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9.xml" ContentType="application/vnd.openxmlformats-officedocument.presentationml.tags+xml"/>
  <Override PartName="/ppt/notesSlides/notesSlide40.xml" ContentType="application/vnd.openxmlformats-officedocument.presentationml.notesSlide+xml"/>
  <Override PartName="/ppt/tags/tag20.xml" ContentType="application/vnd.openxmlformats-officedocument.presentationml.tags+xml"/>
  <Override PartName="/ppt/notesSlides/notesSlide41.xml" ContentType="application/vnd.openxmlformats-officedocument.presentationml.notesSlide+xml"/>
  <Override PartName="/ppt/tags/tag21.xml" ContentType="application/vnd.openxmlformats-officedocument.presentationml.tags+xml"/>
  <Override PartName="/ppt/notesSlides/notesSlide42.xml" ContentType="application/vnd.openxmlformats-officedocument.presentationml.notesSlide+xml"/>
  <Override PartName="/ppt/tags/tag22.xml" ContentType="application/vnd.openxmlformats-officedocument.presentationml.tags+xml"/>
  <Override PartName="/ppt/notesSlides/notesSlide43.xml" ContentType="application/vnd.openxmlformats-officedocument.presentationml.notesSlide+xml"/>
  <Override PartName="/ppt/tags/tag2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55"/>
  </p:notesMasterIdLst>
  <p:handoutMasterIdLst>
    <p:handoutMasterId r:id="rId56"/>
  </p:handoutMasterIdLst>
  <p:sldIdLst>
    <p:sldId id="257" r:id="rId2"/>
    <p:sldId id="537" r:id="rId3"/>
    <p:sldId id="538" r:id="rId4"/>
    <p:sldId id="543" r:id="rId5"/>
    <p:sldId id="542" r:id="rId6"/>
    <p:sldId id="344" r:id="rId7"/>
    <p:sldId id="345" r:id="rId8"/>
    <p:sldId id="346" r:id="rId9"/>
    <p:sldId id="347" r:id="rId10"/>
    <p:sldId id="348" r:id="rId11"/>
    <p:sldId id="349" r:id="rId12"/>
    <p:sldId id="350" r:id="rId13"/>
    <p:sldId id="413" r:id="rId14"/>
    <p:sldId id="351" r:id="rId15"/>
    <p:sldId id="389" r:id="rId16"/>
    <p:sldId id="352" r:id="rId17"/>
    <p:sldId id="353" r:id="rId18"/>
    <p:sldId id="376" r:id="rId19"/>
    <p:sldId id="396" r:id="rId20"/>
    <p:sldId id="397" r:id="rId21"/>
    <p:sldId id="390" r:id="rId22"/>
    <p:sldId id="392" r:id="rId23"/>
    <p:sldId id="391" r:id="rId24"/>
    <p:sldId id="354" r:id="rId25"/>
    <p:sldId id="355" r:id="rId26"/>
    <p:sldId id="356" r:id="rId27"/>
    <p:sldId id="415" r:id="rId28"/>
    <p:sldId id="357" r:id="rId29"/>
    <p:sldId id="358" r:id="rId30"/>
    <p:sldId id="544" r:id="rId31"/>
    <p:sldId id="359" r:id="rId32"/>
    <p:sldId id="360" r:id="rId33"/>
    <p:sldId id="361" r:id="rId34"/>
    <p:sldId id="387" r:id="rId35"/>
    <p:sldId id="411" r:id="rId36"/>
    <p:sldId id="417" r:id="rId37"/>
    <p:sldId id="412" r:id="rId38"/>
    <p:sldId id="388" r:id="rId39"/>
    <p:sldId id="394" r:id="rId40"/>
    <p:sldId id="362" r:id="rId41"/>
    <p:sldId id="393" r:id="rId42"/>
    <p:sldId id="400" r:id="rId43"/>
    <p:sldId id="401" r:id="rId44"/>
    <p:sldId id="402" r:id="rId45"/>
    <p:sldId id="403" r:id="rId46"/>
    <p:sldId id="409" r:id="rId47"/>
    <p:sldId id="410" r:id="rId48"/>
    <p:sldId id="407" r:id="rId49"/>
    <p:sldId id="404" r:id="rId50"/>
    <p:sldId id="405" r:id="rId51"/>
    <p:sldId id="419" r:id="rId52"/>
    <p:sldId id="406" r:id="rId53"/>
    <p:sldId id="418" r:id="rId54"/>
  </p:sldIdLst>
  <p:sldSz cx="9144000" cy="6858000" type="screen4x3"/>
  <p:notesSz cx="6858000" cy="9144000"/>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FF"/>
    <a:srgbClr val="FFFF99"/>
    <a:srgbClr val="FF99FF"/>
    <a:srgbClr val="CCFF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autoAdjust="0"/>
    <p:restoredTop sz="73995" autoAdjust="0"/>
  </p:normalViewPr>
  <p:slideViewPr>
    <p:cSldViewPr>
      <p:cViewPr varScale="1">
        <p:scale>
          <a:sx n="50" d="100"/>
          <a:sy n="50" d="100"/>
        </p:scale>
        <p:origin x="1736" y="2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58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pPr>
              <a:defRPr/>
            </a:pPr>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pPr>
              <a:defRPr/>
            </a:pPr>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pPr>
              <a:defRPr/>
            </a:pPr>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pPr>
              <a:defRPr/>
            </a:pPr>
            <a:fld id="{262B6089-E1D0-4598-8515-6142D9BE327C}" type="slidenum">
              <a:rPr lang="en-US" altLang="ja-JP"/>
              <a:pPr>
                <a:defRPr/>
              </a:pPr>
              <a:t>‹#›</a:t>
            </a:fld>
            <a:endParaRPr lang="en-US" altLang="ja-JP"/>
          </a:p>
        </p:txBody>
      </p:sp>
    </p:spTree>
    <p:extLst>
      <p:ext uri="{BB962C8B-B14F-4D97-AF65-F5344CB8AC3E}">
        <p14:creationId xmlns:p14="http://schemas.microsoft.com/office/powerpoint/2010/main" val="1650318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pPr>
              <a:defRPr/>
            </a:pPr>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pPr>
              <a:defRPr/>
            </a:pPr>
            <a:endParaRPr lang="en-US" altLang="ja-JP"/>
          </a:p>
        </p:txBody>
      </p:sp>
      <p:sp>
        <p:nvSpPr>
          <p:cNvPr id="3076"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noProof="0"/>
              <a:t>マスターテキストの書式設定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a:latin typeface="Times New Roman" panose="02020603050405020304" pitchFamily="18" charset="0"/>
              </a:defRPr>
            </a:lvl1pPr>
          </a:lstStyle>
          <a:p>
            <a:pPr>
              <a:defRPr/>
            </a:pPr>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a:latin typeface="Times New Roman" panose="02020603050405020304" pitchFamily="18" charset="0"/>
              </a:defRPr>
            </a:lvl1pPr>
          </a:lstStyle>
          <a:p>
            <a:pPr>
              <a:defRPr/>
            </a:pPr>
            <a:fld id="{305F3783-9878-4556-96E2-75250F5BBCA3}" type="slidenum">
              <a:rPr lang="en-US" altLang="ja-JP"/>
              <a:pPr>
                <a:defRPr/>
              </a:pPr>
              <a:t>‹#›</a:t>
            </a:fld>
            <a:endParaRPr lang="en-US" altLang="ja-JP"/>
          </a:p>
        </p:txBody>
      </p:sp>
    </p:spTree>
    <p:extLst>
      <p:ext uri="{BB962C8B-B14F-4D97-AF65-F5344CB8AC3E}">
        <p14:creationId xmlns:p14="http://schemas.microsoft.com/office/powerpoint/2010/main" val="136566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Today,</a:t>
            </a:r>
            <a:r>
              <a:rPr kumimoji="1" lang="ja-JP" altLang="en-US" dirty="0"/>
              <a:t> </a:t>
            </a:r>
            <a:r>
              <a:rPr kumimoji="1" lang="en-US" altLang="ja-JP" dirty="0"/>
              <a:t>I am talking about the basic knowledge on buses and crossbar switches used in UMA or multi-core.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a:t>
            </a:fld>
            <a:endParaRPr lang="en-US" altLang="ja-JP"/>
          </a:p>
        </p:txBody>
      </p:sp>
    </p:spTree>
    <p:extLst>
      <p:ext uri="{BB962C8B-B14F-4D97-AF65-F5344CB8AC3E}">
        <p14:creationId xmlns:p14="http://schemas.microsoft.com/office/powerpoint/2010/main" val="189284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a:t>
            </a:r>
            <a:r>
              <a:rPr kumimoji="1" lang="ja-JP" altLang="en-US" dirty="0"/>
              <a:t> </a:t>
            </a:r>
            <a:r>
              <a:rPr kumimoji="1" lang="en-US" altLang="ja-JP" dirty="0"/>
              <a:t>let</a:t>
            </a:r>
            <a:r>
              <a:rPr kumimoji="1" lang="ja-JP" altLang="en-US" dirty="0"/>
              <a:t> </a:t>
            </a:r>
            <a:r>
              <a:rPr kumimoji="1" lang="en-US" altLang="ja-JP" dirty="0"/>
              <a:t>me</a:t>
            </a:r>
            <a:r>
              <a:rPr kumimoji="1" lang="ja-JP" altLang="en-US" dirty="0"/>
              <a:t> </a:t>
            </a:r>
            <a:r>
              <a:rPr kumimoji="1" lang="en-US" altLang="ja-JP" dirty="0"/>
              <a:t>explain</a:t>
            </a:r>
            <a:r>
              <a:rPr kumimoji="1" lang="ja-JP" altLang="en-US" dirty="0"/>
              <a:t> </a:t>
            </a:r>
            <a:r>
              <a:rPr kumimoji="1" lang="en-US" altLang="ja-JP" dirty="0"/>
              <a:t>some</a:t>
            </a:r>
            <a:r>
              <a:rPr kumimoji="1" lang="ja-JP" altLang="en-US" dirty="0"/>
              <a:t> </a:t>
            </a:r>
            <a:r>
              <a:rPr kumimoji="1" lang="en-US" altLang="ja-JP" dirty="0"/>
              <a:t>terms</a:t>
            </a:r>
            <a:r>
              <a:rPr kumimoji="1" lang="ja-JP" altLang="en-US" dirty="0"/>
              <a:t> </a:t>
            </a:r>
            <a:r>
              <a:rPr kumimoji="1" lang="en-US" altLang="ja-JP" dirty="0"/>
              <a:t>around</a:t>
            </a:r>
            <a:r>
              <a:rPr kumimoji="1" lang="ja-JP" altLang="en-US" dirty="0"/>
              <a:t> </a:t>
            </a:r>
            <a:r>
              <a:rPr kumimoji="1" lang="en-US" altLang="ja-JP" dirty="0"/>
              <a:t>bus.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10</a:t>
            </a:fld>
            <a:endParaRPr lang="en-US" altLang="ja-JP"/>
          </a:p>
        </p:txBody>
      </p:sp>
    </p:spTree>
    <p:extLst>
      <p:ext uri="{BB962C8B-B14F-4D97-AF65-F5344CB8AC3E}">
        <p14:creationId xmlns:p14="http://schemas.microsoft.com/office/powerpoint/2010/main" val="357146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you want to use a bus, first, you have to get the mastership with the arbitration. Then, you start the bus transaction. Usually, address and data are multiplexed, so first, address is transferred. At that time, handshake is needed between the master and slaves. Then, data transfer starts. Multiple data are often transferred iteratively synchronized with a clock in the synchronous bus. At the end of transaction, sometimes, data for error detecting or correction code are transferred. Then, the master releases the mastership, and the next transaction starts by another master.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11</a:t>
            </a:fld>
            <a:endParaRPr lang="en-US" altLang="ja-JP"/>
          </a:p>
        </p:txBody>
      </p:sp>
    </p:spTree>
    <p:extLst>
      <p:ext uri="{BB962C8B-B14F-4D97-AF65-F5344CB8AC3E}">
        <p14:creationId xmlns:p14="http://schemas.microsoft.com/office/powerpoint/2010/main" val="2355359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Arbiter is classified into centralized and distributed. The simplest centralized arbiter is a priority encoder. It selects a winner from multiple competitors. For multicores, since every module is embedded into a chip, the centralized arbiter is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12</a:t>
            </a:fld>
            <a:endParaRPr lang="en-US" altLang="ja-JP"/>
          </a:p>
        </p:txBody>
      </p:sp>
    </p:spTree>
    <p:extLst>
      <p:ext uri="{BB962C8B-B14F-4D97-AF65-F5344CB8AC3E}">
        <p14:creationId xmlns:p14="http://schemas.microsoft.com/office/powerpoint/2010/main" val="3035386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various types of priority encoders. They somehow, resemble to adders. The simplest one uses the ripple carry structure. Like the adder, it has the problem of long delay time. So, look ahead, incremented, and </a:t>
            </a:r>
            <a:r>
              <a:rPr kumimoji="1" lang="en-US" altLang="ja-JP" dirty="0" err="1"/>
              <a:t>Skransky</a:t>
            </a:r>
            <a:r>
              <a:rPr kumimoji="1" lang="en-US" altLang="ja-JP" dirty="0"/>
              <a:t> methods have been proposed to reduce the delay. Of course, they need extra hardware.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13</a:t>
            </a:fld>
            <a:endParaRPr lang="en-US" altLang="ja-JP"/>
          </a:p>
        </p:txBody>
      </p:sp>
    </p:spTree>
    <p:extLst>
      <p:ext uri="{BB962C8B-B14F-4D97-AF65-F5344CB8AC3E}">
        <p14:creationId xmlns:p14="http://schemas.microsoft.com/office/powerpoint/2010/main" val="302286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Daisy chain is the simplest arbiter. The modules are connected tandemly with the signals EI and EO. The rule is simple, if there is no requests, the module transfers the level of EI to EO. The request can be issued only if EI is High level, and negates EO. All the following modules’ EI turns Low, thus they cannot issue the request. Obviously, the leftmost module as the highest priority. Since this method is easy to implement, it is often used for an arbiter Direct Memory Access or DMA requests.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14</a:t>
            </a:fld>
            <a:endParaRPr lang="en-US" altLang="ja-JP"/>
          </a:p>
        </p:txBody>
      </p:sp>
    </p:spTree>
    <p:extLst>
      <p:ext uri="{BB962C8B-B14F-4D97-AF65-F5344CB8AC3E}">
        <p14:creationId xmlns:p14="http://schemas.microsoft.com/office/powerpoint/2010/main" val="3894381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traditional backplane bus uses the open drain gate. In such a gate, the drain of output transistor is opened and connected together.</a:t>
            </a:r>
          </a:p>
          <a:p>
            <a:r>
              <a:rPr kumimoji="1" lang="en-US" altLang="ja-JP" dirty="0"/>
              <a:t>The high level is supplied through the termination resisters. In this case, if all transistors are off, the bus wire becomes high because it is pulled up by resisters.</a:t>
            </a:r>
          </a:p>
          <a:p>
            <a:r>
              <a:rPr kumimoji="1" lang="en-US" altLang="ja-JP" dirty="0"/>
              <a:t>If at least an input becomes low, the transistor turns on, and the level becomes low. The case of two or more transistors are ON, the same thing happens.  Since at least an input becomes low, the wire is low. Thus, this mechanism is sometimes called Wired-OR. Some people call it AND Tie.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15</a:t>
            </a:fld>
            <a:endParaRPr lang="en-US" altLang="ja-JP"/>
          </a:p>
        </p:txBody>
      </p:sp>
    </p:spTree>
    <p:extLst>
      <p:ext uri="{BB962C8B-B14F-4D97-AF65-F5344CB8AC3E}">
        <p14:creationId xmlns:p14="http://schemas.microsoft.com/office/powerpoint/2010/main" val="538052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using open drain buses, a log2N distributed bus arbiter can be built. We need log2N buses for N modules. Here, there are 8 modules, so three wires are needed. Each module sends its own binary number to the bus. Here, assume that module 1, 3, and 6 issue the request.</a:t>
            </a:r>
          </a:p>
          <a:p>
            <a:r>
              <a:rPr kumimoji="1" lang="en-US" altLang="ja-JP" dirty="0"/>
              <a:t>Then, the bus is checked from the highest digit. If the level is not the same as its own level, it removes its request from all wires. In this case, the module six withdraws since it receives 0 instead of its issued 1. Then, the second wire is checked. This time 3 withdraws. Finally the module 1 wins.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16</a:t>
            </a:fld>
            <a:endParaRPr lang="en-US" altLang="ja-JP"/>
          </a:p>
        </p:txBody>
      </p:sp>
    </p:spTree>
    <p:extLst>
      <p:ext uri="{BB962C8B-B14F-4D97-AF65-F5344CB8AC3E}">
        <p14:creationId xmlns:p14="http://schemas.microsoft.com/office/powerpoint/2010/main" val="86745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problem of the distributed arbiter is it takes Log2N clocks to fix the result. Keio university invented the improved the method. The key of magic is to cut the wire and divides it into 4 segments and 2 segments like this.</a:t>
            </a:r>
          </a:p>
          <a:p>
            <a:r>
              <a:rPr kumimoji="1" lang="en-US" altLang="ja-JP" dirty="0"/>
              <a:t>Then the same algorithm is applied, but this time the winner can be selected just with a clock cycle, since 0 is not propagated beyond the cut. I think it is a good idea, and Keio University got a patent. Unfortunately, no one was interested in this idea and this patent was expired without getting any money.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17</a:t>
            </a:fld>
            <a:endParaRPr lang="en-US" altLang="ja-JP"/>
          </a:p>
        </p:txBody>
      </p:sp>
    </p:spTree>
    <p:extLst>
      <p:ext uri="{BB962C8B-B14F-4D97-AF65-F5344CB8AC3E}">
        <p14:creationId xmlns:p14="http://schemas.microsoft.com/office/powerpoint/2010/main" val="1242911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If the priority level of the arbiter is fixed, the starvation problem may happen. That is, a weak module cannot use the bus continuously. For the central arbiter, the round robin priority scheduling can be implemented. That is the priority level is shifted between modules. For the distributed arbiter, it is hard to be implemented. In this case </a:t>
            </a:r>
            <a:r>
              <a:rPr kumimoji="1" lang="en-US" altLang="ja-JP" dirty="0" err="1"/>
              <a:t>pheudo</a:t>
            </a:r>
            <a:r>
              <a:rPr kumimoji="1" lang="en-US" altLang="ja-JP" dirty="0"/>
              <a:t> round robin method is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18</a:t>
            </a:fld>
            <a:endParaRPr lang="en-US" altLang="ja-JP"/>
          </a:p>
        </p:txBody>
      </p:sp>
    </p:spTree>
    <p:extLst>
      <p:ext uri="{BB962C8B-B14F-4D97-AF65-F5344CB8AC3E}">
        <p14:creationId xmlns:p14="http://schemas.microsoft.com/office/powerpoint/2010/main" val="4000638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shows the round robin priority scheduling. After an arbitration is finished, the priority shifts so that the fairness of the bus is kept.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19</a:t>
            </a:fld>
            <a:endParaRPr lang="en-US" altLang="ja-JP"/>
          </a:p>
        </p:txBody>
      </p:sp>
    </p:spTree>
    <p:extLst>
      <p:ext uri="{BB962C8B-B14F-4D97-AF65-F5344CB8AC3E}">
        <p14:creationId xmlns:p14="http://schemas.microsoft.com/office/powerpoint/2010/main" val="3253039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First of all, let’s review on the memory hierarch. It makes the use of special and temporal locality of memory access. That is, a high speed but small  memory is located near the CPU. L1 or level 1 cache is directly connected to the CPU, and L2 cache is located on the same chip. L3 cache is an on-board cache but recently it is also embedded in the same chip. These cache memory modules are all implemented with SRAM or static ram. The main memory is implemented with the dynamic RAM. From the main memory, all memory modules are transparent, that is, they have to be controlled by the hardware. The secondary memory is managed by the operating system. It has been built with magnetic disk, but recently, flush memory has taken place rapidly.</a:t>
            </a:r>
            <a:endParaRPr kumimoji="1" lang="ja-JP" altLang="en-US" dirty="0"/>
          </a:p>
        </p:txBody>
      </p:sp>
      <p:sp>
        <p:nvSpPr>
          <p:cNvPr id="4" name="スライド番号プレースホルダー 3"/>
          <p:cNvSpPr>
            <a:spLocks noGrp="1"/>
          </p:cNvSpPr>
          <p:nvPr>
            <p:ph type="sldNum" sz="quarter" idx="10"/>
          </p:nvPr>
        </p:nvSpPr>
        <p:spPr/>
        <p:txBody>
          <a:bodyPr/>
          <a:lstStyle/>
          <a:p>
            <a:fld id="{2987AA2A-6C43-49E9-A54D-981E862D90CF}" type="slidenum">
              <a:rPr lang="en-US" altLang="ja-JP" smtClean="0"/>
              <a:pPr/>
              <a:t>2</a:t>
            </a:fld>
            <a:endParaRPr lang="en-US" altLang="ja-JP"/>
          </a:p>
        </p:txBody>
      </p:sp>
    </p:spTree>
    <p:extLst>
      <p:ext uri="{BB962C8B-B14F-4D97-AF65-F5344CB8AC3E}">
        <p14:creationId xmlns:p14="http://schemas.microsoft.com/office/powerpoint/2010/main" val="143068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Since the round robin scheduling takes cost, a simpler policy is often used. The rule is simple, a module who won the arbitration cannot issue the next request until there is no requesting module. This diagram shows an example.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20</a:t>
            </a:fld>
            <a:endParaRPr lang="en-US" altLang="ja-JP"/>
          </a:p>
        </p:txBody>
      </p:sp>
    </p:spTree>
    <p:extLst>
      <p:ext uri="{BB962C8B-B14F-4D97-AF65-F5344CB8AC3E}">
        <p14:creationId xmlns:p14="http://schemas.microsoft.com/office/powerpoint/2010/main" val="37898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bus arbitration is usually done overlapped with bus transaction itself. Thus, during a transaction, the next bus master is selected, and the time of bus arbitration is hidden. This is why the speed of arbiter is sometimes not treated as a critical matter.</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21</a:t>
            </a:fld>
            <a:endParaRPr lang="en-US" altLang="ja-JP"/>
          </a:p>
        </p:txBody>
      </p:sp>
    </p:spTree>
    <p:extLst>
      <p:ext uri="{BB962C8B-B14F-4D97-AF65-F5344CB8AC3E}">
        <p14:creationId xmlns:p14="http://schemas.microsoft.com/office/powerpoint/2010/main" val="28942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Now, let me explain about the handshake mechanism. For a bus with a single slave, 2-line handshake is enough. If it transfers data with four edges, it is called 4-edge handshake, and with 2 edges, it is called 2-edge handshake. For multiple slaves we need three lines.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23</a:t>
            </a:fld>
            <a:endParaRPr lang="en-US" altLang="ja-JP"/>
          </a:p>
        </p:txBody>
      </p:sp>
    </p:spTree>
    <p:extLst>
      <p:ext uri="{BB962C8B-B14F-4D97-AF65-F5344CB8AC3E}">
        <p14:creationId xmlns:p14="http://schemas.microsoft.com/office/powerpoint/2010/main" val="592017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shows a waveform of the 2-line 4-edge handshake. Here is an example of transferring the data from the master to a slave. The master set the address or data on the bus and assert the strobe. The slave checks the strobe and receives the content on the bus at the negative edge of the strobe signal. After receiving the slave changes the acknowledge low to high. The master removes the content and changes strobe to high. After checking it, the slave returns the acknowledge signal and goes to the next step. This method uses four edges to send one item on the bus.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24</a:t>
            </a:fld>
            <a:endParaRPr lang="en-US" altLang="ja-JP"/>
          </a:p>
        </p:txBody>
      </p:sp>
    </p:spTree>
    <p:extLst>
      <p:ext uri="{BB962C8B-B14F-4D97-AF65-F5344CB8AC3E}">
        <p14:creationId xmlns:p14="http://schemas.microsoft.com/office/powerpoint/2010/main" val="630947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4 edge handshake is time consuming. So, we can send the next data at the rising edge of the strobe. This is called 2 edge handshake. Address or data are transferred at the both edge.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25</a:t>
            </a:fld>
            <a:endParaRPr lang="en-US" altLang="ja-JP"/>
          </a:p>
        </p:txBody>
      </p:sp>
    </p:spTree>
    <p:extLst>
      <p:ext uri="{BB962C8B-B14F-4D97-AF65-F5344CB8AC3E}">
        <p14:creationId xmlns:p14="http://schemas.microsoft.com/office/powerpoint/2010/main" val="2792576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Two line handshake does not work well when the number of slaves become two or more. In this case, when both slaves receive the data, they turn acknowledge line high. Since open drain bus is used for acknowledge line, it turns high when the slower module changes the level. This diagram seems well.</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26</a:t>
            </a:fld>
            <a:endParaRPr lang="en-US" altLang="ja-JP"/>
          </a:p>
        </p:txBody>
      </p:sp>
    </p:spTree>
    <p:extLst>
      <p:ext uri="{BB962C8B-B14F-4D97-AF65-F5344CB8AC3E}">
        <p14:creationId xmlns:p14="http://schemas.microsoft.com/office/powerpoint/2010/main" val="3443162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Let’s think well. Why 2-line handshake cannot manage multiple slaves and another line is needed?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27</a:t>
            </a:fld>
            <a:endParaRPr lang="en-US" altLang="ja-JP"/>
          </a:p>
        </p:txBody>
      </p:sp>
    </p:spTree>
    <p:extLst>
      <p:ext uri="{BB962C8B-B14F-4D97-AF65-F5344CB8AC3E}">
        <p14:creationId xmlns:p14="http://schemas.microsoft.com/office/powerpoint/2010/main" val="1497994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diagram illustrates the reason. Assume that the module 2 is extremely slow. Even the case, the acknowledge for receiving data will transferred well because of the wired or bus. When the slower module turns the level high, the bus level becomes high. However, when master wants to go to next step and turns the strobe high. In this case, the acknowledge signal becomes low when the faster module turns the level low. So, the master cannot recognize whether the slower module is ready or not. In this case, the master can go the next bus transaction and misunderstand the acknowledge of the slower module.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28</a:t>
            </a:fld>
            <a:endParaRPr lang="en-US" altLang="ja-JP"/>
          </a:p>
        </p:txBody>
      </p:sp>
    </p:spTree>
    <p:extLst>
      <p:ext uri="{BB962C8B-B14F-4D97-AF65-F5344CB8AC3E}">
        <p14:creationId xmlns:p14="http://schemas.microsoft.com/office/powerpoint/2010/main" val="1512294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problem can be solved by providing another acknowledge signals and using them in turn. In this case, only the rising edge can be used for the handshake, and it certainly becomes high when the slower module turns to high. This diagram shows 3-line 4-edge handshake, but 3-line 2-edge handshake is possible.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29</a:t>
            </a:fld>
            <a:endParaRPr lang="en-US" altLang="ja-JP"/>
          </a:p>
        </p:txBody>
      </p:sp>
    </p:spTree>
    <p:extLst>
      <p:ext uri="{BB962C8B-B14F-4D97-AF65-F5344CB8AC3E}">
        <p14:creationId xmlns:p14="http://schemas.microsoft.com/office/powerpoint/2010/main" val="2928690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Inside the chip, of course, the wired-or wire is not used, but the concept itself is not changed. Two acknowledge signals are used to inform master whether slaves are ready or not.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30</a:t>
            </a:fld>
            <a:endParaRPr lang="en-US" altLang="ja-JP"/>
          </a:p>
        </p:txBody>
      </p:sp>
    </p:spTree>
    <p:extLst>
      <p:ext uri="{BB962C8B-B14F-4D97-AF65-F5344CB8AC3E}">
        <p14:creationId xmlns:p14="http://schemas.microsoft.com/office/powerpoint/2010/main" val="198517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memory hierarchy is implemented with two types of bus or switch: North bridge and south bridge. They are Intel’s </a:t>
            </a:r>
            <a:r>
              <a:rPr kumimoji="1" lang="en-US" altLang="ja-JP" dirty="0" err="1"/>
              <a:t>terminorogy</a:t>
            </a:r>
            <a:r>
              <a:rPr kumimoji="1" lang="en-US" altLang="ja-JP" dirty="0"/>
              <a:t>. North bridge is a switch for high speed devices such as DRAMs and graphics processing unit. On the other hand south bridge is a bridge to I/O devices, USB, Ethernet and other legacy I/</a:t>
            </a:r>
            <a:r>
              <a:rPr kumimoji="1" lang="en-US" altLang="ja-JP" dirty="0" err="1"/>
              <a:t>Os</a:t>
            </a:r>
            <a:r>
              <a:rPr kumimoji="1" lang="en-US" altLang="ja-JP" dirty="0"/>
              <a:t>. PCIe bus is also connected.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a:t>
            </a:fld>
            <a:endParaRPr lang="en-US" altLang="ja-JP"/>
          </a:p>
        </p:txBody>
      </p:sp>
    </p:spTree>
    <p:extLst>
      <p:ext uri="{BB962C8B-B14F-4D97-AF65-F5344CB8AC3E}">
        <p14:creationId xmlns:p14="http://schemas.microsoft.com/office/powerpoint/2010/main" val="3797183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Usually, the handshake is required when bus transaction is started. But, the data transfer can be done synchronized with the bus clock, and continuous data transfer can be done. This is why the synchronous bus is suitable for block or burst data transfer. After that, the handshake is taken.</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31</a:t>
            </a:fld>
            <a:endParaRPr lang="en-US" altLang="ja-JP"/>
          </a:p>
        </p:txBody>
      </p:sp>
    </p:spTree>
    <p:extLst>
      <p:ext uri="{BB962C8B-B14F-4D97-AF65-F5344CB8AC3E}">
        <p14:creationId xmlns:p14="http://schemas.microsoft.com/office/powerpoint/2010/main" val="1882908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On the basic bus, the bus is locked during the waiting time. Assume that the module A is a core and module B is a memory. When a core sends an address with reading request, the memory starts reading the data. After the memory is ready, the data block is transferred.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32</a:t>
            </a:fld>
            <a:endParaRPr lang="en-US" altLang="ja-JP"/>
          </a:p>
        </p:txBody>
      </p:sp>
    </p:spTree>
    <p:extLst>
      <p:ext uri="{BB962C8B-B14F-4D97-AF65-F5344CB8AC3E}">
        <p14:creationId xmlns:p14="http://schemas.microsoft.com/office/powerpoint/2010/main" val="1945122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 efficient use of such a waiting time, the split transaction is used. After sending the address and reading request, the module A releases the bus. So, the module C can use the bus for its purpose. After the waiting time, the split transaction from B to A starts again. After that, the data transfer from C to D is executed.</a:t>
            </a:r>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33</a:t>
            </a:fld>
            <a:endParaRPr lang="en-US" altLang="ja-JP"/>
          </a:p>
        </p:txBody>
      </p:sp>
    </p:spTree>
    <p:extLst>
      <p:ext uri="{BB962C8B-B14F-4D97-AF65-F5344CB8AC3E}">
        <p14:creationId xmlns:p14="http://schemas.microsoft.com/office/powerpoint/2010/main" val="964449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As the bus for Personal Computers, PCI bus was widely used until about 1990’s. It was 32bit bus with 33MHz clock and then extended to 64bit with 66 </a:t>
            </a:r>
            <a:r>
              <a:rPr kumimoji="1" lang="en-US" altLang="ja-JP" dirty="0" err="1"/>
              <a:t>MHz.</a:t>
            </a:r>
            <a:r>
              <a:rPr kumimoji="1" lang="en-US" altLang="ja-JP" dirty="0"/>
              <a:t> But, it could not cope with the performance improvement of personal computers. Then, the PCI-X, a straight extension was shortly, but they were replaced with a new concept PCI express. It has been widely used.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34</a:t>
            </a:fld>
            <a:endParaRPr lang="en-US" altLang="ja-JP"/>
          </a:p>
        </p:txBody>
      </p:sp>
    </p:spTree>
    <p:extLst>
      <p:ext uri="{BB962C8B-B14F-4D97-AF65-F5344CB8AC3E}">
        <p14:creationId xmlns:p14="http://schemas.microsoft.com/office/powerpoint/2010/main" val="3613580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PCI Express is actually not a bus in traditional sense, but a serial high speed one-to-one bidirectional connection.  There are several bi-directional lanes and form a link. The data is transferred in a packet called TLP or Transaction Layer Packet. It is a packet switching network, but the protocol of old PCI bus is supported.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35</a:t>
            </a:fld>
            <a:endParaRPr lang="en-US" altLang="ja-JP"/>
          </a:p>
        </p:txBody>
      </p:sp>
    </p:spTree>
    <p:extLst>
      <p:ext uri="{BB962C8B-B14F-4D97-AF65-F5344CB8AC3E}">
        <p14:creationId xmlns:p14="http://schemas.microsoft.com/office/powerpoint/2010/main" val="3022249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Let’s review </a:t>
            </a:r>
            <a:r>
              <a:rPr kumimoji="1" lang="en-US" altLang="ja-JP" dirty="0" err="1"/>
              <a:t>PCIe</a:t>
            </a:r>
            <a:r>
              <a:rPr kumimoji="1" lang="en-US" altLang="ja-JP" dirty="0"/>
              <a:t> standard.</a:t>
            </a:r>
            <a:r>
              <a:rPr kumimoji="1" lang="en-US" altLang="ja-JP" baseline="0" dirty="0"/>
              <a:t> The physical link speed of Gen3 is 8Gbps, the 1.6 times as that of Gen2. But, by using 128b/130b coding instead of 8b/10b used in Gen2, it achieves almost twice bandwidth that of Gen3.</a:t>
            </a:r>
            <a:endParaRPr kumimoji="1" lang="ja-JP" altLang="en-US" dirty="0"/>
          </a:p>
        </p:txBody>
      </p:sp>
      <p:sp>
        <p:nvSpPr>
          <p:cNvPr id="4" name="スライド番号プレースホルダー 3"/>
          <p:cNvSpPr>
            <a:spLocks noGrp="1"/>
          </p:cNvSpPr>
          <p:nvPr>
            <p:ph type="sldNum" sz="quarter" idx="10"/>
          </p:nvPr>
        </p:nvSpPr>
        <p:spPr/>
        <p:txBody>
          <a:bodyPr/>
          <a:lstStyle/>
          <a:p>
            <a:fld id="{A7D47675-897D-4E4F-AE8C-2A7E81C5A060}" type="slidenum">
              <a:rPr kumimoji="1" lang="ja-JP" altLang="en-US" smtClean="0"/>
              <a:t>36</a:t>
            </a:fld>
            <a:endParaRPr kumimoji="1" lang="ja-JP" altLang="en-US"/>
          </a:p>
        </p:txBody>
      </p:sp>
    </p:spTree>
    <p:extLst>
      <p:ext uri="{BB962C8B-B14F-4D97-AF65-F5344CB8AC3E}">
        <p14:creationId xmlns:p14="http://schemas.microsoft.com/office/powerpoint/2010/main" val="1999663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PCI express is used with a tree like structure. It is connected with CPU through the root complex. It is actually a switch which has multiple links to other switches. I/O modules are connected to end-point.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37</a:t>
            </a:fld>
            <a:endParaRPr lang="en-US" altLang="ja-JP"/>
          </a:p>
        </p:txBody>
      </p:sp>
    </p:spTree>
    <p:extLst>
      <p:ext uri="{BB962C8B-B14F-4D97-AF65-F5344CB8AC3E}">
        <p14:creationId xmlns:p14="http://schemas.microsoft.com/office/powerpoint/2010/main" val="2007538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various types of on-chip bus, but recently network-on-chips or </a:t>
            </a:r>
            <a:r>
              <a:rPr kumimoji="1" lang="en-US" altLang="ja-JP" dirty="0" err="1"/>
              <a:t>NoCs</a:t>
            </a:r>
            <a:r>
              <a:rPr kumimoji="1" lang="en-US" altLang="ja-JP" dirty="0"/>
              <a:t> are becoming used popularly.</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38</a:t>
            </a:fld>
            <a:endParaRPr lang="en-US" altLang="ja-JP"/>
          </a:p>
        </p:txBody>
      </p:sp>
    </p:spTree>
    <p:extLst>
      <p:ext uri="{BB962C8B-B14F-4D97-AF65-F5344CB8AC3E}">
        <p14:creationId xmlns:p14="http://schemas.microsoft.com/office/powerpoint/2010/main" val="2914801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This is a summary of buses.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40</a:t>
            </a:fld>
            <a:endParaRPr lang="en-US" altLang="ja-JP"/>
          </a:p>
        </p:txBody>
      </p:sp>
    </p:spTree>
    <p:extLst>
      <p:ext uri="{BB962C8B-B14F-4D97-AF65-F5344CB8AC3E}">
        <p14:creationId xmlns:p14="http://schemas.microsoft.com/office/powerpoint/2010/main" val="2501168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Today’s next target is a crossbar switch. Some of you may feel strange, because the crossbar is a typical switch. However, the crossbar switch is actually an extension of multiple buses. Here we assume n cores and m memory. Providing small switching elements at the cross points of their individual buses, the crossbar can be built. That is, it requires </a:t>
            </a:r>
            <a:r>
              <a:rPr kumimoji="1" lang="en-US" altLang="ja-JP" dirty="0" err="1"/>
              <a:t>nxm</a:t>
            </a:r>
            <a:r>
              <a:rPr kumimoji="1" lang="en-US" altLang="ja-JP" dirty="0"/>
              <a:t> cross point switches.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42</a:t>
            </a:fld>
            <a:endParaRPr lang="en-US" altLang="ja-JP"/>
          </a:p>
        </p:txBody>
      </p:sp>
    </p:spTree>
    <p:extLst>
      <p:ext uri="{BB962C8B-B14F-4D97-AF65-F5344CB8AC3E}">
        <p14:creationId xmlns:p14="http://schemas.microsoft.com/office/powerpoint/2010/main" val="2331119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What happens when a multicore is used instead of the uniprocessor? The simplest idea is to share the L1 cache. But, it is impossible because of the severe access contention at the L1 cache, since the L1 cache is very tightly connected to the processing element.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a:t>
            </a:fld>
            <a:endParaRPr lang="en-US" altLang="ja-JP"/>
          </a:p>
        </p:txBody>
      </p:sp>
    </p:spTree>
    <p:extLst>
      <p:ext uri="{BB962C8B-B14F-4D97-AF65-F5344CB8AC3E}">
        <p14:creationId xmlns:p14="http://schemas.microsoft.com/office/powerpoint/2010/main" val="168592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By make the best use of cross point switches dedicated lines can be formed for the different destination. That is it is conflict free or non-blocking.</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43</a:t>
            </a:fld>
            <a:endParaRPr lang="en-US" altLang="ja-JP"/>
          </a:p>
        </p:txBody>
      </p:sp>
    </p:spTree>
    <p:extLst>
      <p:ext uri="{BB962C8B-B14F-4D97-AF65-F5344CB8AC3E}">
        <p14:creationId xmlns:p14="http://schemas.microsoft.com/office/powerpoint/2010/main" val="169900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However, of course, if the destination module is the same the multiple requests conflict with each other. In this case, like common buses, the arbiters are used. Some people call this conflict, head of line or HOL conflict.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44</a:t>
            </a:fld>
            <a:endParaRPr lang="en-US" altLang="ja-JP"/>
          </a:p>
        </p:txBody>
      </p:sp>
    </p:spTree>
    <p:extLst>
      <p:ext uri="{BB962C8B-B14F-4D97-AF65-F5344CB8AC3E}">
        <p14:creationId xmlns:p14="http://schemas.microsoft.com/office/powerpoint/2010/main" val="1608485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When conflict occurs, one of the requests is usually stored in the input buffer or FIFO attached to the crossbar. After another request passing the crossbar, the waiting request is transferred. The similar mechanism can be provided for the bus. Parallel machines commonly use this style so called input buffer switch.</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45</a:t>
            </a:fld>
            <a:endParaRPr lang="en-US" altLang="ja-JP"/>
          </a:p>
        </p:txBody>
      </p:sp>
    </p:spTree>
    <p:extLst>
      <p:ext uri="{BB962C8B-B14F-4D97-AF65-F5344CB8AC3E}">
        <p14:creationId xmlns:p14="http://schemas.microsoft.com/office/powerpoint/2010/main" val="2160404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Some people claim that there is output buffer switch. But, for parallel machine, it is rarely used, because for solving the HOL conflict, the multiple data must be transferred to the output buffer. It means that the output buffer must work with n times clock frequency. This situation is almost impossible for multicore machines.</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46</a:t>
            </a:fld>
            <a:endParaRPr lang="en-US" altLang="ja-JP"/>
          </a:p>
        </p:txBody>
      </p:sp>
    </p:spTree>
    <p:extLst>
      <p:ext uri="{BB962C8B-B14F-4D97-AF65-F5344CB8AC3E}">
        <p14:creationId xmlns:p14="http://schemas.microsoft.com/office/powerpoint/2010/main" val="658504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Another idea is providing buffers at cross point. It achieves high performance but the total amount of buffer becomes huge.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47</a:t>
            </a:fld>
            <a:endParaRPr lang="en-US" altLang="ja-JP"/>
          </a:p>
        </p:txBody>
      </p:sp>
    </p:spTree>
    <p:extLst>
      <p:ext uri="{BB962C8B-B14F-4D97-AF65-F5344CB8AC3E}">
        <p14:creationId xmlns:p14="http://schemas.microsoft.com/office/powerpoint/2010/main" val="567284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6551475-1656-406F-8A0A-3522CC8DB876}" type="slidenum">
              <a:rPr lang="en-US" altLang="ja-JP" smtClean="0">
                <a:latin typeface="Times New Roman" panose="02020603050405020304" pitchFamily="18" charset="0"/>
              </a:rPr>
              <a:pPr/>
              <a:t>48</a:t>
            </a:fld>
            <a:endParaRPr lang="en-US" altLang="ja-JP">
              <a:latin typeface="Times New Roman" panose="02020603050405020304" pitchFamily="18" charset="0"/>
            </a:endParaRPr>
          </a:p>
        </p:txBody>
      </p:sp>
      <p:sp>
        <p:nvSpPr>
          <p:cNvPr id="51203" name="Rectangle 2"/>
          <p:cNvSpPr>
            <a:spLocks noGrp="1" noRot="1" noChangeAspect="1" noChangeArrowheads="1" noTextEdit="1"/>
          </p:cNvSpPr>
          <p:nvPr>
            <p:ph type="sldImg"/>
          </p:nvPr>
        </p:nvSpPr>
        <p:spPr>
          <a:xfrm>
            <a:off x="1195388" y="706438"/>
            <a:ext cx="4516437" cy="3387725"/>
          </a:xfrm>
          <a:ln/>
        </p:spPr>
      </p:sp>
      <p:sp>
        <p:nvSpPr>
          <p:cNvPr id="51204" name="Rectangle 3"/>
          <p:cNvSpPr>
            <a:spLocks noGrp="1" noChangeArrowheads="1"/>
          </p:cNvSpPr>
          <p:nvPr>
            <p:ph type="body" idx="1"/>
          </p:nvPr>
        </p:nvSpPr>
        <p:spPr>
          <a:xfrm>
            <a:off x="930275" y="4376738"/>
            <a:ext cx="5043488" cy="4095750"/>
          </a:xfrm>
          <a:noFill/>
        </p:spPr>
        <p:txBody>
          <a:bodyPr/>
          <a:lstStyle/>
          <a:p>
            <a:pPr eaLnBrk="1" hangingPunct="1"/>
            <a:r>
              <a:rPr lang="en-US" altLang="ja-JP" dirty="0"/>
              <a:t>This is a practical design example of a modern router using the crossbar. I will explain this structure later in this lesson.</a:t>
            </a:r>
            <a:endParaRPr lang="ja-JP" altLang="ja-JP" dirty="0"/>
          </a:p>
        </p:txBody>
      </p:sp>
    </p:spTree>
    <p:extLst>
      <p:ext uri="{BB962C8B-B14F-4D97-AF65-F5344CB8AC3E}">
        <p14:creationId xmlns:p14="http://schemas.microsoft.com/office/powerpoint/2010/main" val="2338570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the pros and cons of crossbars are summarized.</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49</a:t>
            </a:fld>
            <a:endParaRPr lang="en-US" altLang="ja-JP"/>
          </a:p>
        </p:txBody>
      </p:sp>
    </p:spTree>
    <p:extLst>
      <p:ext uri="{BB962C8B-B14F-4D97-AF65-F5344CB8AC3E}">
        <p14:creationId xmlns:p14="http://schemas.microsoft.com/office/powerpoint/2010/main" val="6200551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Sun microsystem’s earlier multi core processor. </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50</a:t>
            </a:fld>
            <a:endParaRPr lang="en-US" altLang="ja-JP"/>
          </a:p>
        </p:txBody>
      </p:sp>
    </p:spTree>
    <p:extLst>
      <p:ext uri="{BB962C8B-B14F-4D97-AF65-F5344CB8AC3E}">
        <p14:creationId xmlns:p14="http://schemas.microsoft.com/office/powerpoint/2010/main" val="16615875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Japanese supercomputer “the earth simulator” used a huge crossbar. It connected 639 modules.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51</a:t>
            </a:fld>
            <a:endParaRPr lang="en-US" altLang="ja-JP"/>
          </a:p>
        </p:txBody>
      </p:sp>
    </p:spTree>
    <p:extLst>
      <p:ext uri="{BB962C8B-B14F-4D97-AF65-F5344CB8AC3E}">
        <p14:creationId xmlns:p14="http://schemas.microsoft.com/office/powerpoint/2010/main" val="3303285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This homework is too simple. Maybe you will spend 3 minutes.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53</a:t>
            </a:fld>
            <a:endParaRPr lang="en-US" altLang="ja-JP"/>
          </a:p>
        </p:txBody>
      </p:sp>
    </p:spTree>
    <p:extLst>
      <p:ext uri="{BB962C8B-B14F-4D97-AF65-F5344CB8AC3E}">
        <p14:creationId xmlns:p14="http://schemas.microsoft.com/office/powerpoint/2010/main" val="107804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So, how about providing the private cache as the L1 cache and sharing the L2 cache. It is possible just if the cache coherence problem is solved. I will talk about this problem in the next lesson, and skip it today. Anyway, note that the bus is used to connect cores and the L2 cache. Of course, this bus is not a traditional passive bus.</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5</a:t>
            </a:fld>
            <a:endParaRPr lang="en-US" altLang="ja-JP"/>
          </a:p>
        </p:txBody>
      </p:sp>
    </p:spTree>
    <p:extLst>
      <p:ext uri="{BB962C8B-B14F-4D97-AF65-F5344CB8AC3E}">
        <p14:creationId xmlns:p14="http://schemas.microsoft.com/office/powerpoint/2010/main" val="1575939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old days, the bus is implemented with just wires pulled up registers for termination. This style of bus is still used for the back-plane bus of desktop computers. Various types of components can be connected but the operational speed tends to be slow.</a:t>
            </a:r>
          </a:p>
          <a:p>
            <a:r>
              <a:rPr kumimoji="1" lang="en-US" altLang="ja-JP" dirty="0"/>
              <a:t>Instead, buses in the chip is implemented with active gates. For example, a multiplexer is used in this case, it selects one of inputs data and distributes to all components. The definition of the bus is that anyone of the connected modules can send its data to all other members. This is sometimes called a multi-drop bus. In computers, only multi-drop buses are used.</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6</a:t>
            </a:fld>
            <a:endParaRPr lang="en-US" altLang="ja-JP"/>
          </a:p>
        </p:txBody>
      </p:sp>
    </p:spTree>
    <p:extLst>
      <p:ext uri="{BB962C8B-B14F-4D97-AF65-F5344CB8AC3E}">
        <p14:creationId xmlns:p14="http://schemas.microsoft.com/office/powerpoint/2010/main" val="37634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inconsistent requirements to bus. First is high performance. The bandwidth or throughput indicates the total amount of data to be transferred in a cycle. The latency means the time from the sender starting data to the receiver receiving them. The high speed bus is needed to have a large bandwidth and short latency. </a:t>
            </a:r>
          </a:p>
          <a:p>
            <a:r>
              <a:rPr kumimoji="1" lang="en-US" altLang="ja-JP" dirty="0"/>
              <a:t>On the other hand, flexibility or universality is also required. That is, a bus is needed to connect a certain number of modules which use various clock frequency and electrical characteristics. Since it is difficult to satisfy both, we provide two types of buses: dedicated bus and standard bus in a system.</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7</a:t>
            </a:fld>
            <a:endParaRPr lang="en-US" altLang="ja-JP"/>
          </a:p>
        </p:txBody>
      </p:sp>
    </p:spTree>
    <p:extLst>
      <p:ext uri="{BB962C8B-B14F-4D97-AF65-F5344CB8AC3E}">
        <p14:creationId xmlns:p14="http://schemas.microsoft.com/office/powerpoint/2010/main" val="207070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Most of multicore system uses a dedicated system bus to connect cache system and high speed accelerators. Also it provides standard I/O bus through the bridge chip. North-and-South bridge structure which was introduced before is one of this example.</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8</a:t>
            </a:fld>
            <a:endParaRPr lang="en-US" altLang="ja-JP"/>
          </a:p>
        </p:txBody>
      </p:sp>
    </p:spTree>
    <p:extLst>
      <p:ext uri="{BB962C8B-B14F-4D97-AF65-F5344CB8AC3E}">
        <p14:creationId xmlns:p14="http://schemas.microsoft.com/office/powerpoint/2010/main" val="315716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Buses are sometimes classified into two categories: synchronous or asynchronous. In synchronous buses, data are sent synchronized with a clock. This bus can support a high speed block data transfer but modules numbers and/or types are limited. They must follow the fixed bus clock. On the contrary, in asynchronous buses, there is no system clock, and so every data transfer requires a handshake. However, this classification is rather old-fashioned. Recent buses are all synchronous bus, and asynchronous buses seem to be </a:t>
            </a:r>
            <a:r>
              <a:rPr kumimoji="1" lang="en-US" altLang="ja-JP" dirty="0" err="1"/>
              <a:t>extencted</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305F3783-9878-4556-96E2-75250F5BBCA3}" type="slidenum">
              <a:rPr lang="en-US" altLang="ja-JP" smtClean="0"/>
              <a:pPr>
                <a:defRPr/>
              </a:pPr>
              <a:t>9</a:t>
            </a:fld>
            <a:endParaRPr lang="en-US" altLang="ja-JP"/>
          </a:p>
        </p:txBody>
      </p:sp>
    </p:spTree>
    <p:extLst>
      <p:ext uri="{BB962C8B-B14F-4D97-AF65-F5344CB8AC3E}">
        <p14:creationId xmlns:p14="http://schemas.microsoft.com/office/powerpoint/2010/main" val="341229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8361273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7522"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107523"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p:txBody>
          <a:bodyPr/>
          <a:lstStyle>
            <a:lvl1pPr>
              <a:defRPr/>
            </a:lvl1pPr>
          </a:lstStyle>
          <a:p>
            <a:pPr>
              <a:defRPr/>
            </a:pPr>
            <a:fld id="{932ECC5B-AADE-44FB-A5AA-932C2409DB20}" type="slidenum">
              <a:rPr lang="en-US" altLang="ja-JP"/>
              <a:pPr>
                <a:defRPr/>
              </a:pPr>
              <a:t>‹#›</a:t>
            </a:fld>
            <a:endParaRPr lang="en-US" altLang="ja-JP"/>
          </a:p>
        </p:txBody>
      </p:sp>
    </p:spTree>
    <p:extLst>
      <p:ext uri="{BB962C8B-B14F-4D97-AF65-F5344CB8AC3E}">
        <p14:creationId xmlns:p14="http://schemas.microsoft.com/office/powerpoint/2010/main" val="3789797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AD65CDC-E916-42DD-A858-E0B3FD9C33E0}" type="slidenum">
              <a:rPr lang="en-US" altLang="ja-JP"/>
              <a:pPr>
                <a:defRPr/>
              </a:pPr>
              <a:t>‹#›</a:t>
            </a:fld>
            <a:endParaRPr lang="en-US" altLang="ja-JP"/>
          </a:p>
        </p:txBody>
      </p:sp>
    </p:spTree>
    <p:extLst>
      <p:ext uri="{BB962C8B-B14F-4D97-AF65-F5344CB8AC3E}">
        <p14:creationId xmlns:p14="http://schemas.microsoft.com/office/powerpoint/2010/main" val="161933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B372D45-C059-4C26-A32A-41993BFB11F5}" type="slidenum">
              <a:rPr lang="en-US" altLang="ja-JP"/>
              <a:pPr>
                <a:defRPr/>
              </a:pPr>
              <a:t>‹#›</a:t>
            </a:fld>
            <a:endParaRPr lang="en-US" altLang="ja-JP"/>
          </a:p>
        </p:txBody>
      </p:sp>
    </p:spTree>
    <p:extLst>
      <p:ext uri="{BB962C8B-B14F-4D97-AF65-F5344CB8AC3E}">
        <p14:creationId xmlns:p14="http://schemas.microsoft.com/office/powerpoint/2010/main" val="263195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421C060-C3C2-444E-B017-032D2B9586F6}" type="slidenum">
              <a:rPr lang="en-US" altLang="ja-JP"/>
              <a:pPr>
                <a:defRPr/>
              </a:pPr>
              <a:t>‹#›</a:t>
            </a:fld>
            <a:endParaRPr lang="en-US" altLang="ja-JP"/>
          </a:p>
        </p:txBody>
      </p:sp>
    </p:spTree>
    <p:extLst>
      <p:ext uri="{BB962C8B-B14F-4D97-AF65-F5344CB8AC3E}">
        <p14:creationId xmlns:p14="http://schemas.microsoft.com/office/powerpoint/2010/main" val="8172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B2D8DFA-9F83-46E2-A6ED-BC9A3838E538}" type="slidenum">
              <a:rPr lang="en-US" altLang="ja-JP"/>
              <a:pPr>
                <a:defRPr/>
              </a:pPr>
              <a:t>‹#›</a:t>
            </a:fld>
            <a:endParaRPr lang="en-US" altLang="ja-JP"/>
          </a:p>
        </p:txBody>
      </p:sp>
    </p:spTree>
    <p:extLst>
      <p:ext uri="{BB962C8B-B14F-4D97-AF65-F5344CB8AC3E}">
        <p14:creationId xmlns:p14="http://schemas.microsoft.com/office/powerpoint/2010/main" val="394571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E876E7C-53A4-4AFE-8AE9-23AF9CDA9EE1}" type="slidenum">
              <a:rPr lang="en-US" altLang="ja-JP"/>
              <a:pPr>
                <a:defRPr/>
              </a:pPr>
              <a:t>‹#›</a:t>
            </a:fld>
            <a:endParaRPr lang="en-US" altLang="ja-JP"/>
          </a:p>
        </p:txBody>
      </p:sp>
    </p:spTree>
    <p:extLst>
      <p:ext uri="{BB962C8B-B14F-4D97-AF65-F5344CB8AC3E}">
        <p14:creationId xmlns:p14="http://schemas.microsoft.com/office/powerpoint/2010/main" val="2461770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66C1F15-5DFF-44B0-BD92-8A43A933B68C}" type="slidenum">
              <a:rPr lang="en-US" altLang="ja-JP"/>
              <a:pPr>
                <a:defRPr/>
              </a:pPr>
              <a:t>‹#›</a:t>
            </a:fld>
            <a:endParaRPr lang="en-US" altLang="ja-JP"/>
          </a:p>
        </p:txBody>
      </p:sp>
    </p:spTree>
    <p:extLst>
      <p:ext uri="{BB962C8B-B14F-4D97-AF65-F5344CB8AC3E}">
        <p14:creationId xmlns:p14="http://schemas.microsoft.com/office/powerpoint/2010/main" val="334020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1426A144-3C3B-40D1-85DE-8328D62492F8}" type="slidenum">
              <a:rPr lang="en-US" altLang="ja-JP"/>
              <a:pPr>
                <a:defRPr/>
              </a:pPr>
              <a:t>‹#›</a:t>
            </a:fld>
            <a:endParaRPr lang="en-US" altLang="ja-JP"/>
          </a:p>
        </p:txBody>
      </p:sp>
    </p:spTree>
    <p:extLst>
      <p:ext uri="{BB962C8B-B14F-4D97-AF65-F5344CB8AC3E}">
        <p14:creationId xmlns:p14="http://schemas.microsoft.com/office/powerpoint/2010/main" val="64491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3084B5E-DD8D-403A-B287-4B1B808AFCF2}" type="slidenum">
              <a:rPr lang="en-US" altLang="ja-JP"/>
              <a:pPr>
                <a:defRPr/>
              </a:pPr>
              <a:t>‹#›</a:t>
            </a:fld>
            <a:endParaRPr lang="en-US" altLang="ja-JP"/>
          </a:p>
        </p:txBody>
      </p:sp>
    </p:spTree>
    <p:extLst>
      <p:ext uri="{BB962C8B-B14F-4D97-AF65-F5344CB8AC3E}">
        <p14:creationId xmlns:p14="http://schemas.microsoft.com/office/powerpoint/2010/main" val="122004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6B938B5-DAC5-4877-9477-CC27957839C0}" type="slidenum">
              <a:rPr lang="en-US" altLang="ja-JP"/>
              <a:pPr>
                <a:defRPr/>
              </a:pPr>
              <a:t>‹#›</a:t>
            </a:fld>
            <a:endParaRPr lang="en-US" altLang="ja-JP"/>
          </a:p>
        </p:txBody>
      </p:sp>
    </p:spTree>
    <p:extLst>
      <p:ext uri="{BB962C8B-B14F-4D97-AF65-F5344CB8AC3E}">
        <p14:creationId xmlns:p14="http://schemas.microsoft.com/office/powerpoint/2010/main" val="2227710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7820A2-1DF4-4107-AD9C-905864362436}" type="slidenum">
              <a:rPr lang="en-US" altLang="ja-JP"/>
              <a:pPr>
                <a:defRPr/>
              </a:pPr>
              <a:t>‹#›</a:t>
            </a:fld>
            <a:endParaRPr lang="en-US" altLang="ja-JP"/>
          </a:p>
        </p:txBody>
      </p:sp>
    </p:spTree>
    <p:extLst>
      <p:ext uri="{BB962C8B-B14F-4D97-AF65-F5344CB8AC3E}">
        <p14:creationId xmlns:p14="http://schemas.microsoft.com/office/powerpoint/2010/main" val="4261703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500"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mj-lt"/>
              </a:defRPr>
            </a:lvl1pPr>
          </a:lstStyle>
          <a:p>
            <a:pPr>
              <a:defRPr/>
            </a:pPr>
            <a:endParaRPr lang="en-US" altLang="ja-JP"/>
          </a:p>
        </p:txBody>
      </p:sp>
      <p:sp>
        <p:nvSpPr>
          <p:cNvPr id="1065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latin typeface="+mj-lt"/>
              </a:defRPr>
            </a:lvl1pPr>
          </a:lstStyle>
          <a:p>
            <a:pPr>
              <a:defRPr/>
            </a:pPr>
            <a:endParaRPr lang="en-US" altLang="ja-JP"/>
          </a:p>
        </p:txBody>
      </p:sp>
      <p:sp>
        <p:nvSpPr>
          <p:cNvPr id="106502"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mj-lt"/>
              </a:defRPr>
            </a:lvl1pPr>
          </a:lstStyle>
          <a:p>
            <a:pPr>
              <a:defRPr/>
            </a:pPr>
            <a:fld id="{A2A054AB-8637-42BD-B054-FB5C898A00E7}" type="slidenum">
              <a:rPr lang="en-US" altLang="ja-JP"/>
              <a:pPr>
                <a:defRPr/>
              </a:pPr>
              <a:t>‹#›</a:t>
            </a:fld>
            <a:endParaRPr lang="en-US" altLang="ja-JP"/>
          </a:p>
        </p:txBody>
      </p:sp>
      <p:sp>
        <p:nvSpPr>
          <p:cNvPr id="1031" name="Freeform 7"/>
          <p:cNvSpPr>
            <a:spLocks noChangeArrowheads="1"/>
          </p:cNvSpPr>
          <p:nvPr/>
        </p:nvSpPr>
        <p:spPr bwMode="auto">
          <a:xfrm>
            <a:off x="381000" y="228600"/>
            <a:ext cx="8229600" cy="609600"/>
          </a:xfrm>
          <a:custGeom>
            <a:avLst/>
            <a:gdLst>
              <a:gd name="T0" fmla="*/ 0 w 1000"/>
              <a:gd name="T1" fmla="*/ 371612160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86"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kumimoji="1" sz="4200" kern="1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eaLnBrk="0" fontAlgn="base" hangingPunct="0">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3.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2" Type="http://schemas.microsoft.com/office/2007/relationships/media" Target="../media/media43.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2" Type="http://schemas.microsoft.com/office/2007/relationships/media" Target="../media/media44.m4a"/><Relationship Id="rId1" Type="http://schemas.openxmlformats.org/officeDocument/2006/relationships/tags" Target="../tags/tag20.xml"/><Relationship Id="rId6" Type="http://schemas.openxmlformats.org/officeDocument/2006/relationships/image" Target="../media/image1.pn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5.m4a"/><Relationship Id="rId2" Type="http://schemas.microsoft.com/office/2007/relationships/media" Target="../media/media45.m4a"/><Relationship Id="rId1" Type="http://schemas.openxmlformats.org/officeDocument/2006/relationships/tags" Target="../tags/tag21.xml"/><Relationship Id="rId6" Type="http://schemas.openxmlformats.org/officeDocument/2006/relationships/image" Target="../media/image1.png"/><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2" Type="http://schemas.microsoft.com/office/2007/relationships/media" Target="../media/media46.m4a"/><Relationship Id="rId1" Type="http://schemas.openxmlformats.org/officeDocument/2006/relationships/tags" Target="../tags/tag22.xml"/><Relationship Id="rId6" Type="http://schemas.openxmlformats.org/officeDocument/2006/relationships/image" Target="../media/image1.pn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2" Type="http://schemas.microsoft.com/office/2007/relationships/media" Target="../media/media47.m4a"/><Relationship Id="rId1" Type="http://schemas.openxmlformats.org/officeDocument/2006/relationships/tags" Target="../tags/tag23.xml"/><Relationship Id="rId6" Type="http://schemas.openxmlformats.org/officeDocument/2006/relationships/image" Target="../media/image1.png"/><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09600" y="1052736"/>
            <a:ext cx="8534400" cy="990600"/>
          </a:xfrm>
        </p:spPr>
        <p:txBody>
          <a:bodyPr/>
          <a:lstStyle/>
          <a:p>
            <a:pPr eaLnBrk="1" hangingPunct="1"/>
            <a:r>
              <a:rPr lang="en-US" altLang="ja-JP" dirty="0"/>
              <a:t>Bus /</a:t>
            </a:r>
            <a:r>
              <a:rPr lang="ja-JP" altLang="en-US" dirty="0"/>
              <a:t>　</a:t>
            </a:r>
            <a:r>
              <a:rPr lang="en-US" altLang="ja-JP" dirty="0"/>
              <a:t>Crossbar Switch</a:t>
            </a:r>
            <a:br>
              <a:rPr lang="en-US" altLang="ja-JP" dirty="0"/>
            </a:br>
            <a:endParaRPr lang="en-US" altLang="ja-JP" dirty="0"/>
          </a:p>
        </p:txBody>
      </p:sp>
      <p:sp>
        <p:nvSpPr>
          <p:cNvPr id="5123" name="Rectangle 3"/>
          <p:cNvSpPr>
            <a:spLocks noGrp="1" noChangeArrowheads="1"/>
          </p:cNvSpPr>
          <p:nvPr>
            <p:ph type="subTitle" idx="1"/>
          </p:nvPr>
        </p:nvSpPr>
        <p:spPr/>
        <p:txBody>
          <a:bodyPr/>
          <a:lstStyle/>
          <a:p>
            <a:pPr eaLnBrk="1" hangingPunct="1"/>
            <a:r>
              <a:rPr lang="en-US" altLang="ja-JP" dirty="0"/>
              <a:t>AMANO, </a:t>
            </a:r>
            <a:r>
              <a:rPr lang="en-US" altLang="ja-JP" dirty="0" err="1"/>
              <a:t>Hideharu</a:t>
            </a:r>
            <a:endParaRPr lang="en-US" altLang="ja-JP" dirty="0"/>
          </a:p>
          <a:p>
            <a:pPr eaLnBrk="1" hangingPunct="1"/>
            <a:r>
              <a:rPr lang="en-US" altLang="ja-JP" dirty="0" err="1"/>
              <a:t>hunga@am</a:t>
            </a:r>
            <a:r>
              <a:rPr lang="ja-JP" altLang="en-US" dirty="0" err="1"/>
              <a:t>．</a:t>
            </a:r>
            <a:r>
              <a:rPr lang="en-US" altLang="ja-JP" dirty="0" err="1"/>
              <a:t>ics</a:t>
            </a:r>
            <a:r>
              <a:rPr lang="ja-JP" altLang="en-US" dirty="0" err="1"/>
              <a:t>．</a:t>
            </a:r>
            <a:r>
              <a:rPr lang="en-US" altLang="ja-JP" dirty="0" err="1"/>
              <a:t>keio</a:t>
            </a:r>
            <a:r>
              <a:rPr lang="ja-JP" altLang="en-US" dirty="0" err="1"/>
              <a:t>．</a:t>
            </a:r>
            <a:r>
              <a:rPr lang="en-US" altLang="ja-JP" dirty="0"/>
              <a:t>ac</a:t>
            </a:r>
            <a:r>
              <a:rPr lang="ja-JP" altLang="en-US" dirty="0" err="1"/>
              <a:t>．</a:t>
            </a:r>
            <a:r>
              <a:rPr lang="en-US" altLang="ja-JP" dirty="0" err="1"/>
              <a:t>jp</a:t>
            </a:r>
            <a:endParaRPr lang="en-US" altLang="ja-JP" dirty="0"/>
          </a:p>
        </p:txBody>
      </p:sp>
      <p:pic>
        <p:nvPicPr>
          <p:cNvPr id="2" name="オーディオ 1">
            <a:hlinkClick r:id="" action="ppaction://media"/>
            <a:extLst>
              <a:ext uri="{FF2B5EF4-FFF2-40B4-BE49-F238E27FC236}">
                <a16:creationId xmlns:a16="http://schemas.microsoft.com/office/drawing/2014/main" id="{B9672748-65D4-4AF4-BE97-2ABE3FD159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82"/>
    </mc:Choice>
    <mc:Fallback>
      <p:transition spd="slow" advTm="1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ja-JP"/>
              <a:t>Terms around bus</a:t>
            </a:r>
          </a:p>
        </p:txBody>
      </p:sp>
      <p:sp>
        <p:nvSpPr>
          <p:cNvPr id="12291" name="Rectangle 3"/>
          <p:cNvSpPr>
            <a:spLocks noGrp="1" noChangeArrowheads="1"/>
          </p:cNvSpPr>
          <p:nvPr>
            <p:ph type="body" idx="1"/>
          </p:nvPr>
        </p:nvSpPr>
        <p:spPr/>
        <p:txBody>
          <a:bodyPr/>
          <a:lstStyle/>
          <a:p>
            <a:pPr eaLnBrk="1" hangingPunct="1"/>
            <a:r>
              <a:rPr lang="en-US" altLang="ja-JP"/>
              <a:t>Transaction: A continuous data transfer of address and data</a:t>
            </a:r>
          </a:p>
          <a:p>
            <a:pPr eaLnBrk="1" hangingPunct="1"/>
            <a:r>
              <a:rPr lang="en-US" altLang="ja-JP"/>
              <a:t>Arbitration</a:t>
            </a:r>
            <a:r>
              <a:rPr lang="ja-JP" altLang="en-US"/>
              <a:t>：</a:t>
            </a:r>
            <a:r>
              <a:rPr lang="en-US" altLang="ja-JP"/>
              <a:t>An operation for taking a right to control the bus</a:t>
            </a:r>
          </a:p>
          <a:p>
            <a:pPr eaLnBrk="1" hangingPunct="1"/>
            <a:r>
              <a:rPr lang="en-US" altLang="ja-JP"/>
              <a:t>Bus</a:t>
            </a:r>
            <a:r>
              <a:rPr lang="ja-JP" altLang="en-US"/>
              <a:t>　</a:t>
            </a:r>
            <a:r>
              <a:rPr lang="en-US" altLang="ja-JP"/>
              <a:t>Master:</a:t>
            </a:r>
            <a:r>
              <a:rPr lang="ja-JP" altLang="en-US"/>
              <a:t>　</a:t>
            </a:r>
            <a:r>
              <a:rPr lang="en-US" altLang="ja-JP"/>
              <a:t>a module which had a right of controlling the bus through the arbitration</a:t>
            </a:r>
          </a:p>
          <a:p>
            <a:pPr eaLnBrk="1" hangingPunct="1"/>
            <a:r>
              <a:rPr lang="en-US" altLang="ja-JP"/>
              <a:t>Bus</a:t>
            </a:r>
            <a:r>
              <a:rPr lang="ja-JP" altLang="en-US"/>
              <a:t>　</a:t>
            </a:r>
            <a:r>
              <a:rPr lang="en-US" altLang="ja-JP"/>
              <a:t>Slave</a:t>
            </a:r>
            <a:r>
              <a:rPr lang="ja-JP" altLang="en-US"/>
              <a:t>：</a:t>
            </a:r>
            <a:r>
              <a:rPr lang="en-US" altLang="ja-JP"/>
              <a:t>modules except the bus master</a:t>
            </a:r>
          </a:p>
        </p:txBody>
      </p:sp>
      <p:pic>
        <p:nvPicPr>
          <p:cNvPr id="2" name="オーディオ 1">
            <a:hlinkClick r:id="" action="ppaction://media"/>
            <a:extLst>
              <a:ext uri="{FF2B5EF4-FFF2-40B4-BE49-F238E27FC236}">
                <a16:creationId xmlns:a16="http://schemas.microsoft.com/office/drawing/2014/main" id="{F63B84EE-43FF-4E6C-8563-FA661E1D32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951"/>
    </mc:Choice>
    <mc:Fallback>
      <p:transition spd="slow" advTm="3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23" x="8997950" y="647700"/>
          <p14:tracePt t="831" x="8934450" y="592138"/>
          <p14:tracePt t="839" x="8888413" y="555625"/>
          <p14:tracePt t="847" x="8751888" y="501650"/>
          <p14:tracePt t="855" x="8705850" y="474663"/>
          <p14:tracePt t="864" x="8651875" y="465138"/>
          <p14:tracePt t="871" x="8588375" y="428625"/>
          <p14:tracePt t="880" x="8542338" y="419100"/>
          <p14:tracePt t="887" x="8523288" y="411163"/>
          <p14:tracePt t="895" x="8496300" y="382588"/>
          <p14:tracePt t="903" x="8459788" y="374650"/>
          <p14:tracePt t="910" x="8423275" y="365125"/>
          <p14:tracePt t="931" x="8378825" y="355600"/>
          <p14:tracePt t="935" x="8350250" y="355600"/>
          <p14:tracePt t="944" x="8313738" y="338138"/>
          <p14:tracePt t="952" x="8286750" y="338138"/>
          <p14:tracePt t="960" x="8232775" y="328613"/>
          <p14:tracePt t="967" x="8159750" y="309563"/>
          <p14:tracePt t="975" x="8077200" y="273050"/>
          <p14:tracePt t="983" x="7940675" y="246063"/>
          <p14:tracePt t="991" x="7867650" y="228600"/>
          <p14:tracePt t="999" x="7731125" y="182563"/>
          <p14:tracePt t="1007" x="7658100" y="155575"/>
          <p14:tracePt t="1015" x="7539038" y="127000"/>
          <p14:tracePt t="1023" x="7466013" y="109538"/>
          <p14:tracePt t="1031" x="7339013" y="90488"/>
          <p14:tracePt t="1040" x="7256463" y="63500"/>
          <p14:tracePt t="7072" x="5616575" y="628650"/>
          <p14:tracePt t="7079" x="5588000" y="738188"/>
          <p14:tracePt t="7087" x="5561013" y="820738"/>
          <p14:tracePt t="7096" x="5543550" y="930275"/>
          <p14:tracePt t="7103" x="5507038" y="993775"/>
          <p14:tracePt t="7110" x="5478463" y="1093788"/>
          <p14:tracePt t="7119" x="5470525" y="1149350"/>
          <p14:tracePt t="7127" x="5441950" y="1212850"/>
          <p14:tracePt t="7135" x="5434013" y="1303338"/>
          <p14:tracePt t="7144" x="5414963" y="1368425"/>
          <p14:tracePt t="7151" x="5405438" y="1422400"/>
          <p14:tracePt t="7161" x="5368925" y="1485900"/>
          <p14:tracePt t="7166" x="5360988" y="1522413"/>
          <p14:tracePt t="7175" x="5324475" y="1595438"/>
          <p14:tracePt t="7181" x="5305425" y="1624013"/>
          <p14:tracePt t="7190" x="5287963" y="1651000"/>
          <p14:tracePt t="7198" x="5268913" y="1687513"/>
          <p14:tracePt t="7206" x="5251450" y="1704975"/>
          <p14:tracePt t="7214" x="5241925" y="1724025"/>
          <p14:tracePt t="7222" x="5214938" y="1751013"/>
          <p14:tracePt t="7229" x="5205413" y="1760538"/>
          <p14:tracePt t="7246" x="5187950" y="1787525"/>
          <p14:tracePt t="7254" x="5151438" y="1824038"/>
          <p14:tracePt t="7262" x="5105400" y="1841500"/>
          <p14:tracePt t="7270" x="5059363" y="1878013"/>
          <p14:tracePt t="7278" x="5032375" y="1887538"/>
          <p14:tracePt t="7286" x="5005388" y="1897063"/>
          <p14:tracePt t="7296" x="4968875" y="1914525"/>
          <p14:tracePt t="7303" x="4949825" y="1924050"/>
          <p14:tracePt t="7309" x="4941888" y="1933575"/>
          <p14:tracePt t="7318" x="4913313" y="1943100"/>
          <p14:tracePt t="7334" x="4895850" y="1960563"/>
          <p14:tracePt t="7341" x="4876800" y="1970088"/>
          <p14:tracePt t="7350" x="4868863" y="1979613"/>
          <p14:tracePt t="7358" x="4840288" y="2006600"/>
          <p14:tracePt t="7366" x="4822825" y="2016125"/>
          <p14:tracePt t="7374" x="4813300" y="2024063"/>
          <p14:tracePt t="7382" x="4786313" y="2033588"/>
          <p14:tracePt t="7550" x="4786313" y="2024063"/>
          <p14:tracePt t="7566" x="4786313" y="2016125"/>
          <p14:tracePt t="7703" x="4776788" y="2006600"/>
          <p14:tracePt t="7727" x="4767263" y="2006600"/>
          <p14:tracePt t="7736" x="4749800" y="2006600"/>
          <p14:tracePt t="7745" x="4740275" y="2006600"/>
          <p14:tracePt t="7767" x="4722813" y="2006600"/>
          <p14:tracePt t="7776" x="4713288" y="2006600"/>
          <p14:tracePt t="7783" x="4703763" y="2006600"/>
          <p14:tracePt t="7887" x="4695825" y="2006600"/>
          <p14:tracePt t="7903" x="4686300" y="1997075"/>
          <p14:tracePt t="7919" x="4676775" y="1997075"/>
          <p14:tracePt t="7927" x="4640263" y="1997075"/>
          <p14:tracePt t="7935" x="4622800" y="1997075"/>
          <p14:tracePt t="7951" x="4613275" y="1997075"/>
          <p14:tracePt t="7967" x="4603750" y="1997075"/>
          <p14:tracePt t="7976" x="4586288" y="1997075"/>
          <p14:tracePt t="7983" x="4576763" y="1997075"/>
          <p14:tracePt t="7994" x="4557713" y="1997075"/>
          <p14:tracePt t="7999" x="4540250" y="1997075"/>
          <p14:tracePt t="8008" x="4513263" y="1997075"/>
          <p14:tracePt t="8015" x="4476750" y="1997075"/>
          <p14:tracePt t="8023" x="4430713" y="1979613"/>
          <p14:tracePt t="8031" x="4394200" y="1970088"/>
          <p14:tracePt t="8039" x="4357688" y="1960563"/>
          <p14:tracePt t="8047" x="4321175" y="1960563"/>
          <p14:tracePt t="8055" x="4267200" y="1951038"/>
          <p14:tracePt t="8062" x="4230688" y="1951038"/>
          <p14:tracePt t="8070" x="4184650" y="1914525"/>
          <p14:tracePt t="8078" x="4175125" y="1914525"/>
          <p14:tracePt t="8087" x="4157663" y="1914525"/>
          <p14:tracePt t="8096" x="4121150" y="1914525"/>
          <p14:tracePt t="8102" x="4102100" y="1914525"/>
          <p14:tracePt t="8110" x="4075113" y="1914525"/>
          <p14:tracePt t="8118" x="4038600" y="1914525"/>
          <p14:tracePt t="8127" x="4021138" y="1914525"/>
          <p14:tracePt t="8135" x="4011613" y="1914525"/>
          <p14:tracePt t="8145" x="3984625" y="1914525"/>
          <p14:tracePt t="8151" x="3965575" y="1914525"/>
          <p14:tracePt t="8162" x="3938588" y="1914525"/>
          <p14:tracePt t="8167" x="3929063" y="1914525"/>
          <p14:tracePt t="8181" x="3902075" y="1914525"/>
          <p14:tracePt t="8183" x="3875088" y="1914525"/>
          <p14:tracePt t="8191" x="3846513" y="1914525"/>
          <p14:tracePt t="8199" x="3838575" y="1914525"/>
          <p14:tracePt t="8211" x="3802063" y="1914525"/>
          <p14:tracePt t="8215" x="3792538" y="1914525"/>
          <p14:tracePt t="8223" x="3783013" y="1914525"/>
          <p14:tracePt t="8231" x="3775075" y="1914525"/>
          <p14:tracePt t="8241" x="3765550" y="1914525"/>
          <p14:tracePt t="8247" x="3746500" y="1914525"/>
          <p14:tracePt t="8255" x="3729038" y="1914525"/>
          <p14:tracePt t="8263" x="3719513" y="1914525"/>
          <p14:tracePt t="8273" x="3702050" y="1914525"/>
          <p14:tracePt t="8279" x="3683000" y="1914525"/>
          <p14:tracePt t="8287" x="3656013" y="1914525"/>
          <p14:tracePt t="8296" x="3629025" y="1914525"/>
          <p14:tracePt t="8303" x="3619500" y="1924050"/>
          <p14:tracePt t="8311" x="3573463" y="1924050"/>
          <p14:tracePt t="8318" x="3527425" y="1924050"/>
          <p14:tracePt t="8327" x="3463925" y="1933575"/>
          <p14:tracePt t="8334" x="3400425" y="1960563"/>
          <p14:tracePt t="8343" x="3354388" y="1960563"/>
          <p14:tracePt t="8350" x="3300413" y="1970088"/>
          <p14:tracePt t="8359" x="3263900" y="1970088"/>
          <p14:tracePt t="8366" x="3200400" y="1979613"/>
          <p14:tracePt t="8374" x="3171825" y="1979613"/>
          <p14:tracePt t="8382" x="3154363" y="1979613"/>
          <p14:tracePt t="8390" x="3136900" y="1979613"/>
          <p14:tracePt t="8406" x="3108325" y="1979613"/>
          <p14:tracePt t="8413" x="3100388" y="1979613"/>
          <p14:tracePt t="8422" x="3071813" y="1979613"/>
          <p14:tracePt t="8430" x="3063875" y="1979613"/>
          <p14:tracePt t="8438" x="3054350" y="1979613"/>
          <p14:tracePt t="8446" x="3044825" y="1979613"/>
          <p14:tracePt t="8454" x="3035300" y="1979613"/>
          <p14:tracePt t="8462" x="3027363" y="1979613"/>
          <p14:tracePt t="8472" x="3017838" y="1979613"/>
          <p14:tracePt t="8478" x="3008313" y="1979613"/>
          <p14:tracePt t="8486" x="2981325" y="1979613"/>
          <p14:tracePt t="8494" x="2971800" y="1979613"/>
          <p14:tracePt t="8502" x="2944813" y="1979613"/>
          <p14:tracePt t="8518" x="2935288" y="1979613"/>
          <p14:tracePt t="8526" x="2925763" y="1979613"/>
          <p14:tracePt t="8536" x="2898775" y="1979613"/>
          <p14:tracePt t="8542" x="2881313" y="1997075"/>
          <p14:tracePt t="8550" x="2852738" y="2006600"/>
          <p14:tracePt t="8558" x="2844800" y="2006600"/>
          <p14:tracePt t="8566" x="2835275" y="2016125"/>
          <p14:tracePt t="8575" x="2817813" y="2024063"/>
          <p14:tracePt t="8582" x="2798763" y="2033588"/>
          <p14:tracePt t="8590" x="2789238" y="2043113"/>
          <p14:tracePt t="8598" x="2789238" y="2060575"/>
          <p14:tracePt t="8606" x="2789238" y="2070100"/>
          <p14:tracePt t="8614" x="2789238" y="2089150"/>
          <p14:tracePt t="8664" x="2789238" y="2097088"/>
          <p14:tracePt t="8671" x="2798763" y="2097088"/>
          <p14:tracePt t="8679" x="2817813" y="2097088"/>
          <p14:tracePt t="8688" x="2835275" y="2089150"/>
          <p14:tracePt t="8695" x="2844800" y="2079625"/>
          <p14:tracePt t="8720" x="2862263" y="2060575"/>
          <p14:tracePt t="8727" x="2871788" y="2060575"/>
          <p14:tracePt t="8736" x="2881313" y="2052638"/>
          <p14:tracePt t="8744" x="2889250" y="2052638"/>
          <p14:tracePt t="8761" x="2908300" y="2043113"/>
          <p14:tracePt t="8767" x="2917825" y="2043113"/>
          <p14:tracePt t="8776" x="2925763" y="2043113"/>
          <p14:tracePt t="8783" x="2925763" y="2033588"/>
          <p14:tracePt t="8791" x="2944813" y="2016125"/>
          <p14:tracePt t="8799" x="2962275" y="2006600"/>
          <p14:tracePt t="8807" x="2981325" y="1997075"/>
          <p14:tracePt t="8831" x="2998788" y="1997075"/>
          <p14:tracePt t="8847" x="3008313" y="1987550"/>
          <p14:tracePt t="8903" x="3017838" y="1979613"/>
          <p14:tracePt t="9015" x="3027363" y="1979613"/>
          <p14:tracePt t="9031" x="3044825" y="1979613"/>
          <p14:tracePt t="9039" x="3054350" y="1979613"/>
          <p14:tracePt t="9062" x="3063875" y="1979613"/>
          <p14:tracePt t="9070" x="3081338" y="1979613"/>
          <p14:tracePt t="9086" x="3100388" y="1979613"/>
          <p14:tracePt t="9094" x="3108325" y="1979613"/>
          <p14:tracePt t="9102" x="3136900" y="1970088"/>
          <p14:tracePt t="9110" x="3144838" y="1970088"/>
          <p14:tracePt t="9126" x="3163888" y="1970088"/>
          <p14:tracePt t="9142" x="3171825" y="1970088"/>
          <p14:tracePt t="9207" x="3181350" y="1970088"/>
          <p14:tracePt t="9494" x="3190875" y="1970088"/>
          <p14:tracePt t="9567" x="3190875" y="1979613"/>
          <p14:tracePt t="9591" x="3190875" y="1997075"/>
          <p14:tracePt t="9615" x="3190875" y="2006600"/>
          <p14:tracePt t="9623" x="3200400" y="2016125"/>
          <p14:tracePt t="9647" x="3200400" y="2024063"/>
          <p14:tracePt t="9655" x="3208338" y="2024063"/>
          <p14:tracePt t="9663" x="3208338" y="2033588"/>
          <p14:tracePt t="9679" x="3217863" y="2043113"/>
          <p14:tracePt t="10111" x="3227388" y="2043113"/>
          <p14:tracePt t="10127" x="3227388" y="2033588"/>
          <p14:tracePt t="10158" x="3227388" y="2024063"/>
          <p14:tracePt t="10487" x="3227388" y="2033588"/>
          <p14:tracePt t="11335" x="3236913" y="2043113"/>
          <p14:tracePt t="11504" x="3244850" y="2043113"/>
          <p14:tracePt t="11511" x="3263900" y="2043113"/>
          <p14:tracePt t="11526" x="3290888" y="2043113"/>
          <p14:tracePt t="11536" x="3300413" y="2043113"/>
          <p14:tracePt t="11544" x="3309938" y="2043113"/>
          <p14:tracePt t="11552" x="3327400" y="2043113"/>
          <p14:tracePt t="11560" x="3346450" y="2043113"/>
          <p14:tracePt t="11567" x="3354388" y="2033588"/>
          <p14:tracePt t="11577" x="3382963" y="2033588"/>
          <p14:tracePt t="11583" x="3400425" y="2033588"/>
          <p14:tracePt t="11593" x="3427413" y="2024063"/>
          <p14:tracePt t="11599" x="3436938" y="2024063"/>
          <p14:tracePt t="11607" x="3446463" y="2024063"/>
          <p14:tracePt t="11615" x="3473450" y="2024063"/>
          <p14:tracePt t="11623" x="3482975" y="2024063"/>
          <p14:tracePt t="11631" x="3500438" y="2016125"/>
          <p14:tracePt t="11639" x="3509963" y="2006600"/>
          <p14:tracePt t="11695" x="3519488" y="2006600"/>
          <p14:tracePt t="11703" x="3527425" y="2006600"/>
          <p14:tracePt t="11727" x="3546475" y="2006600"/>
          <p14:tracePt t="11735" x="3556000" y="1997075"/>
          <p14:tracePt t="11751" x="3563938" y="1997075"/>
          <p14:tracePt t="11767" x="3563938" y="1987550"/>
          <p14:tracePt t="11783" x="3582988" y="1987550"/>
          <p14:tracePt t="11792" x="3600450" y="1987550"/>
          <p14:tracePt t="11799" x="3609975" y="1987550"/>
          <p14:tracePt t="11809" x="3629025" y="1987550"/>
          <p14:tracePt t="11831" x="3636963" y="1987550"/>
          <p14:tracePt t="11847" x="3646488" y="1987550"/>
          <p14:tracePt t="11879" x="3673475" y="1987550"/>
          <p14:tracePt t="11887" x="3683000" y="1987550"/>
          <p14:tracePt t="11895" x="3692525" y="1987550"/>
          <p14:tracePt t="11903" x="3709988" y="1987550"/>
          <p14:tracePt t="11919" x="3719513" y="1987550"/>
          <p14:tracePt t="11927" x="3729038" y="1987550"/>
          <p14:tracePt t="11935" x="3746500" y="1987550"/>
          <p14:tracePt t="11944" x="3756025" y="1987550"/>
          <p14:tracePt t="11951" x="3765550" y="1987550"/>
          <p14:tracePt t="11967" x="3775075" y="1987550"/>
          <p14:tracePt t="11977" x="3783013" y="1987550"/>
          <p14:tracePt t="12015" x="3792538" y="1987550"/>
          <p14:tracePt t="12039" x="3802063" y="1987550"/>
          <p14:tracePt t="12047" x="3810000" y="1987550"/>
          <p14:tracePt t="12063" x="3829050" y="2006600"/>
          <p14:tracePt t="12071" x="3838575" y="2006600"/>
          <p14:tracePt t="12079" x="3856038" y="2006600"/>
          <p14:tracePt t="12087" x="3875088" y="2016125"/>
          <p14:tracePt t="12103" x="3892550" y="2016125"/>
          <p14:tracePt t="12112" x="3911600" y="2016125"/>
          <p14:tracePt t="12119" x="3919538" y="2016125"/>
          <p14:tracePt t="12159" x="3929063" y="2016125"/>
          <p14:tracePt t="12183" x="3938588" y="2016125"/>
          <p14:tracePt t="12199" x="3956050" y="2016125"/>
          <p14:tracePt t="12424" x="3956050" y="2024063"/>
          <p14:tracePt t="12441" x="3956050" y="2043113"/>
          <p14:tracePt t="12447" x="3956050" y="2052638"/>
          <p14:tracePt t="12457" x="3956050" y="2060575"/>
          <p14:tracePt t="12462" x="3929063" y="2070100"/>
          <p14:tracePt t="12478" x="3911600" y="2089150"/>
          <p14:tracePt t="12486" x="3892550" y="2097088"/>
          <p14:tracePt t="12494" x="3883025" y="2106613"/>
          <p14:tracePt t="12518" x="3865563" y="2116138"/>
          <p14:tracePt t="12558" x="3846513" y="2116138"/>
          <p14:tracePt t="12574" x="3838575" y="2116138"/>
          <p14:tracePt t="12599" x="3819525" y="2125663"/>
          <p14:tracePt t="12622" x="3810000" y="2133600"/>
          <p14:tracePt t="12638" x="3792538" y="2133600"/>
          <p14:tracePt t="12646" x="3765550" y="2143125"/>
          <p14:tracePt t="12654" x="3746500" y="2143125"/>
          <p14:tracePt t="12661" x="3709988" y="2152650"/>
          <p14:tracePt t="12670" x="3665538" y="2160588"/>
          <p14:tracePt t="12678" x="3619500" y="2170113"/>
          <p14:tracePt t="12686" x="3563938" y="2197100"/>
          <p14:tracePt t="12693" x="3519488" y="2206625"/>
          <p14:tracePt t="12702" x="3473450" y="2216150"/>
          <p14:tracePt t="12710" x="3436938" y="2216150"/>
          <p14:tracePt t="12718" x="3419475" y="2233613"/>
          <p14:tracePt t="12725" x="3409950" y="2233613"/>
          <p14:tracePt t="12734" x="3390900" y="2243138"/>
          <p14:tracePt t="12750" x="3382963" y="2243138"/>
          <p14:tracePt t="12758" x="3373438" y="2243138"/>
          <p14:tracePt t="12768" x="3363913" y="2243138"/>
          <p14:tracePt t="12774" x="3346450" y="2243138"/>
          <p14:tracePt t="12782" x="3300413" y="2252663"/>
          <p14:tracePt t="12790" x="3281363" y="2252663"/>
          <p14:tracePt t="12799" x="3227388" y="2270125"/>
          <p14:tracePt t="12807" x="3181350" y="2289175"/>
          <p14:tracePt t="12815" x="3136900" y="2289175"/>
          <p14:tracePt t="12823" x="3081338" y="2298700"/>
          <p14:tracePt t="12831" x="3054350" y="2298700"/>
          <p14:tracePt t="12839" x="3017838" y="2298700"/>
          <p14:tracePt t="12847" x="2981325" y="2298700"/>
          <p14:tracePt t="12855" x="2962275" y="2298700"/>
          <p14:tracePt t="12863" x="2935288" y="2298700"/>
          <p14:tracePt t="12871" x="2925763" y="2298700"/>
          <p14:tracePt t="12881" x="2917825" y="2298700"/>
          <p14:tracePt t="12887" x="2881313" y="2298700"/>
          <p14:tracePt t="12903" x="2844800" y="2298700"/>
          <p14:tracePt t="12911" x="2798763" y="2298700"/>
          <p14:tracePt t="12919" x="2771775" y="2306638"/>
          <p14:tracePt t="12927" x="2725738" y="2306638"/>
          <p14:tracePt t="12935" x="2689225" y="2306638"/>
          <p14:tracePt t="12946" x="2635250" y="2306638"/>
          <p14:tracePt t="12951" x="2589213" y="2306638"/>
          <p14:tracePt t="12962" x="2562225" y="2306638"/>
          <p14:tracePt t="12967" x="2533650" y="2306638"/>
          <p14:tracePt t="12977" x="2516188" y="2306638"/>
          <p14:tracePt t="12995" x="2498725" y="2306638"/>
          <p14:tracePt t="13023" x="2489200" y="2306638"/>
          <p14:tracePt t="13039" x="2479675" y="2306638"/>
          <p14:tracePt t="13049" x="2479675" y="2316163"/>
          <p14:tracePt t="13055" x="2462213" y="2316163"/>
          <p14:tracePt t="13063" x="2452688" y="2316163"/>
          <p14:tracePt t="13071" x="2443163" y="2325688"/>
          <p14:tracePt t="13079" x="2433638" y="2335213"/>
          <p14:tracePt t="13087" x="2416175" y="2335213"/>
          <p14:tracePt t="13098" x="2416175" y="2343150"/>
          <p14:tracePt t="13112" x="2397125" y="2352675"/>
          <p14:tracePt t="13143" x="2389188" y="2362200"/>
          <p14:tracePt t="13151" x="2379663" y="2362200"/>
          <p14:tracePt t="13162" x="2370138" y="2362200"/>
          <p14:tracePt t="13167" x="2370138" y="2371725"/>
          <p14:tracePt t="13178" x="2360613" y="2379663"/>
          <p14:tracePt t="13194" x="2360613" y="2389188"/>
          <p14:tracePt t="13199" x="2352675" y="2398713"/>
          <p14:tracePt t="13209" x="2352675" y="2408238"/>
          <p14:tracePt t="13278" x="2352675" y="2416175"/>
          <p14:tracePt t="13303" x="2360613" y="2425700"/>
          <p14:tracePt t="13311" x="2406650" y="2425700"/>
          <p14:tracePt t="13321" x="2425700" y="2435225"/>
          <p14:tracePt t="13327" x="2452688" y="2435225"/>
          <p14:tracePt t="13335" x="2462213" y="2435225"/>
          <p14:tracePt t="13344" x="2470150" y="2435225"/>
          <p14:tracePt t="13352" x="2498725" y="2435225"/>
          <p14:tracePt t="13369" x="2506663" y="2435225"/>
          <p14:tracePt t="13375" x="2516188" y="2435225"/>
          <p14:tracePt t="13390" x="2533650" y="2435225"/>
          <p14:tracePt t="13406" x="2543175" y="2435225"/>
          <p14:tracePt t="13552" x="2552700" y="2435225"/>
          <p14:tracePt t="13567" x="2562225" y="2435225"/>
          <p14:tracePt t="13583" x="2570163" y="2435225"/>
          <p14:tracePt t="13599" x="2579688" y="2435225"/>
          <p14:tracePt t="13607" x="2589213" y="2435225"/>
          <p14:tracePt t="13615" x="2598738" y="2435225"/>
          <p14:tracePt t="13623" x="2625725" y="2435225"/>
          <p14:tracePt t="13631" x="2635250" y="2435225"/>
          <p14:tracePt t="13647" x="2652713" y="2435225"/>
          <p14:tracePt t="13663" x="2662238" y="2435225"/>
          <p14:tracePt t="13679" x="2671763" y="2435225"/>
          <p14:tracePt t="13878" x="2679700" y="2435225"/>
          <p14:tracePt t="13886" x="2698750" y="2435225"/>
          <p14:tracePt t="13902" x="2708275" y="2435225"/>
          <p14:tracePt t="13926" x="2716213" y="2435225"/>
          <p14:tracePt t="13935" x="2735263" y="2435225"/>
          <p14:tracePt t="13943" x="2752725" y="2435225"/>
          <p14:tracePt t="13951" x="2781300" y="2435225"/>
          <p14:tracePt t="13960" x="2789238" y="2435225"/>
          <p14:tracePt t="13967" x="2808288" y="2435225"/>
          <p14:tracePt t="13977" x="2835275" y="2435225"/>
          <p14:tracePt t="13983" x="2852738" y="2435225"/>
          <p14:tracePt t="13993" x="2889250" y="2435225"/>
          <p14:tracePt t="13999" x="2935288" y="2435225"/>
          <p14:tracePt t="14007" x="2971800" y="2435225"/>
          <p14:tracePt t="14015" x="3008313" y="2444750"/>
          <p14:tracePt t="14023" x="3044825" y="2444750"/>
          <p14:tracePt t="14031" x="3071813" y="2444750"/>
          <p14:tracePt t="14039" x="3090863" y="2444750"/>
          <p14:tracePt t="14047" x="3127375" y="2444750"/>
          <p14:tracePt t="14063" x="3136900" y="2444750"/>
          <p14:tracePt t="14071" x="3144838" y="2444750"/>
          <p14:tracePt t="14079" x="3163888" y="2444750"/>
          <p14:tracePt t="14087" x="3171825" y="2444750"/>
          <p14:tracePt t="14103" x="3190875" y="2444750"/>
          <p14:tracePt t="14119" x="3200400" y="2444750"/>
          <p14:tracePt t="14127" x="3208338" y="2444750"/>
          <p14:tracePt t="14135" x="3217863" y="2444750"/>
          <p14:tracePt t="14144" x="3244850" y="2444750"/>
          <p14:tracePt t="14151" x="3263900" y="2444750"/>
          <p14:tracePt t="14160" x="3273425" y="2444750"/>
          <p14:tracePt t="14167" x="3300413" y="2444750"/>
          <p14:tracePt t="14177" x="3317875" y="2444750"/>
          <p14:tracePt t="14183" x="3354388" y="2444750"/>
          <p14:tracePt t="14192" x="3382963" y="2444750"/>
          <p14:tracePt t="14199" x="3400425" y="2444750"/>
          <p14:tracePt t="14207" x="3427413" y="2444750"/>
          <p14:tracePt t="14215" x="3446463" y="2444750"/>
          <p14:tracePt t="14224" x="3482975" y="2444750"/>
          <p14:tracePt t="14239" x="3500438" y="2444750"/>
          <p14:tracePt t="14246" x="3519488" y="2444750"/>
          <p14:tracePt t="14254" x="3527425" y="2444750"/>
          <p14:tracePt t="14262" x="3536950" y="2444750"/>
          <p14:tracePt t="14830" x="3546475" y="2444750"/>
          <p14:tracePt t="15024" x="3556000" y="2452688"/>
          <p14:tracePt t="15054" x="3556000" y="2462213"/>
          <p14:tracePt t="17630" x="3556000" y="2471738"/>
          <p14:tracePt t="17654" x="3546475" y="2471738"/>
          <p14:tracePt t="17687" x="3536950" y="2471738"/>
          <p14:tracePt t="17695" x="3527425" y="2471738"/>
          <p14:tracePt t="17703" x="3519488" y="2471738"/>
          <p14:tracePt t="17711" x="3490913" y="2471738"/>
          <p14:tracePt t="17719" x="3436938" y="2481263"/>
          <p14:tracePt t="17727" x="3409950" y="2517775"/>
          <p14:tracePt t="17735" x="3363913" y="2535238"/>
          <p14:tracePt t="17743" x="3300413" y="2589213"/>
          <p14:tracePt t="17753" x="3200400" y="2635250"/>
          <p14:tracePt t="17760" x="3136900" y="2654300"/>
          <p14:tracePt t="17767" x="3071813" y="2708275"/>
          <p14:tracePt t="17776" x="3008313" y="2735263"/>
          <p14:tracePt t="17783" x="2981325" y="2763838"/>
          <p14:tracePt t="17793" x="2917825" y="2800350"/>
          <p14:tracePt t="17801" x="2898775" y="2827338"/>
          <p14:tracePt t="17809" x="2889250" y="2827338"/>
          <p14:tracePt t="17816" x="2871788" y="2836863"/>
          <p14:tracePt t="17822" x="2862263" y="2844800"/>
          <p14:tracePt t="17830" x="2844800" y="2854325"/>
          <p14:tracePt t="17838" x="2835275" y="2863850"/>
          <p14:tracePt t="17846" x="2825750" y="2863850"/>
          <p14:tracePt t="17855" x="2817813" y="2863850"/>
          <p14:tracePt t="17862" x="2798763" y="2863850"/>
          <p14:tracePt t="17871" x="2789238" y="2863850"/>
          <p14:tracePt t="17879" x="2771775" y="2863850"/>
          <p14:tracePt t="17886" x="2762250" y="2863850"/>
          <p14:tracePt t="17894" x="2752725" y="2863850"/>
          <p14:tracePt t="17902" x="2744788" y="2863850"/>
          <p14:tracePt t="17910" x="2716213" y="2873375"/>
          <p14:tracePt t="17926" x="2708275" y="2873375"/>
          <p14:tracePt t="17934" x="2689225" y="2881313"/>
          <p14:tracePt t="17942" x="2671763" y="2890838"/>
          <p14:tracePt t="17951" x="2662238" y="2909888"/>
          <p14:tracePt t="17967" x="2643188" y="2917825"/>
          <p14:tracePt t="17977" x="2625725" y="2927350"/>
          <p14:tracePt t="17983" x="2606675" y="2946400"/>
          <p14:tracePt t="18007" x="2598738" y="2946400"/>
          <p14:tracePt t="18135" x="2589213" y="2954338"/>
          <p14:tracePt t="18274" x="2598738" y="2954338"/>
          <p14:tracePt t="18289" x="2606675" y="2954338"/>
          <p14:tracePt t="18338" x="2625725" y="2946400"/>
          <p14:tracePt t="18367" x="2635250" y="2946400"/>
          <p14:tracePt t="18383" x="2652713" y="2946400"/>
          <p14:tracePt t="18393" x="2662238" y="2936875"/>
          <p14:tracePt t="18887" x="2679700" y="2936875"/>
          <p14:tracePt t="18897" x="2698750" y="2936875"/>
          <p14:tracePt t="18903" x="2708275" y="2936875"/>
          <p14:tracePt t="18917" x="2735263" y="2936875"/>
          <p14:tracePt t="18926" x="2752725" y="2927350"/>
          <p14:tracePt t="18934" x="2789238" y="2927350"/>
          <p14:tracePt t="18942" x="2798763" y="2927350"/>
          <p14:tracePt t="18950" x="2835275" y="2927350"/>
          <p14:tracePt t="18958" x="2852738" y="2909888"/>
          <p14:tracePt t="18982" x="2881313" y="2909888"/>
          <p14:tracePt t="18998" x="2898775" y="2900363"/>
          <p14:tracePt t="19206" x="2908300" y="2900363"/>
          <p14:tracePt t="19222" x="2925763" y="2900363"/>
          <p14:tracePt t="19230" x="2935288" y="2900363"/>
          <p14:tracePt t="19246" x="2944813" y="2900363"/>
          <p14:tracePt t="19255" x="2962275" y="2900363"/>
          <p14:tracePt t="19263" x="2971800" y="2900363"/>
          <p14:tracePt t="19271" x="2981325" y="2900363"/>
          <p14:tracePt t="19287" x="2990850" y="2900363"/>
          <p14:tracePt t="19295" x="2998788" y="2900363"/>
          <p14:tracePt t="19303" x="3017838" y="2900363"/>
          <p14:tracePt t="19311" x="3027363" y="2900363"/>
          <p14:tracePt t="19319" x="3044825" y="2900363"/>
          <p14:tracePt t="19327" x="3054350" y="2900363"/>
          <p14:tracePt t="19335" x="3071813" y="2900363"/>
          <p14:tracePt t="19343" x="3090863" y="2900363"/>
          <p14:tracePt t="19351" x="3100388" y="2900363"/>
          <p14:tracePt t="19360" x="3108325" y="2900363"/>
          <p14:tracePt t="19367" x="3127375" y="2900363"/>
          <p14:tracePt t="19376" x="3144838" y="2909888"/>
          <p14:tracePt t="19391" x="3154363" y="2909888"/>
          <p14:tracePt t="19422" x="3171825" y="2917825"/>
          <p14:tracePt t="19454" x="3181350" y="2917825"/>
          <p14:tracePt t="19471" x="3190875" y="2927350"/>
          <p14:tracePt t="19503" x="3200400" y="2927350"/>
          <p14:tracePt t="19511" x="3227388" y="2946400"/>
          <p14:tracePt t="19551" x="3236913" y="2946400"/>
          <p14:tracePt t="19567" x="3254375" y="2946400"/>
          <p14:tracePt t="19575" x="3263900" y="2954338"/>
          <p14:tracePt t="19592" x="3273425" y="2954338"/>
          <p14:tracePt t="19607" x="3281363" y="2954338"/>
          <p14:tracePt t="19623" x="3290888" y="2963863"/>
          <p14:tracePt t="19647" x="3300413" y="2963863"/>
          <p14:tracePt t="19671" x="3309938" y="2963863"/>
          <p14:tracePt t="19679" x="3317875" y="2963863"/>
          <p14:tracePt t="19703" x="3336925" y="2963863"/>
          <p14:tracePt t="19711" x="3354388" y="2963863"/>
          <p14:tracePt t="19719" x="3373438" y="2990850"/>
          <p14:tracePt t="19728" x="3382963" y="2990850"/>
          <p14:tracePt t="19746" x="3390900" y="2990850"/>
          <p14:tracePt t="19767" x="3400425" y="2990850"/>
          <p14:tracePt t="19776" x="3419475" y="2990850"/>
          <p14:tracePt t="19783" x="3427413" y="2990850"/>
          <p14:tracePt t="19793" x="3446463" y="3000375"/>
          <p14:tracePt t="19809" x="3463925" y="3000375"/>
          <p14:tracePt t="19815" x="3473450" y="3000375"/>
          <p14:tracePt t="19823" x="3482975" y="3000375"/>
          <p14:tracePt t="19831" x="3500438" y="3000375"/>
          <p14:tracePt t="19839" x="3519488" y="3000375"/>
          <p14:tracePt t="19847" x="3527425" y="3000375"/>
          <p14:tracePt t="19863" x="3556000" y="3009900"/>
          <p14:tracePt t="19887" x="3573463" y="3036888"/>
          <p14:tracePt t="19919" x="3582988" y="3036888"/>
          <p14:tracePt t="20400" x="3592513" y="3046413"/>
          <p14:tracePt t="20415" x="3600450" y="3046413"/>
          <p14:tracePt t="20439" x="3609975" y="3046413"/>
          <p14:tracePt t="20463" x="3629025" y="3046413"/>
          <p14:tracePt t="20479" x="3636963" y="3046413"/>
          <p14:tracePt t="20520" x="3646488" y="3046413"/>
          <p14:tracePt t="20583" x="3656013" y="3046413"/>
          <p14:tracePt t="20597" x="3673475" y="3046413"/>
          <p14:tracePt t="20614" x="3683000" y="3046413"/>
          <p14:tracePt t="20621" x="3692525" y="3046413"/>
          <p14:tracePt t="20646" x="3702050" y="3036888"/>
          <p14:tracePt t="20687" x="3709988" y="3036888"/>
          <p14:tracePt t="21831" x="3683000" y="3036888"/>
          <p14:tracePt t="21839" x="3673475" y="3036888"/>
          <p14:tracePt t="21847" x="3646488" y="3046413"/>
          <p14:tracePt t="21855" x="3636963" y="3054350"/>
          <p14:tracePt t="21863" x="3619500" y="3073400"/>
          <p14:tracePt t="21871" x="3619500" y="3082925"/>
          <p14:tracePt t="21881" x="3609975" y="3082925"/>
          <p14:tracePt t="21887" x="3600450" y="3090863"/>
          <p14:tracePt t="21895" x="3592513" y="3090863"/>
          <p14:tracePt t="21903" x="3582988" y="3100388"/>
          <p14:tracePt t="21935" x="3556000" y="3109913"/>
          <p14:tracePt t="21943" x="3546475" y="3119438"/>
          <p14:tracePt t="21991" x="3527425" y="3119438"/>
          <p14:tracePt t="22007" x="3519488" y="3127375"/>
          <p14:tracePt t="22023" x="3509963" y="3127375"/>
          <p14:tracePt t="22047" x="3500438" y="3136900"/>
          <p14:tracePt t="22967" x="3500438" y="3146425"/>
          <p14:tracePt t="22976" x="3473450" y="3163888"/>
          <p14:tracePt t="22983" x="3455988" y="3182938"/>
          <p14:tracePt t="22992" x="3436938" y="3200400"/>
          <p14:tracePt t="22999" x="3419475" y="3219450"/>
          <p14:tracePt t="23008" x="3400425" y="3228975"/>
          <p14:tracePt t="23014" x="3363913" y="3255963"/>
          <p14:tracePt t="23025" x="3363913" y="3265488"/>
          <p14:tracePt t="23038" x="3336925" y="3265488"/>
          <p14:tracePt t="23046" x="3327400" y="3265488"/>
          <p14:tracePt t="23054" x="3317875" y="3265488"/>
          <p14:tracePt t="23061" x="3300413" y="3265488"/>
          <p14:tracePt t="23070" x="3290888" y="3265488"/>
          <p14:tracePt t="23078" x="3281363" y="3265488"/>
          <p14:tracePt t="23094" x="3263900" y="3265488"/>
          <p14:tracePt t="23111" x="3254375" y="3265488"/>
          <p14:tracePt t="23135" x="3244850" y="3265488"/>
          <p14:tracePt t="23159" x="3236913" y="3265488"/>
          <p14:tracePt t="23167" x="3217863" y="3265488"/>
          <p14:tracePt t="23191" x="3200400" y="3265488"/>
          <p14:tracePt t="23199" x="3181350" y="3265488"/>
          <p14:tracePt t="23210" x="3171825" y="3265488"/>
          <p14:tracePt t="23215" x="3163888" y="3265488"/>
          <p14:tracePt t="23223" x="3154363" y="3265488"/>
          <p14:tracePt t="23231" x="3136900" y="3265488"/>
          <p14:tracePt t="23271" x="3127375" y="3265488"/>
          <p14:tracePt t="23288" x="3117850" y="3265488"/>
          <p14:tracePt t="23295" x="3108325" y="3265488"/>
          <p14:tracePt t="23303" x="3100388" y="3265488"/>
          <p14:tracePt t="23311" x="3090863" y="3265488"/>
          <p14:tracePt t="23319" x="3081338" y="3265488"/>
          <p14:tracePt t="23335" x="3071813" y="3265488"/>
          <p14:tracePt t="23343" x="3063875" y="3265488"/>
          <p14:tracePt t="23360" x="3054350" y="3255963"/>
          <p14:tracePt t="23367" x="3044825" y="3246438"/>
          <p14:tracePt t="23383" x="3035300" y="3228975"/>
          <p14:tracePt t="23391" x="3035300" y="3209925"/>
          <p14:tracePt t="23397" x="3035300" y="3182938"/>
          <p14:tracePt t="23407" x="3035300" y="3173413"/>
          <p14:tracePt t="23414" x="3035300" y="3163888"/>
          <p14:tracePt t="23422" x="3035300" y="3155950"/>
          <p14:tracePt t="23430" x="3035300" y="3136900"/>
          <p14:tracePt t="23438" x="3035300" y="3127375"/>
          <p14:tracePt t="23446" x="3035300" y="3119438"/>
          <p14:tracePt t="23455" x="3035300" y="3100388"/>
          <p14:tracePt t="23489" x="3035300" y="3090863"/>
          <p14:tracePt t="23559" x="3035300" y="3082925"/>
          <p14:tracePt t="23583" x="3035300" y="3073400"/>
          <p14:tracePt t="23598" x="3054350" y="3054350"/>
          <p14:tracePt t="23606" x="3063875" y="3046413"/>
          <p14:tracePt t="23621" x="3081338" y="3036888"/>
          <p14:tracePt t="23646" x="3090863" y="3036888"/>
          <p14:tracePt t="23670" x="3100388" y="3027363"/>
          <p14:tracePt t="23678" x="3117850" y="3027363"/>
          <p14:tracePt t="23686" x="3127375" y="3027363"/>
          <p14:tracePt t="23694" x="3136900" y="3027363"/>
          <p14:tracePt t="23702" x="3144838" y="3027363"/>
          <p14:tracePt t="23710" x="3154363" y="3027363"/>
          <p14:tracePt t="23718" x="3163888" y="3027363"/>
          <p14:tracePt t="23726" x="3171825" y="3027363"/>
          <p14:tracePt t="23735" x="3181350" y="3027363"/>
          <p14:tracePt t="23742" x="3208338" y="3009900"/>
          <p14:tracePt t="23751" x="3227388" y="3009900"/>
          <p14:tracePt t="23758" x="3254375" y="3009900"/>
          <p14:tracePt t="23766" x="3273425" y="3009900"/>
          <p14:tracePt t="23782" x="3290888" y="3009900"/>
          <p14:tracePt t="23799" x="3300413" y="3009900"/>
          <p14:tracePt t="23839" x="3309938" y="3009900"/>
          <p14:tracePt t="23847" x="3309938" y="3017838"/>
          <p14:tracePt t="23863" x="3317875" y="3036888"/>
          <p14:tracePt t="23877" x="3317875" y="3046413"/>
          <p14:tracePt t="23887" x="3317875" y="3054350"/>
          <p14:tracePt t="23895" x="3317875" y="3073400"/>
          <p14:tracePt t="23903" x="3317875" y="3082925"/>
          <p14:tracePt t="23911" x="3317875" y="3090863"/>
          <p14:tracePt t="23919" x="3317875" y="3119438"/>
          <p14:tracePt t="23927" x="3317875" y="3127375"/>
          <p14:tracePt t="23935" x="3317875" y="3136900"/>
          <p14:tracePt t="23943" x="3317875" y="3155950"/>
          <p14:tracePt t="23952" x="3317875" y="3163888"/>
          <p14:tracePt t="23967" x="3317875" y="3173413"/>
          <p14:tracePt t="23983" x="3317875" y="3182938"/>
          <p14:tracePt t="24031" x="3317875" y="3192463"/>
          <p14:tracePt t="24039" x="3309938" y="3192463"/>
          <p14:tracePt t="24047" x="3300413" y="3192463"/>
          <p14:tracePt t="24055" x="3290888" y="3192463"/>
          <p14:tracePt t="24071" x="3273425" y="3192463"/>
          <p14:tracePt t="24087" x="3263900" y="3192463"/>
          <p14:tracePt t="24166" x="3254375" y="3192463"/>
          <p14:tracePt t="24182" x="3236913" y="3192463"/>
          <p14:tracePt t="24191" x="3227388" y="3192463"/>
          <p14:tracePt t="24199" x="3217863" y="3182938"/>
          <p14:tracePt t="24208" x="3200400" y="3163888"/>
          <p14:tracePt t="24215" x="3181350" y="3163888"/>
          <p14:tracePt t="24223" x="3171825" y="3155950"/>
          <p14:tracePt t="24231" x="3154363" y="3146425"/>
          <p14:tracePt t="24239" x="3117850" y="3127375"/>
          <p14:tracePt t="24247" x="3100388" y="3127375"/>
          <p14:tracePt t="24257" x="3090863" y="3119438"/>
          <p14:tracePt t="24263" x="3071813" y="3109913"/>
          <p14:tracePt t="24273" x="3063875" y="3109913"/>
          <p14:tracePt t="24279" x="3054350" y="3109913"/>
          <p14:tracePt t="24287" x="3027363" y="3100388"/>
          <p14:tracePt t="24295" x="2990850" y="3082925"/>
          <p14:tracePt t="24303" x="2990850" y="3073400"/>
          <p14:tracePt t="24311" x="2971800" y="3063875"/>
          <p14:tracePt t="24319" x="2954338" y="3046413"/>
          <p14:tracePt t="24329" x="2925763" y="3027363"/>
          <p14:tracePt t="24335" x="2908300" y="3009900"/>
          <p14:tracePt t="24342" x="2889250" y="2990850"/>
          <p14:tracePt t="24351" x="2862263" y="2963863"/>
          <p14:tracePt t="24359" x="2817813" y="2917825"/>
          <p14:tracePt t="24367" x="2752725" y="2900363"/>
          <p14:tracePt t="24376" x="2708275" y="2844800"/>
          <p14:tracePt t="24383" x="2652713" y="2800350"/>
          <p14:tracePt t="24392" x="2635250" y="2781300"/>
          <p14:tracePt t="24399" x="2606675" y="2744788"/>
          <p14:tracePt t="24410" x="2552700" y="2708275"/>
          <p14:tracePt t="24413" x="2543175" y="2690813"/>
          <p14:tracePt t="24422" x="2533650" y="2662238"/>
          <p14:tracePt t="24430" x="2525713" y="2644775"/>
          <p14:tracePt t="24438" x="2516188" y="2635250"/>
          <p14:tracePt t="24446" x="2506663" y="2617788"/>
          <p14:tracePt t="24454" x="2506663" y="2598738"/>
          <p14:tracePt t="24462" x="2498725" y="2562225"/>
          <p14:tracePt t="24478" x="2489200" y="2554288"/>
          <p14:tracePt t="24494" x="2470150" y="2535238"/>
          <p14:tracePt t="24513" x="2462213" y="2517775"/>
          <p14:tracePt t="24543" x="2462213" y="2508250"/>
          <p14:tracePt t="24558" x="2452688" y="2481263"/>
          <p14:tracePt t="24567" x="2452688" y="2471738"/>
          <p14:tracePt t="24576" x="2433638" y="2452688"/>
          <p14:tracePt t="24583" x="2425700" y="2425700"/>
          <p14:tracePt t="24592" x="2425700" y="2408238"/>
          <p14:tracePt t="24599" x="2406650" y="2379663"/>
          <p14:tracePt t="24610" x="2406650" y="2371725"/>
          <p14:tracePt t="24615" x="2406650" y="2362200"/>
          <p14:tracePt t="24623" x="2406650" y="2343150"/>
          <p14:tracePt t="24639" x="2406650" y="2335213"/>
          <p14:tracePt t="24759" x="2389188" y="2352675"/>
          <p14:tracePt t="24767" x="2379663" y="2362200"/>
          <p14:tracePt t="24783" x="2360613" y="2379663"/>
          <p14:tracePt t="24792" x="2343150" y="2389188"/>
          <p14:tracePt t="24808" x="2333625" y="2398713"/>
          <p14:tracePt t="24815" x="2324100" y="2398713"/>
          <p14:tracePt t="24823" x="2306638" y="2398713"/>
          <p14:tracePt t="24831" x="2297113" y="2398713"/>
          <p14:tracePt t="24839" x="2270125" y="2398713"/>
          <p14:tracePt t="24847" x="2260600" y="2398713"/>
          <p14:tracePt t="24855" x="2243138" y="2398713"/>
          <p14:tracePt t="24863" x="2214563" y="2398713"/>
          <p14:tracePt t="24871" x="2197100" y="2398713"/>
          <p14:tracePt t="24881" x="2151063" y="2371725"/>
          <p14:tracePt t="24887" x="2143125" y="2362200"/>
          <p14:tracePt t="24895" x="2124075" y="2343150"/>
          <p14:tracePt t="24903" x="2106613" y="2316163"/>
          <p14:tracePt t="24912" x="2097088" y="2306638"/>
          <p14:tracePt t="24919" x="2087563" y="2279650"/>
          <p14:tracePt t="24929" x="2087563" y="2262188"/>
          <p14:tracePt t="24935" x="2087563" y="2233613"/>
          <p14:tracePt t="24943" x="2087563" y="2216150"/>
          <p14:tracePt t="24951" x="2087563" y="2179638"/>
          <p14:tracePt t="24959" x="2087563" y="2143125"/>
          <p14:tracePt t="24967" x="2087563" y="2089150"/>
          <p14:tracePt t="24976" x="2087563" y="2060575"/>
          <p14:tracePt t="24983" x="2097088" y="2016125"/>
          <p14:tracePt t="24992" x="2133600" y="1997075"/>
          <p14:tracePt t="24999" x="2179638" y="1951038"/>
          <p14:tracePt t="25008" x="2224088" y="1906588"/>
          <p14:tracePt t="25015" x="2270125" y="1878013"/>
          <p14:tracePt t="25023" x="2333625" y="1841500"/>
          <p14:tracePt t="25031" x="2360613" y="1833563"/>
          <p14:tracePt t="25039" x="2425700" y="1824038"/>
          <p14:tracePt t="25047" x="2498725" y="1797050"/>
          <p14:tracePt t="25055" x="2516188" y="1797050"/>
          <p14:tracePt t="25063" x="2525713" y="1797050"/>
          <p14:tracePt t="25071" x="2533650" y="1797050"/>
          <p14:tracePt t="25087" x="2543175" y="1797050"/>
          <p14:tracePt t="25096" x="2562225" y="1814513"/>
          <p14:tracePt t="25103" x="2562225" y="1841500"/>
          <p14:tracePt t="25111" x="2562225" y="1897063"/>
          <p14:tracePt t="25119" x="2570163" y="1933575"/>
          <p14:tracePt t="25129" x="2570163" y="2016125"/>
          <p14:tracePt t="25135" x="2570163" y="2070100"/>
          <p14:tracePt t="25145" x="2570163" y="2106613"/>
          <p14:tracePt t="25151" x="2570163" y="2152650"/>
          <p14:tracePt t="25160" x="2570163" y="2179638"/>
          <p14:tracePt t="25167" x="2562225" y="2225675"/>
          <p14:tracePt t="25176" x="2543175" y="2252663"/>
          <p14:tracePt t="25183" x="2533650" y="2270125"/>
          <p14:tracePt t="25199" x="2516188" y="2289175"/>
          <p14:tracePt t="25215" x="2506663" y="2298700"/>
          <p14:tracePt t="25224" x="2506663" y="2306638"/>
          <p14:tracePt t="25231" x="2498725" y="2316163"/>
          <p14:tracePt t="25239" x="2489200" y="2316163"/>
          <p14:tracePt t="25246" x="2479675" y="2316163"/>
          <p14:tracePt t="25262" x="2470150" y="2316163"/>
          <p14:tracePt t="25278" x="2462213" y="2316163"/>
          <p14:tracePt t="25294" x="2452688" y="2316163"/>
          <p14:tracePt t="25327" x="2443163" y="2316163"/>
          <p14:tracePt t="25351" x="2433638" y="2306638"/>
          <p14:tracePt t="25383" x="2425700" y="2298700"/>
          <p14:tracePt t="25710" x="2433638" y="2298700"/>
          <p14:tracePt t="25831" x="2443163" y="2289175"/>
          <p14:tracePt t="25847" x="2443163" y="2279650"/>
          <p14:tracePt t="25855" x="2452688" y="2279650"/>
          <p14:tracePt t="25887" x="2462213" y="2270125"/>
          <p14:tracePt t="25895" x="2470150" y="2262188"/>
          <p14:tracePt t="25919" x="2479675" y="2262188"/>
          <p14:tracePt t="25927" x="2489200" y="2252663"/>
          <p14:tracePt t="25967" x="2498725" y="2252663"/>
          <p14:tracePt t="25983" x="2506663" y="2243138"/>
          <p14:tracePt t="26175" x="2516188" y="2233613"/>
          <p14:tracePt t="26327" x="2516188" y="2225675"/>
          <p14:tracePt t="26687" x="2516188" y="2233613"/>
          <p14:tracePt t="26694" x="2506663" y="2243138"/>
          <p14:tracePt t="26702" x="2498725" y="2262188"/>
          <p14:tracePt t="26710" x="2489200" y="2279650"/>
          <p14:tracePt t="26718" x="2470150" y="2298700"/>
          <p14:tracePt t="26726" x="2462213" y="2316163"/>
          <p14:tracePt t="26734" x="2452688" y="2335213"/>
          <p14:tracePt t="26742" x="2443163" y="2371725"/>
          <p14:tracePt t="26751" x="2425700" y="2398713"/>
          <p14:tracePt t="26758" x="2416175" y="2416175"/>
          <p14:tracePt t="26766" x="2406650" y="2435225"/>
          <p14:tracePt t="26775" x="2370138" y="2498725"/>
          <p14:tracePt t="26783" x="2360613" y="2508250"/>
          <p14:tracePt t="26792" x="2352675" y="2517775"/>
          <p14:tracePt t="26799" x="2333625" y="2581275"/>
          <p14:tracePt t="26808" x="2306638" y="2598738"/>
          <p14:tracePt t="26815" x="2297113" y="2644775"/>
          <p14:tracePt t="26824" x="2287588" y="2698750"/>
          <p14:tracePt t="26831" x="2270125" y="2744788"/>
          <p14:tracePt t="26839" x="2251075" y="2800350"/>
          <p14:tracePt t="26847" x="2251075" y="2881313"/>
          <p14:tracePt t="26855" x="2243138" y="2936875"/>
          <p14:tracePt t="26863" x="2243138" y="2990850"/>
          <p14:tracePt t="26877" x="2233613" y="3073400"/>
          <p14:tracePt t="26879" x="2233613" y="3109913"/>
          <p14:tracePt t="26887" x="2233613" y="3155950"/>
          <p14:tracePt t="26895" x="2233613" y="3173413"/>
          <p14:tracePt t="26903" x="2233613" y="3200400"/>
          <p14:tracePt t="26919" x="2233613" y="3209925"/>
          <p14:tracePt t="26959" x="2233613" y="3219450"/>
          <p14:tracePt t="26967" x="2233613" y="3228975"/>
          <p14:tracePt t="26975" x="2206625" y="3265488"/>
          <p14:tracePt t="26983" x="2197100" y="3273425"/>
          <p14:tracePt t="26992" x="2179638" y="3302000"/>
          <p14:tracePt t="26999" x="2160588" y="3319463"/>
          <p14:tracePt t="27009" x="2143125" y="3355975"/>
          <p14:tracePt t="27015" x="2133600" y="3375025"/>
          <p14:tracePt t="27025" x="2097088" y="3411538"/>
          <p14:tracePt t="27031" x="2087563" y="3455988"/>
          <p14:tracePt t="27039" x="2060575" y="3482975"/>
          <p14:tracePt t="27047" x="2051050" y="3511550"/>
          <p14:tracePt t="27055" x="2041525" y="3548063"/>
          <p14:tracePt t="27063" x="2033588" y="3565525"/>
          <p14:tracePt t="27071" x="2033588" y="3592513"/>
          <p14:tracePt t="27079" x="2005013" y="3611563"/>
          <p14:tracePt t="27087" x="2005013" y="3638550"/>
          <p14:tracePt t="27095" x="1997075" y="3684588"/>
          <p14:tracePt t="27104" x="1987550" y="3702050"/>
          <p14:tracePt t="27111" x="1987550" y="3730625"/>
          <p14:tracePt t="27119" x="1978025" y="3738563"/>
          <p14:tracePt t="27128" x="1978025" y="3757613"/>
          <p14:tracePt t="27137" x="1978025" y="3775075"/>
          <p14:tracePt t="27144" x="1968500" y="3794125"/>
          <p14:tracePt t="27151" x="1968500" y="3803650"/>
          <p14:tracePt t="27167" x="1968500" y="3811588"/>
          <p14:tracePt t="27176" x="1960563" y="3821113"/>
          <p14:tracePt t="27192" x="1951038" y="3830638"/>
          <p14:tracePt t="27199" x="1941513" y="3840163"/>
          <p14:tracePt t="27208" x="1931988" y="3867150"/>
          <p14:tracePt t="27215" x="1924050" y="3875088"/>
          <p14:tracePt t="27231" x="1914525" y="3884613"/>
          <p14:tracePt t="27239" x="1905000" y="3884613"/>
          <p14:tracePt t="27454" x="1914525" y="3884613"/>
          <p14:tracePt t="27462" x="1960563" y="3884613"/>
          <p14:tracePt t="27470" x="1997075" y="3884613"/>
          <p14:tracePt t="27478" x="2041525" y="3875088"/>
          <p14:tracePt t="27486" x="2060575" y="3867150"/>
          <p14:tracePt t="27494" x="2070100" y="3867150"/>
          <p14:tracePt t="27504" x="2078038" y="3857625"/>
          <p14:tracePt t="27536" x="2087563" y="3857625"/>
          <p14:tracePt t="27599" x="2097088" y="3857625"/>
          <p14:tracePt t="27615" x="2106613" y="3857625"/>
          <p14:tracePt t="27623" x="2114550" y="3857625"/>
          <p14:tracePt t="27638" x="2133600" y="3857625"/>
          <p14:tracePt t="27646" x="2151063" y="3857625"/>
          <p14:tracePt t="27654" x="2160588" y="3857625"/>
          <p14:tracePt t="27661" x="2170113" y="3857625"/>
          <p14:tracePt t="27670" x="2197100" y="3867150"/>
          <p14:tracePt t="27695" x="2206625" y="3867150"/>
          <p14:tracePt t="27703" x="2233613" y="3875088"/>
          <p14:tracePt t="27727" x="2251075" y="3884613"/>
          <p14:tracePt t="27746" x="2270125" y="3884613"/>
          <p14:tracePt t="27749" x="2287588" y="3903663"/>
          <p14:tracePt t="27759" x="2297113" y="3911600"/>
          <p14:tracePt t="27765" x="2316163" y="3911600"/>
          <p14:tracePt t="27775" x="2333625" y="3921125"/>
          <p14:tracePt t="27782" x="2389188" y="3948113"/>
          <p14:tracePt t="27790" x="2425700" y="3957638"/>
          <p14:tracePt t="27799" x="2462213" y="3967163"/>
          <p14:tracePt t="27807" x="2489200" y="3976688"/>
          <p14:tracePt t="27815" x="2533650" y="3984625"/>
          <p14:tracePt t="27822" x="2552700" y="3984625"/>
          <p14:tracePt t="27830" x="2579688" y="4003675"/>
          <p14:tracePt t="27838" x="2598738" y="4013200"/>
          <p14:tracePt t="27846" x="2635250" y="4013200"/>
          <p14:tracePt t="27855" x="2662238" y="4021138"/>
          <p14:tracePt t="27862" x="2671763" y="4021138"/>
          <p14:tracePt t="27870" x="2689225" y="4021138"/>
          <p14:tracePt t="27878" x="2716213" y="4021138"/>
          <p14:tracePt t="27886" x="2735263" y="4021138"/>
          <p14:tracePt t="27894" x="2752725" y="4040188"/>
          <p14:tracePt t="27902" x="2771775" y="4040188"/>
          <p14:tracePt t="27910" x="2781300" y="4040188"/>
          <p14:tracePt t="27918" x="2798763" y="4040188"/>
          <p14:tracePt t="27926" x="2808288" y="4040188"/>
          <p14:tracePt t="27942" x="2817813" y="4040188"/>
          <p14:tracePt t="28031" x="2825750" y="4040188"/>
          <p14:tracePt t="28050" x="2835275" y="4049713"/>
          <p14:tracePt t="28053" x="2844800" y="4049713"/>
          <p14:tracePt t="28062" x="2852738" y="4049713"/>
          <p14:tracePt t="28070" x="2862263" y="4049713"/>
          <p14:tracePt t="28078" x="2881313" y="4049713"/>
          <p14:tracePt t="28086" x="2889250" y="4049713"/>
          <p14:tracePt t="28094" x="2898775" y="4049713"/>
          <p14:tracePt t="28103" x="2908300" y="4049713"/>
          <p14:tracePt t="28111" x="2925763" y="4049713"/>
          <p14:tracePt t="28128" x="2935288" y="4049713"/>
          <p14:tracePt t="28135" x="2944813" y="4049713"/>
          <p14:tracePt t="28143" x="2971800" y="4040188"/>
          <p14:tracePt t="28160" x="2990850" y="4030663"/>
          <p14:tracePt t="28165" x="2998788" y="4030663"/>
          <p14:tracePt t="28175" x="3027363" y="4021138"/>
          <p14:tracePt t="28182" x="3035300" y="4021138"/>
          <p14:tracePt t="28191" x="3063875" y="4021138"/>
          <p14:tracePt t="28198" x="3071813" y="4013200"/>
          <p14:tracePt t="28206" x="3100388" y="4013200"/>
          <p14:tracePt t="28214" x="3127375" y="4003675"/>
          <p14:tracePt t="28222" x="3136900" y="4003675"/>
          <p14:tracePt t="28230" x="3144838" y="4003675"/>
          <p14:tracePt t="28247" x="3154363" y="4003675"/>
          <p14:tracePt t="28255" x="3163888" y="4003675"/>
          <p14:tracePt t="28263" x="3181350" y="4003675"/>
          <p14:tracePt t="28279" x="3190875" y="4003675"/>
          <p14:tracePt t="28287" x="3200400" y="4003675"/>
          <p14:tracePt t="28527" x="3217863" y="4003675"/>
          <p14:tracePt t="28600" x="3227388" y="4003675"/>
          <p14:tracePt t="28608" x="3244850" y="4003675"/>
          <p14:tracePt t="28615" x="3263900" y="4003675"/>
          <p14:tracePt t="28624" x="3273425" y="4003675"/>
          <p14:tracePt t="28639" x="3281363" y="4003675"/>
          <p14:tracePt t="28666" x="3300413" y="4003675"/>
          <p14:tracePt t="28671" x="3309938" y="4003675"/>
          <p14:tracePt t="28680" x="3317875" y="4003675"/>
          <p14:tracePt t="28695" x="3327400" y="4003675"/>
          <p14:tracePt t="28703" x="3346450" y="4003675"/>
          <p14:tracePt t="28735" x="3354388" y="4003675"/>
          <p14:tracePt t="28751" x="3363913" y="4003675"/>
          <p14:tracePt t="28759" x="3382963" y="4003675"/>
          <p14:tracePt t="28767" x="3400425" y="3994150"/>
          <p14:tracePt t="28783" x="3419475" y="3967163"/>
          <p14:tracePt t="28792" x="3427413" y="3967163"/>
          <p14:tracePt t="28799" x="3436938" y="3967163"/>
          <p14:tracePt t="28815" x="3446463" y="3967163"/>
          <p14:tracePt t="28895" x="3455988" y="3967163"/>
          <p14:tracePt t="28927" x="3463925" y="3967163"/>
          <p14:tracePt t="28975" x="3473450" y="3967163"/>
          <p14:tracePt t="28991" x="3482975" y="3967163"/>
          <p14:tracePt t="29135" x="3500438" y="3967163"/>
          <p14:tracePt t="29166" x="3509963" y="3967163"/>
          <p14:tracePt t="29174" x="3519488" y="3957638"/>
          <p14:tracePt t="29287" x="3527425" y="3957638"/>
          <p14:tracePt t="29295" x="3546475" y="3957638"/>
          <p14:tracePt t="29303" x="3563938" y="3957638"/>
          <p14:tracePt t="29312" x="3592513" y="3957638"/>
          <p14:tracePt t="29319" x="3609975" y="3957638"/>
          <p14:tracePt t="29327" x="3656013" y="3957638"/>
          <p14:tracePt t="29335" x="3692525" y="3957638"/>
          <p14:tracePt t="29342" x="3719513" y="3957638"/>
          <p14:tracePt t="29351" x="3765550" y="3957638"/>
          <p14:tracePt t="29361" x="3810000" y="3967163"/>
          <p14:tracePt t="29367" x="3883025" y="3967163"/>
          <p14:tracePt t="29377" x="3938588" y="3976688"/>
          <p14:tracePt t="29383" x="4021138" y="3994150"/>
          <p14:tracePt t="29392" x="4148138" y="4040188"/>
          <p14:tracePt t="29399" x="4175125" y="4049713"/>
          <p14:tracePt t="29408" x="4221163" y="4057650"/>
          <p14:tracePt t="29415" x="4284663" y="4094163"/>
          <p14:tracePt t="29425" x="4303713" y="4103688"/>
          <p14:tracePt t="29431" x="4311650" y="4113213"/>
          <p14:tracePt t="29447" x="4321175" y="4113213"/>
          <p14:tracePt t="29528" x="4330700" y="4113213"/>
          <p14:tracePt t="29695" x="4330700" y="4103688"/>
          <p14:tracePt t="29703" x="4311650" y="4103688"/>
          <p14:tracePt t="29712" x="4294188" y="4103688"/>
          <p14:tracePt t="29719" x="4257675" y="4103688"/>
          <p14:tracePt t="29727" x="4221163" y="4103688"/>
          <p14:tracePt t="29735" x="4194175" y="4113213"/>
          <p14:tracePt t="29744" x="4175125" y="4130675"/>
          <p14:tracePt t="29751" x="4165600" y="4130675"/>
          <p14:tracePt t="29762" x="4148138" y="4130675"/>
          <p14:tracePt t="29776" x="4138613" y="4140200"/>
          <p14:tracePt t="29823" x="4138613" y="4159250"/>
          <p14:tracePt t="29831" x="4121150" y="4203700"/>
          <p14:tracePt t="29839" x="4121150" y="4232275"/>
          <p14:tracePt t="29847" x="4121150" y="4249738"/>
          <p14:tracePt t="29855" x="4121150" y="4259263"/>
          <p14:tracePt t="29879" x="4111625" y="4268788"/>
          <p14:tracePt t="36407" x="4102100" y="4268788"/>
          <p14:tracePt t="36415" x="4075113" y="4240213"/>
          <p14:tracePt t="36424" x="4065588" y="4232275"/>
          <p14:tracePt t="36431" x="4065588" y="4213225"/>
          <p14:tracePt t="36655" x="4157663" y="4186238"/>
          <p14:tracePt t="36663" x="4440238" y="4186238"/>
          <p14:tracePt t="36671" x="4922838" y="4186238"/>
          <p14:tracePt t="36679" x="5514975" y="4203700"/>
          <p14:tracePt t="36687" x="6089650" y="4259263"/>
          <p14:tracePt t="36695" x="6527800" y="4349750"/>
          <p14:tracePt t="36703" x="6718300" y="4359275"/>
          <p14:tracePt t="36712" x="6956425" y="4413250"/>
          <p14:tracePt t="36719" x="7065963" y="4413250"/>
          <p14:tracePt t="36727" x="7202488" y="4432300"/>
          <p14:tracePt t="36735" x="7275513" y="4441825"/>
          <p14:tracePt t="36746" x="7366000" y="4449763"/>
          <p14:tracePt t="36751" x="7429500" y="4478338"/>
          <p14:tracePt t="36758" x="7485063" y="4478338"/>
          <p14:tracePt t="36767" x="7531100" y="4478338"/>
          <p14:tracePt t="36776" x="7567613" y="4478338"/>
          <p14:tracePt t="36781" x="7612063" y="4478338"/>
          <p14:tracePt t="36790" x="7667625" y="4478338"/>
          <p14:tracePt t="36798" x="7740650" y="4478338"/>
          <p14:tracePt t="36806" x="7831138" y="4478338"/>
          <p14:tracePt t="36814" x="7940675" y="4459288"/>
          <p14:tracePt t="36822" x="8096250" y="4413250"/>
          <p14:tracePt t="36830" x="8223250" y="4405313"/>
          <p14:tracePt t="36838" x="8332788" y="4386263"/>
          <p14:tracePt t="36846" x="8478838" y="4368800"/>
          <p14:tracePt t="36854" x="8651875" y="4340225"/>
          <p14:tracePt t="36862" x="8815388" y="4332288"/>
          <p14:tracePt t="36871" x="8961438" y="43132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ja-JP" sz="3800"/>
              <a:t>A sequence of data transfer with the bus</a:t>
            </a:r>
          </a:p>
        </p:txBody>
      </p:sp>
      <p:sp>
        <p:nvSpPr>
          <p:cNvPr id="13315" name="Rectangle 3"/>
          <p:cNvSpPr>
            <a:spLocks noGrp="1" noChangeArrowheads="1"/>
          </p:cNvSpPr>
          <p:nvPr>
            <p:ph type="body" idx="1"/>
          </p:nvPr>
        </p:nvSpPr>
        <p:spPr/>
        <p:txBody>
          <a:bodyPr/>
          <a:lstStyle/>
          <a:p>
            <a:pPr eaLnBrk="1" hangingPunct="1"/>
            <a:r>
              <a:rPr lang="en-US" altLang="ja-JP"/>
              <a:t>Get the mastership with the arbitration</a:t>
            </a:r>
          </a:p>
          <a:p>
            <a:pPr eaLnBrk="1" hangingPunct="1"/>
            <a:r>
              <a:rPr lang="en-US" altLang="ja-JP"/>
              <a:t>Bus</a:t>
            </a:r>
            <a:r>
              <a:rPr lang="ja-JP" altLang="en-US"/>
              <a:t>　</a:t>
            </a:r>
            <a:r>
              <a:rPr lang="en-US" altLang="ja-JP"/>
              <a:t>Transaction</a:t>
            </a:r>
          </a:p>
          <a:p>
            <a:pPr lvl="1" eaLnBrk="1" hangingPunct="1"/>
            <a:r>
              <a:rPr lang="en-US" altLang="ja-JP"/>
              <a:t>Address transfer</a:t>
            </a:r>
          </a:p>
          <a:p>
            <a:pPr lvl="1" eaLnBrk="1" hangingPunct="1"/>
            <a:r>
              <a:rPr lang="en-US" altLang="ja-JP"/>
              <a:t>Data transfer (repeated if necessary)</a:t>
            </a:r>
          </a:p>
          <a:p>
            <a:pPr lvl="1" eaLnBrk="1" hangingPunct="1"/>
            <a:r>
              <a:rPr lang="en-US" altLang="ja-JP"/>
              <a:t>End of transaction</a:t>
            </a:r>
          </a:p>
          <a:p>
            <a:pPr eaLnBrk="1" hangingPunct="1"/>
            <a:r>
              <a:rPr lang="en-US" altLang="ja-JP"/>
              <a:t>Release the mastership</a:t>
            </a:r>
          </a:p>
        </p:txBody>
      </p:sp>
      <p:grpSp>
        <p:nvGrpSpPr>
          <p:cNvPr id="114692" name="Group 4"/>
          <p:cNvGrpSpPr>
            <a:grpSpLocks/>
          </p:cNvGrpSpPr>
          <p:nvPr/>
        </p:nvGrpSpPr>
        <p:grpSpPr bwMode="auto">
          <a:xfrm>
            <a:off x="5689600" y="2009775"/>
            <a:ext cx="3340100" cy="457200"/>
            <a:chOff x="3264" y="1597"/>
            <a:chExt cx="2104" cy="288"/>
          </a:xfrm>
        </p:grpSpPr>
        <p:sp>
          <p:nvSpPr>
            <p:cNvPr id="13320" name="Text Box 5"/>
            <p:cNvSpPr txBox="1">
              <a:spLocks noChangeArrowheads="1"/>
            </p:cNvSpPr>
            <p:nvPr/>
          </p:nvSpPr>
          <p:spPr bwMode="auto">
            <a:xfrm>
              <a:off x="3936" y="1597"/>
              <a:ext cx="143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CC0000"/>
                  </a:solidFill>
                  <a:latin typeface="Times New Roman" panose="02020603050405020304" pitchFamily="18" charset="0"/>
                </a:rPr>
                <a:t>Arbiter hardware</a:t>
              </a:r>
              <a:endParaRPr lang="en-US" altLang="ja-JP" sz="2400">
                <a:latin typeface="Times New Roman" panose="02020603050405020304" pitchFamily="18" charset="0"/>
              </a:endParaRPr>
            </a:p>
          </p:txBody>
        </p:sp>
        <p:sp>
          <p:nvSpPr>
            <p:cNvPr id="13321" name="AutoShape 6"/>
            <p:cNvSpPr>
              <a:spLocks noChangeArrowheads="1"/>
            </p:cNvSpPr>
            <p:nvPr/>
          </p:nvSpPr>
          <p:spPr bwMode="auto">
            <a:xfrm>
              <a:off x="3264" y="1680"/>
              <a:ext cx="288" cy="96"/>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4695" name="Group 7"/>
          <p:cNvGrpSpPr>
            <a:grpSpLocks/>
          </p:cNvGrpSpPr>
          <p:nvPr/>
        </p:nvGrpSpPr>
        <p:grpSpPr bwMode="auto">
          <a:xfrm>
            <a:off x="5724525" y="2728913"/>
            <a:ext cx="2224088" cy="457200"/>
            <a:chOff x="3312" y="1981"/>
            <a:chExt cx="1401" cy="288"/>
          </a:xfrm>
        </p:grpSpPr>
        <p:sp>
          <p:nvSpPr>
            <p:cNvPr id="13318" name="Text Box 8"/>
            <p:cNvSpPr txBox="1">
              <a:spLocks noChangeArrowheads="1"/>
            </p:cNvSpPr>
            <p:nvPr/>
          </p:nvSpPr>
          <p:spPr bwMode="auto">
            <a:xfrm>
              <a:off x="3744" y="1981"/>
              <a:ext cx="9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CC0000"/>
                  </a:solidFill>
                  <a:latin typeface="Times New Roman" panose="02020603050405020304" pitchFamily="18" charset="0"/>
                </a:rPr>
                <a:t>Handshake</a:t>
              </a:r>
              <a:endParaRPr lang="en-US" altLang="ja-JP" sz="2000">
                <a:latin typeface="Times New Roman" panose="02020603050405020304" pitchFamily="18" charset="0"/>
              </a:endParaRPr>
            </a:p>
          </p:txBody>
        </p:sp>
        <p:sp>
          <p:nvSpPr>
            <p:cNvPr id="13319" name="AutoShape 9"/>
            <p:cNvSpPr>
              <a:spLocks noChangeArrowheads="1"/>
            </p:cNvSpPr>
            <p:nvPr/>
          </p:nvSpPr>
          <p:spPr bwMode="auto">
            <a:xfrm>
              <a:off x="3312" y="2064"/>
              <a:ext cx="288" cy="96"/>
            </a:xfrm>
            <a:prstGeom prst="rightArrow">
              <a:avLst>
                <a:gd name="adj1" fmla="val 50000"/>
                <a:gd name="adj2" fmla="val 7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pic>
        <p:nvPicPr>
          <p:cNvPr id="2" name="オーディオ 1">
            <a:hlinkClick r:id="" action="ppaction://media"/>
            <a:extLst>
              <a:ext uri="{FF2B5EF4-FFF2-40B4-BE49-F238E27FC236}">
                <a16:creationId xmlns:a16="http://schemas.microsoft.com/office/drawing/2014/main" id="{FE67469A-5691-4AE6-90F2-0D5632B723C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6558"/>
    </mc:Choice>
    <mc:Fallback>
      <p:transition spd="slow" advTm="86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46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4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7" x="8770938" y="2535238"/>
          <p14:tracePt t="485" x="8605838" y="2471738"/>
          <p14:tracePt t="496" x="8378825" y="2371725"/>
          <p14:tracePt t="501" x="8177213" y="2279650"/>
          <p14:tracePt t="508" x="7950200" y="2216150"/>
          <p14:tracePt t="516" x="7785100" y="2170113"/>
          <p14:tracePt t="525" x="7639050" y="2106613"/>
          <p14:tracePt t="532" x="7502525" y="2052638"/>
          <p14:tracePt t="540" x="7402513" y="1987550"/>
          <p14:tracePt t="548" x="7339013" y="1951038"/>
          <p14:tracePt t="556" x="7256463" y="1897063"/>
          <p14:tracePt t="564" x="7192963" y="1860550"/>
          <p14:tracePt t="572" x="7146925" y="1833563"/>
          <p14:tracePt t="580" x="7065963" y="1797050"/>
          <p14:tracePt t="588" x="6983413" y="1760538"/>
          <p14:tracePt t="596" x="6956425" y="1724025"/>
          <p14:tracePt t="609" x="6892925" y="1697038"/>
          <p14:tracePt t="614" x="6873875" y="1677988"/>
          <p14:tracePt t="620" x="6856413" y="1668463"/>
          <p14:tracePt t="627" x="6837363" y="1660525"/>
          <p14:tracePt t="635" x="6819900" y="1660525"/>
          <p14:tracePt t="645" x="6800850" y="1651000"/>
          <p14:tracePt t="651" x="6783388" y="1651000"/>
          <p14:tracePt t="660" x="6764338" y="1631950"/>
          <p14:tracePt t="718" x="6754813" y="1631950"/>
          <p14:tracePt t="724" x="6737350" y="1631950"/>
          <p14:tracePt t="733" x="6727825" y="1631950"/>
          <p14:tracePt t="741" x="6710363" y="1631950"/>
          <p14:tracePt t="750" x="6681788" y="1631950"/>
          <p14:tracePt t="756" x="6664325" y="1624013"/>
          <p14:tracePt t="763" x="6627813" y="1614488"/>
          <p14:tracePt t="771" x="6591300" y="1604963"/>
          <p14:tracePt t="779" x="6554788" y="1577975"/>
          <p14:tracePt t="787" x="6508750" y="1568450"/>
          <p14:tracePt t="795" x="6445250" y="1550988"/>
          <p14:tracePt t="803" x="6381750" y="1504950"/>
          <p14:tracePt t="812" x="6262688" y="1468438"/>
          <p14:tracePt t="820" x="6189663" y="1422400"/>
          <p14:tracePt t="827" x="6089650" y="1385888"/>
          <p14:tracePt t="835" x="6043613" y="1358900"/>
          <p14:tracePt t="844" x="5980113" y="1322388"/>
          <p14:tracePt t="851" x="5953125" y="1303338"/>
          <p14:tracePt t="860" x="5907088" y="1285875"/>
          <p14:tracePt t="867" x="5880100" y="1268413"/>
          <p14:tracePt t="875" x="5843588" y="1249363"/>
          <p14:tracePt t="884" x="5826125" y="1239838"/>
          <p14:tracePt t="892" x="5797550" y="1222375"/>
          <p14:tracePt t="900" x="5780088" y="1212850"/>
          <p14:tracePt t="908" x="5734050" y="1203325"/>
          <p14:tracePt t="916" x="5724525" y="1195388"/>
          <p14:tracePt t="933" x="5697538" y="1166813"/>
          <p14:tracePt t="940" x="5688013" y="1158875"/>
          <p14:tracePt t="948" x="5688013" y="1149350"/>
          <p14:tracePt t="956" x="5661025" y="1122363"/>
          <p14:tracePt t="964" x="5653088" y="1112838"/>
          <p14:tracePt t="972" x="5624513" y="1085850"/>
          <p14:tracePt t="981" x="5607050" y="1066800"/>
          <p14:tracePt t="988" x="5580063" y="1049338"/>
          <p14:tracePt t="996" x="5561013" y="1030288"/>
          <p14:tracePt t="1005" x="5543550" y="1012825"/>
          <p14:tracePt t="1013" x="5534025" y="993775"/>
          <p14:tracePt t="1021" x="5524500" y="966788"/>
          <p14:tracePt t="1028" x="5514975" y="966788"/>
          <p14:tracePt t="1036" x="5507038" y="947738"/>
          <p14:tracePt t="1044" x="5497513" y="930275"/>
          <p14:tracePt t="1052" x="5461000" y="866775"/>
          <p14:tracePt t="1061" x="5461000" y="847725"/>
          <p14:tracePt t="1068" x="5461000" y="839788"/>
          <p14:tracePt t="1075" x="5461000" y="830263"/>
          <p14:tracePt t="1083" x="5451475" y="793750"/>
          <p14:tracePt t="1099" x="5451475" y="774700"/>
          <p14:tracePt t="1107" x="5451475" y="747713"/>
          <p14:tracePt t="1123" x="5451475" y="730250"/>
          <p14:tracePt t="1132" x="5451475" y="711200"/>
          <p14:tracePt t="1148" x="5451475" y="701675"/>
          <p14:tracePt t="1157" x="5451475" y="674688"/>
          <p14:tracePt t="1164" x="5451475" y="657225"/>
          <p14:tracePt t="1172" x="5451475" y="628650"/>
          <p14:tracePt t="67611" x="7539038" y="884238"/>
          <p14:tracePt t="67619" x="7877175" y="1012825"/>
          <p14:tracePt t="67627" x="8305800" y="1203325"/>
          <p14:tracePt t="67635" x="8615363" y="1322388"/>
          <p14:tracePt t="67644" x="8751888" y="1431925"/>
          <p14:tracePt t="67652" x="8915400" y="1577975"/>
          <p14:tracePt t="67660" x="9017000" y="1697038"/>
          <p14:tracePt t="67668" x="9126538" y="1797050"/>
          <p14:tracePt t="72011" x="9070975" y="2954338"/>
          <p14:tracePt t="72020" x="9007475" y="2900363"/>
          <p14:tracePt t="72028" x="8970963" y="2890838"/>
          <p14:tracePt t="72036" x="8907463" y="2844800"/>
          <p14:tracePt t="72044" x="8842375" y="2827338"/>
          <p14:tracePt t="72052" x="8761413" y="2800350"/>
          <p14:tracePt t="72060" x="8678863" y="2771775"/>
          <p14:tracePt t="72068" x="8551863" y="2727325"/>
          <p14:tracePt t="72076" x="8478838" y="2717800"/>
          <p14:tracePt t="72084" x="8378825" y="2698750"/>
          <p14:tracePt t="72092" x="8286750" y="2690813"/>
          <p14:tracePt t="72100" x="8223250" y="2662238"/>
          <p14:tracePt t="72108" x="8140700" y="2635250"/>
          <p14:tracePt t="72116" x="8104188" y="2635250"/>
          <p14:tracePt t="72124" x="8059738" y="2625725"/>
          <p14:tracePt t="72133" x="8031163" y="2608263"/>
          <p14:tracePt t="72139" x="8023225" y="2608263"/>
          <p14:tracePt t="72148" x="8004175" y="2598738"/>
          <p14:tracePt t="72420" x="7994650" y="2598738"/>
          <p14:tracePt t="72443" x="7986713" y="2598738"/>
          <p14:tracePt t="72459" x="7977188" y="2598738"/>
          <p14:tracePt t="72467" x="7958138" y="2598738"/>
          <p14:tracePt t="72476" x="7913688" y="2598738"/>
          <p14:tracePt t="72484" x="7885113" y="2608263"/>
          <p14:tracePt t="72492" x="7858125" y="2625725"/>
          <p14:tracePt t="72500" x="7821613" y="2625725"/>
          <p14:tracePt t="72508" x="7785100" y="2662238"/>
          <p14:tracePt t="72516" x="7748588" y="2671763"/>
          <p14:tracePt t="72524" x="7721600" y="2681288"/>
          <p14:tracePt t="72532" x="7675563" y="2708275"/>
          <p14:tracePt t="72540" x="7639050" y="2708275"/>
          <p14:tracePt t="72548" x="7602538" y="2717800"/>
          <p14:tracePt t="72557" x="7575550" y="2717800"/>
          <p14:tracePt t="72564" x="7558088" y="2717800"/>
          <p14:tracePt t="72572" x="7531100" y="2717800"/>
          <p14:tracePt t="72580" x="7502525" y="2717800"/>
          <p14:tracePt t="72590" x="7458075" y="2717800"/>
          <p14:tracePt t="72596" x="7402513" y="2717800"/>
          <p14:tracePt t="72606" x="7329488" y="2717800"/>
          <p14:tracePt t="72612" x="7239000" y="2717800"/>
          <p14:tracePt t="72623" x="7183438" y="2708275"/>
          <p14:tracePt t="72628" x="7102475" y="2698750"/>
          <p14:tracePt t="72639" x="7029450" y="2690813"/>
          <p14:tracePt t="72644" x="6973888" y="2690813"/>
          <p14:tracePt t="72652" x="6892925" y="2644775"/>
          <p14:tracePt t="72660" x="6846888" y="2635250"/>
          <p14:tracePt t="72668" x="6810375" y="2625725"/>
          <p14:tracePt t="72676" x="6764338" y="2617788"/>
          <p14:tracePt t="72684" x="6746875" y="2608263"/>
          <p14:tracePt t="72692" x="6737350" y="2598738"/>
          <p14:tracePt t="72700" x="6718300" y="2589213"/>
          <p14:tracePt t="72716" x="6710363" y="2581275"/>
          <p14:tracePt t="72723" x="6700838" y="2571750"/>
          <p14:tracePt t="72732" x="6700838" y="2562225"/>
          <p14:tracePt t="72739" x="6681788" y="2544763"/>
          <p14:tracePt t="72748" x="6673850" y="2544763"/>
          <p14:tracePt t="72756" x="6664325" y="2535238"/>
          <p14:tracePt t="72764" x="6645275" y="2517775"/>
          <p14:tracePt t="72772" x="6645275" y="2508250"/>
          <p14:tracePt t="72779" x="6637338" y="2498725"/>
          <p14:tracePt t="72795" x="6627813" y="2489200"/>
          <p14:tracePt t="72803" x="6627813" y="2481263"/>
          <p14:tracePt t="72811" x="6618288" y="2481263"/>
          <p14:tracePt t="72820" x="6618288" y="2471738"/>
          <p14:tracePt t="72827" x="6618288" y="2462213"/>
          <p14:tracePt t="72837" x="6618288" y="2435225"/>
          <p14:tracePt t="72843" x="6618288" y="2425700"/>
          <p14:tracePt t="72851" x="6618288" y="2389188"/>
          <p14:tracePt t="72859" x="6618288" y="2371725"/>
          <p14:tracePt t="72867" x="6618288" y="2335213"/>
          <p14:tracePt t="72875" x="6618288" y="2289175"/>
          <p14:tracePt t="72883" x="6618288" y="2252663"/>
          <p14:tracePt t="72904" x="6637338" y="2189163"/>
          <p14:tracePt t="72907" x="6637338" y="2170113"/>
          <p14:tracePt t="72915" x="6645275" y="2143125"/>
          <p14:tracePt t="72923" x="6654800" y="2133600"/>
          <p14:tracePt t="72931" x="6681788" y="2097088"/>
          <p14:tracePt t="72939" x="6691313" y="2089150"/>
          <p14:tracePt t="72947" x="6700838" y="2079625"/>
          <p14:tracePt t="72956" x="6710363" y="2060575"/>
          <p14:tracePt t="72963" x="6737350" y="2043113"/>
          <p14:tracePt t="72972" x="6754813" y="2033588"/>
          <p14:tracePt t="72979" x="6783388" y="2024063"/>
          <p14:tracePt t="72987" x="6827838" y="1997075"/>
          <p14:tracePt t="72995" x="6864350" y="1997075"/>
          <p14:tracePt t="73004" x="6910388" y="1987550"/>
          <p14:tracePt t="73011" x="6937375" y="1987550"/>
          <p14:tracePt t="73020" x="6992938" y="1987550"/>
          <p14:tracePt t="73028" x="7029450" y="1987550"/>
          <p14:tracePt t="73036" x="7073900" y="1987550"/>
          <p14:tracePt t="73043" x="7092950" y="1987550"/>
          <p14:tracePt t="73053" x="7129463" y="1987550"/>
          <p14:tracePt t="73060" x="7165975" y="1987550"/>
          <p14:tracePt t="73076" x="7175500" y="1987550"/>
          <p14:tracePt t="73084" x="7183438" y="1987550"/>
          <p14:tracePt t="73092" x="7192963" y="1997075"/>
          <p14:tracePt t="73108" x="7192963" y="2006600"/>
          <p14:tracePt t="73116" x="7212013" y="2024063"/>
          <p14:tracePt t="73124" x="7219950" y="2043113"/>
          <p14:tracePt t="73132" x="7229475" y="2079625"/>
          <p14:tracePt t="73141" x="7239000" y="2106613"/>
          <p14:tracePt t="73148" x="7256463" y="2143125"/>
          <p14:tracePt t="73158" x="7283450" y="2189163"/>
          <p14:tracePt t="73163" x="7292975" y="2206625"/>
          <p14:tracePt t="73173" x="7329488" y="2252663"/>
          <p14:tracePt t="73180" x="7339013" y="2289175"/>
          <p14:tracePt t="73188" x="7348538" y="2306638"/>
          <p14:tracePt t="73205" x="7348538" y="2335213"/>
          <p14:tracePt t="73211" x="7348538" y="2343150"/>
          <p14:tracePt t="73227" x="7348538" y="2352675"/>
          <p14:tracePt t="73243" x="7348538" y="2371725"/>
          <p14:tracePt t="73259" x="7348538" y="2379663"/>
          <p14:tracePt t="73267" x="7348538" y="2389188"/>
          <p14:tracePt t="73283" x="7348538" y="2408238"/>
          <p14:tracePt t="73291" x="7348538" y="2416175"/>
          <p14:tracePt t="73299" x="7348538" y="2425700"/>
          <p14:tracePt t="73307" x="7348538" y="2435225"/>
          <p14:tracePt t="73315" x="7348538" y="2462213"/>
          <p14:tracePt t="73323" x="7339013" y="2471738"/>
          <p14:tracePt t="73331" x="7329488" y="2481263"/>
          <p14:tracePt t="73339" x="7319963" y="2481263"/>
          <p14:tracePt t="73348" x="7302500" y="2489200"/>
          <p14:tracePt t="73356" x="7283450" y="2517775"/>
          <p14:tracePt t="73364" x="7275513" y="2517775"/>
          <p14:tracePt t="73380" x="7275513" y="2525713"/>
          <p14:tracePt t="73395" x="7256463" y="2525713"/>
          <p14:tracePt t="73403" x="7239000" y="2544763"/>
          <p14:tracePt t="73427" x="7219950" y="2554288"/>
          <p14:tracePt t="73435" x="7212013" y="2554288"/>
          <p14:tracePt t="73443" x="7192963" y="2562225"/>
          <p14:tracePt t="73451" x="7183438" y="2562225"/>
          <p14:tracePt t="73460" x="7156450" y="2571750"/>
          <p14:tracePt t="73468" x="7138988" y="2571750"/>
          <p14:tracePt t="73476" x="7110413" y="2598738"/>
          <p14:tracePt t="73484" x="7102475" y="2598738"/>
          <p14:tracePt t="73492" x="7073900" y="2598738"/>
          <p14:tracePt t="73500" x="7056438" y="2598738"/>
          <p14:tracePt t="73508" x="7019925" y="2608263"/>
          <p14:tracePt t="73516" x="7000875" y="2608263"/>
          <p14:tracePt t="73523" x="6964363" y="2608263"/>
          <p14:tracePt t="73532" x="6946900" y="2608263"/>
          <p14:tracePt t="73540" x="6919913" y="2608263"/>
          <p14:tracePt t="73548" x="6883400" y="2608263"/>
          <p14:tracePt t="73556" x="6827838" y="2608263"/>
          <p14:tracePt t="73563" x="6800850" y="2608263"/>
          <p14:tracePt t="73571" x="6754813" y="2608263"/>
          <p14:tracePt t="73579" x="6700838" y="2608263"/>
          <p14:tracePt t="73587" x="6673850" y="2589213"/>
          <p14:tracePt t="73595" x="6654800" y="2581275"/>
          <p14:tracePt t="73604" x="6618288" y="2571750"/>
          <p14:tracePt t="73611" x="6591300" y="2554288"/>
          <p14:tracePt t="73621" x="6581775" y="2544763"/>
          <p14:tracePt t="73644" x="6581775" y="2535238"/>
          <p14:tracePt t="73653" x="6581775" y="2525713"/>
          <p14:tracePt t="73660" x="6581775" y="2517775"/>
          <p14:tracePt t="73668" x="6581775" y="2498725"/>
          <p14:tracePt t="73678" x="6581775" y="2471738"/>
          <p14:tracePt t="73684" x="6581775" y="2452688"/>
          <p14:tracePt t="73692" x="6581775" y="2425700"/>
          <p14:tracePt t="73700" x="6581775" y="2408238"/>
          <p14:tracePt t="73709" x="6581775" y="2371725"/>
          <p14:tracePt t="73716" x="6581775" y="2362200"/>
          <p14:tracePt t="73724" x="6581775" y="2316163"/>
          <p14:tracePt t="73732" x="6581775" y="2306638"/>
          <p14:tracePt t="73741" x="6581775" y="2279650"/>
          <p14:tracePt t="73747" x="6581775" y="2262188"/>
          <p14:tracePt t="73755" x="6581775" y="2233613"/>
          <p14:tracePt t="73763" x="6600825" y="2216150"/>
          <p14:tracePt t="73771" x="6618288" y="2189163"/>
          <p14:tracePt t="73779" x="6637338" y="2170113"/>
          <p14:tracePt t="73788" x="6664325" y="2133600"/>
          <p14:tracePt t="73795" x="6681788" y="2116138"/>
          <p14:tracePt t="73803" x="6718300" y="2089150"/>
          <p14:tracePt t="73811" x="6746875" y="2070100"/>
          <p14:tracePt t="73820" x="6791325" y="2052638"/>
          <p14:tracePt t="73827" x="6827838" y="2043113"/>
          <p14:tracePt t="73835" x="6892925" y="2016125"/>
          <p14:tracePt t="73843" x="6919913" y="2016125"/>
          <p14:tracePt t="73851" x="6964363" y="2016125"/>
          <p14:tracePt t="73859" x="6992938" y="2006600"/>
          <p14:tracePt t="73867" x="7019925" y="2006600"/>
          <p14:tracePt t="73875" x="7065963" y="2006600"/>
          <p14:tracePt t="73888" x="7073900" y="2006600"/>
          <p14:tracePt t="73931" x="7092950" y="2016125"/>
          <p14:tracePt t="73940" x="7102475" y="2033588"/>
          <p14:tracePt t="73947" x="7119938" y="2060575"/>
          <p14:tracePt t="73955" x="7129463" y="2079625"/>
          <p14:tracePt t="73964" x="7146925" y="2125663"/>
          <p14:tracePt t="73971" x="7202488" y="2179638"/>
          <p14:tracePt t="73979" x="7239000" y="2243138"/>
          <p14:tracePt t="73987" x="7265988" y="2316163"/>
          <p14:tracePt t="73995" x="7302500" y="2379663"/>
          <p14:tracePt t="74005" x="7312025" y="2425700"/>
          <p14:tracePt t="74012" x="7319963" y="2471738"/>
          <p14:tracePt t="74022" x="7319963" y="2525713"/>
          <p14:tracePt t="74028" x="7319963" y="2544763"/>
          <p14:tracePt t="74038" x="7329488" y="2571750"/>
          <p14:tracePt t="74044" x="7329488" y="2581275"/>
          <p14:tracePt t="74060" x="7329488" y="2589213"/>
          <p14:tracePt t="74068" x="7329488" y="2598738"/>
          <p14:tracePt t="74084" x="7319963" y="2608263"/>
          <p14:tracePt t="74092" x="7312025" y="2617788"/>
          <p14:tracePt t="74100" x="7292975" y="2625725"/>
          <p14:tracePt t="74108" x="7275513" y="2625725"/>
          <p14:tracePt t="74116" x="7256463" y="2635250"/>
          <p14:tracePt t="74125" x="7212013" y="2662238"/>
          <p14:tracePt t="74132" x="7183438" y="2671763"/>
          <p14:tracePt t="74142" x="7165975" y="2681288"/>
          <p14:tracePt t="74149" x="7110413" y="2698750"/>
          <p14:tracePt t="74157" x="7073900" y="2698750"/>
          <p14:tracePt t="74165" x="7046913" y="2717800"/>
          <p14:tracePt t="74172" x="7010400" y="2717800"/>
          <p14:tracePt t="74181" x="6973888" y="2717800"/>
          <p14:tracePt t="74190" x="6946900" y="2717800"/>
          <p14:tracePt t="74197" x="6910388" y="2717800"/>
          <p14:tracePt t="74207" x="6864350" y="2717800"/>
          <p14:tracePt t="74213" x="6846888" y="2717800"/>
          <p14:tracePt t="74223" x="6819900" y="2717800"/>
          <p14:tracePt t="74229" x="6800850" y="2717800"/>
          <p14:tracePt t="74239" x="6773863" y="2717800"/>
          <p14:tracePt t="74244" x="6764338" y="2708275"/>
          <p14:tracePt t="74253" x="6754813" y="2708275"/>
          <p14:tracePt t="74260" x="6754813" y="2698750"/>
          <p14:tracePt t="74269" x="6754813" y="2690813"/>
          <p14:tracePt t="74277" x="6746875" y="2671763"/>
          <p14:tracePt t="74284" x="6746875" y="2644775"/>
          <p14:tracePt t="74292" x="6746875" y="2625725"/>
          <p14:tracePt t="74299" x="6746875" y="2608263"/>
          <p14:tracePt t="74307" x="6746875" y="2589213"/>
          <p14:tracePt t="74315" x="6746875" y="2562225"/>
          <p14:tracePt t="74323" x="6746875" y="2535238"/>
          <p14:tracePt t="74331" x="6746875" y="2517775"/>
          <p14:tracePt t="74339" x="6746875" y="2498725"/>
          <p14:tracePt t="74347" x="6746875" y="2471738"/>
          <p14:tracePt t="74355" x="6783388" y="2435225"/>
          <p14:tracePt t="74363" x="6791325" y="2408238"/>
          <p14:tracePt t="74372" x="6800850" y="2389188"/>
          <p14:tracePt t="74379" x="6810375" y="2379663"/>
          <p14:tracePt t="74387" x="6827838" y="2362200"/>
          <p14:tracePt t="74395" x="6846888" y="2335213"/>
          <p14:tracePt t="74404" x="6864350" y="2306638"/>
          <p14:tracePt t="74411" x="6873875" y="2306638"/>
          <p14:tracePt t="74421" x="6883400" y="2298700"/>
          <p14:tracePt t="74436" x="6892925" y="2289175"/>
          <p14:tracePt t="74452" x="6910388" y="2270125"/>
          <p14:tracePt t="74468" x="6946900" y="2262188"/>
          <p14:tracePt t="74476" x="6964363" y="2262188"/>
          <p14:tracePt t="74484" x="6992938" y="2252663"/>
          <p14:tracePt t="74492" x="7019925" y="2243138"/>
          <p14:tracePt t="74500" x="7046913" y="2243138"/>
          <p14:tracePt t="74508" x="7092950" y="2243138"/>
          <p14:tracePt t="74516" x="7119938" y="2243138"/>
          <p14:tracePt t="74524" x="7175500" y="2243138"/>
          <p14:tracePt t="74532" x="7212013" y="2243138"/>
          <p14:tracePt t="74540" x="7248525" y="2243138"/>
          <p14:tracePt t="74548" x="7265988" y="2243138"/>
          <p14:tracePt t="74556" x="7292975" y="2243138"/>
          <p14:tracePt t="74564" x="7319963" y="2270125"/>
          <p14:tracePt t="74572" x="7329488" y="2279650"/>
          <p14:tracePt t="74589" x="7329488" y="2298700"/>
          <p14:tracePt t="74597" x="7329488" y="2316163"/>
          <p14:tracePt t="74605" x="7329488" y="2325688"/>
          <p14:tracePt t="74612" x="7329488" y="2335213"/>
          <p14:tracePt t="74622" x="7329488" y="2352675"/>
          <p14:tracePt t="74628" x="7329488" y="2389188"/>
          <p14:tracePt t="74644" x="7329488" y="2408238"/>
          <p14:tracePt t="74652" x="7329488" y="2435225"/>
          <p14:tracePt t="74660" x="7329488" y="2444750"/>
          <p14:tracePt t="74669" x="7329488" y="2452688"/>
          <p14:tracePt t="74676" x="7329488" y="2481263"/>
          <p14:tracePt t="74684" x="7329488" y="2489200"/>
          <p14:tracePt t="74692" x="7329488" y="2498725"/>
          <p14:tracePt t="74709" x="7329488" y="2517775"/>
          <p14:tracePt t="74731" x="7319963" y="2525713"/>
          <p14:tracePt t="74787" x="7319963" y="2535238"/>
          <p14:tracePt t="75029" x="7312025" y="2535238"/>
          <p14:tracePt t="75053" x="7312025" y="2525713"/>
          <p14:tracePt t="75301" x="7302500" y="2525713"/>
          <p14:tracePt t="75307" x="7283450" y="2525713"/>
          <p14:tracePt t="75315" x="7275513" y="2525713"/>
          <p14:tracePt t="75331" x="7265988" y="2525713"/>
          <p14:tracePt t="76483" x="7256463" y="2525713"/>
          <p14:tracePt t="76491" x="7248525" y="2525713"/>
          <p14:tracePt t="76499" x="7239000" y="2525713"/>
          <p14:tracePt t="76508" x="7219950" y="2525713"/>
          <p14:tracePt t="76524" x="7202488" y="2525713"/>
          <p14:tracePt t="76629" x="7192963" y="2525713"/>
          <p14:tracePt t="76940" x="7183438" y="2525713"/>
          <p14:tracePt t="76956" x="7175500" y="2525713"/>
          <p14:tracePt t="76971" x="7156450" y="2517775"/>
          <p14:tracePt t="76987" x="7156450" y="2508250"/>
          <p14:tracePt t="76995" x="7138988" y="2498725"/>
          <p14:tracePt t="77003" x="7119938" y="2489200"/>
          <p14:tracePt t="77011" x="7102475" y="2481263"/>
          <p14:tracePt t="77020" x="7083425" y="2471738"/>
          <p14:tracePt t="77028" x="7073900" y="2471738"/>
          <p14:tracePt t="77038" x="7065963" y="2471738"/>
          <p14:tracePt t="77044" x="7056438" y="2471738"/>
          <p14:tracePt t="77052" x="7046913" y="2462213"/>
          <p14:tracePt t="77060" x="7029450" y="2462213"/>
          <p14:tracePt t="77068" x="7010400" y="2444750"/>
          <p14:tracePt t="77084" x="6983413" y="2435225"/>
          <p14:tracePt t="77092" x="6964363" y="2425700"/>
          <p14:tracePt t="77101" x="6937375" y="2416175"/>
          <p14:tracePt t="77108" x="6892925" y="2389188"/>
          <p14:tracePt t="77116" x="6856413" y="2379663"/>
          <p14:tracePt t="77124" x="6819900" y="2371725"/>
          <p14:tracePt t="77132" x="6810375" y="2371725"/>
          <p14:tracePt t="77141" x="6783388" y="2362200"/>
          <p14:tracePt t="77148" x="6773863" y="2362200"/>
          <p14:tracePt t="77235" x="6764338" y="2362200"/>
          <p14:tracePt t="77278" x="6746875" y="2362200"/>
          <p14:tracePt t="77284" x="6737350" y="2362200"/>
          <p14:tracePt t="77292" x="6727825" y="2362200"/>
          <p14:tracePt t="77301" x="6718300" y="2362200"/>
          <p14:tracePt t="77308" x="6700838" y="2362200"/>
          <p14:tracePt t="77318" x="6681788" y="2362200"/>
          <p14:tracePt t="77332" x="6654800" y="2371725"/>
          <p14:tracePt t="77340" x="6645275" y="2379663"/>
          <p14:tracePt t="77349" x="6618288" y="2389188"/>
          <p14:tracePt t="77358" x="6610350" y="2389188"/>
          <p14:tracePt t="77364" x="6591300" y="2398713"/>
          <p14:tracePt t="77372" x="6564313" y="2398713"/>
          <p14:tracePt t="77380" x="6518275" y="2408238"/>
          <p14:tracePt t="77389" x="6491288" y="2425700"/>
          <p14:tracePt t="77396" x="6445250" y="2435225"/>
          <p14:tracePt t="77405" x="6418263" y="2435225"/>
          <p14:tracePt t="77412" x="6362700" y="2435225"/>
          <p14:tracePt t="77422" x="6335713" y="2435225"/>
          <p14:tracePt t="77428" x="6281738" y="2444750"/>
          <p14:tracePt t="77438" x="6254750" y="2444750"/>
          <p14:tracePt t="77444" x="6199188" y="2444750"/>
          <p14:tracePt t="77452" x="6181725" y="2444750"/>
          <p14:tracePt t="77460" x="6153150" y="2444750"/>
          <p14:tracePt t="77469" x="6116638" y="2444750"/>
          <p14:tracePt t="77476" x="6089650" y="2444750"/>
          <p14:tracePt t="77484" x="6035675" y="2444750"/>
          <p14:tracePt t="77492" x="5999163" y="2444750"/>
          <p14:tracePt t="77501" x="5953125" y="2444750"/>
          <p14:tracePt t="77508" x="5916613" y="2444750"/>
          <p14:tracePt t="77516" x="5880100" y="2425700"/>
          <p14:tracePt t="77524" x="5843588" y="2416175"/>
          <p14:tracePt t="77532" x="5797550" y="2408238"/>
          <p14:tracePt t="77542" x="5770563" y="2408238"/>
          <p14:tracePt t="77548" x="5724525" y="2371725"/>
          <p14:tracePt t="77557" x="5653088" y="2371725"/>
          <p14:tracePt t="77564" x="5607050" y="2362200"/>
          <p14:tracePt t="77572" x="5580063" y="2362200"/>
          <p14:tracePt t="77580" x="5551488" y="2352675"/>
          <p14:tracePt t="77596" x="5514975" y="2352675"/>
          <p14:tracePt t="77605" x="5507038" y="2352675"/>
          <p14:tracePt t="77622" x="5487988" y="2352675"/>
          <p14:tracePt t="77628" x="5478463" y="2352675"/>
          <p14:tracePt t="77644" x="5470525" y="2352675"/>
          <p14:tracePt t="77717" x="5461000" y="2352675"/>
          <p14:tracePt t="77724" x="5441950" y="2352675"/>
          <p14:tracePt t="77732" x="5434013" y="2352675"/>
          <p14:tracePt t="77740" x="5424488" y="2352675"/>
          <p14:tracePt t="77749" x="5405438" y="2352675"/>
          <p14:tracePt t="77755" x="5378450" y="2335213"/>
          <p14:tracePt t="77771" x="5360988" y="2335213"/>
          <p14:tracePt t="77779" x="5341938" y="2316163"/>
          <p14:tracePt t="77787" x="5334000" y="2316163"/>
          <p14:tracePt t="77795" x="5305425" y="2306638"/>
          <p14:tracePt t="77803" x="5287963" y="2289175"/>
          <p14:tracePt t="77811" x="5278438" y="2279650"/>
          <p14:tracePt t="77820" x="5268913" y="2270125"/>
          <p14:tracePt t="77827" x="5260975" y="2262188"/>
          <p14:tracePt t="77837" x="5251450" y="2243138"/>
          <p14:tracePt t="77852" x="5251450" y="2233613"/>
          <p14:tracePt t="77860" x="5251450" y="2225675"/>
          <p14:tracePt t="77868" x="5251450" y="2216150"/>
          <p14:tracePt t="77876" x="5251450" y="2206625"/>
          <p14:tracePt t="77889" x="5251450" y="2197100"/>
          <p14:tracePt t="77901" x="5251450" y="2170113"/>
          <p14:tracePt t="77908" x="5251450" y="2160588"/>
          <p14:tracePt t="77916" x="5251450" y="2143125"/>
          <p14:tracePt t="77924" x="5251450" y="2116138"/>
          <p14:tracePt t="77932" x="5251450" y="2097088"/>
          <p14:tracePt t="77940" x="5251450" y="2079625"/>
          <p14:tracePt t="77949" x="5251450" y="2070100"/>
          <p14:tracePt t="77956" x="5251450" y="2043113"/>
          <p14:tracePt t="77964" x="5260975" y="2043113"/>
          <p14:tracePt t="77972" x="5268913" y="2033588"/>
          <p14:tracePt t="77980" x="5287963" y="2006600"/>
          <p14:tracePt t="77987" x="5297488" y="2006600"/>
          <p14:tracePt t="77996" x="5324475" y="1987550"/>
          <p14:tracePt t="78004" x="5351463" y="1979613"/>
          <p14:tracePt t="78012" x="5387975" y="1979613"/>
          <p14:tracePt t="78021" x="5405438" y="1970088"/>
          <p14:tracePt t="78028" x="5451475" y="1970088"/>
          <p14:tracePt t="78037" x="5507038" y="1970088"/>
          <p14:tracePt t="78044" x="5543550" y="1970088"/>
          <p14:tracePt t="78052" x="5561013" y="1970088"/>
          <p14:tracePt t="78060" x="5580063" y="1970088"/>
          <p14:tracePt t="78068" x="5588000" y="1970088"/>
          <p14:tracePt t="78131" x="5607050" y="1979613"/>
          <p14:tracePt t="78139" x="5607050" y="1997075"/>
          <p14:tracePt t="78148" x="5616575" y="2033588"/>
          <p14:tracePt t="78155" x="5634038" y="2070100"/>
          <p14:tracePt t="78164" x="5643563" y="2089150"/>
          <p14:tracePt t="78181" x="5643563" y="2116138"/>
          <p14:tracePt t="78188" x="5653088" y="2133600"/>
          <p14:tracePt t="78196" x="5653088" y="2152650"/>
          <p14:tracePt t="78205" x="5653088" y="2160588"/>
          <p14:tracePt t="78212" x="5653088" y="2170113"/>
          <p14:tracePt t="78222" x="5653088" y="2179638"/>
          <p14:tracePt t="78238" x="5653088" y="2206625"/>
          <p14:tracePt t="78244" x="5653088" y="2216150"/>
          <p14:tracePt t="78252" x="5643563" y="2216150"/>
          <p14:tracePt t="78260" x="5634038" y="2225675"/>
          <p14:tracePt t="78268" x="5616575" y="2243138"/>
          <p14:tracePt t="78276" x="5597525" y="2252663"/>
          <p14:tracePt t="78284" x="5588000" y="2252663"/>
          <p14:tracePt t="78292" x="5561013" y="2262188"/>
          <p14:tracePt t="78300" x="5543550" y="2270125"/>
          <p14:tracePt t="78308" x="5514975" y="2270125"/>
          <p14:tracePt t="78316" x="5470525" y="2270125"/>
          <p14:tracePt t="78324" x="5441950" y="2270125"/>
          <p14:tracePt t="78332" x="5387975" y="2270125"/>
          <p14:tracePt t="78340" x="5351463" y="2270125"/>
          <p14:tracePt t="78349" x="5305425" y="2270125"/>
          <p14:tracePt t="78356" x="5268913" y="2270125"/>
          <p14:tracePt t="78364" x="5241925" y="2270125"/>
          <p14:tracePt t="78373" x="5205413" y="2270125"/>
          <p14:tracePt t="78381" x="5178425" y="2252663"/>
          <p14:tracePt t="78388" x="5141913" y="2216150"/>
          <p14:tracePt t="78396" x="5132388" y="2197100"/>
          <p14:tracePt t="78445" x="5132388" y="2189163"/>
          <p14:tracePt t="78468" x="5132388" y="2179638"/>
          <p14:tracePt t="78476" x="5187950" y="2179638"/>
          <p14:tracePt t="78484" x="5241925" y="2179638"/>
          <p14:tracePt t="78492" x="5268913" y="2179638"/>
          <p14:tracePt t="78500" x="5351463" y="2179638"/>
          <p14:tracePt t="78508" x="5451475" y="2233613"/>
          <p14:tracePt t="78516" x="5551488" y="2298700"/>
          <p14:tracePt t="78524" x="5653088" y="2325688"/>
          <p14:tracePt t="78532" x="5797550" y="2379663"/>
          <p14:tracePt t="78542" x="5953125" y="2462213"/>
          <p14:tracePt t="78548" x="6099175" y="2517775"/>
          <p14:tracePt t="78556" x="6272213" y="2598738"/>
          <p14:tracePt t="78564" x="6491288" y="2681288"/>
          <p14:tracePt t="78573" x="6727825" y="2771775"/>
          <p14:tracePt t="78580" x="7029450" y="2873375"/>
          <p14:tracePt t="78587" x="7329488" y="2973388"/>
          <p14:tracePt t="78596" x="7594600" y="3046413"/>
          <p14:tracePt t="78604" x="7885113" y="3109913"/>
          <p14:tracePt t="78612" x="8123238" y="3219450"/>
          <p14:tracePt t="78621" x="8313738" y="3265488"/>
          <p14:tracePt t="78628" x="8459788" y="3328988"/>
          <p14:tracePt t="78637" x="8624888" y="3355975"/>
          <p14:tracePt t="78644" x="8761413" y="3382963"/>
          <p14:tracePt t="78652" x="8888413" y="3402013"/>
          <p14:tracePt t="78660" x="8980488" y="3411538"/>
          <p14:tracePt t="78668" x="9061450" y="3429000"/>
          <p14:tracePt t="78676" x="9117013" y="3446463"/>
          <p14:tracePt t="80486" x="8897938" y="3694113"/>
          <p14:tracePt t="80495" x="8807450" y="3694113"/>
          <p14:tracePt t="80501" x="8651875" y="3665538"/>
          <p14:tracePt t="80508" x="8542338" y="3665538"/>
          <p14:tracePt t="80516" x="8469313" y="3648075"/>
          <p14:tracePt t="80524" x="8386763" y="3621088"/>
          <p14:tracePt t="80532" x="8350250" y="3621088"/>
          <p14:tracePt t="80540" x="8305800" y="3611563"/>
          <p14:tracePt t="80549" x="8286750" y="3611563"/>
          <p14:tracePt t="80555" x="8269288" y="3611563"/>
          <p14:tracePt t="80604" x="8259763" y="3602038"/>
          <p14:tracePt t="80628" x="8259763" y="3592513"/>
          <p14:tracePt t="80644" x="8259763" y="3584575"/>
          <p14:tracePt t="80652" x="8259763" y="3575050"/>
          <p14:tracePt t="80668" x="8259763" y="3565525"/>
          <p14:tracePt t="80676" x="8250238" y="3556000"/>
          <p14:tracePt t="80687" x="8250238" y="3548063"/>
          <p14:tracePt t="80700" x="8240713" y="3538538"/>
          <p14:tracePt t="80708" x="8232775" y="3529013"/>
          <p14:tracePt t="80718" x="8213725" y="3519488"/>
          <p14:tracePt t="80724" x="8196263" y="3511550"/>
          <p14:tracePt t="80732" x="8169275" y="3502025"/>
          <p14:tracePt t="80741" x="8140700" y="3492500"/>
          <p14:tracePt t="80748" x="8104188" y="3482975"/>
          <p14:tracePt t="80757" x="8067675" y="3482975"/>
          <p14:tracePt t="80764" x="8013700" y="3465513"/>
          <p14:tracePt t="80774" x="7950200" y="3446463"/>
          <p14:tracePt t="80779" x="7858125" y="3446463"/>
          <p14:tracePt t="80787" x="7740650" y="3429000"/>
          <p14:tracePt t="80795" x="7612063" y="3419475"/>
          <p14:tracePt t="80803" x="7485063" y="3402013"/>
          <p14:tracePt t="80811" x="7375525" y="3375025"/>
          <p14:tracePt t="80820" x="7248525" y="3355975"/>
          <p14:tracePt t="80827" x="7165975" y="3346450"/>
          <p14:tracePt t="80836" x="7056438" y="3328988"/>
          <p14:tracePt t="80843" x="6973888" y="3292475"/>
          <p14:tracePt t="80851" x="6900863" y="3282950"/>
          <p14:tracePt t="80859" x="6837363" y="3265488"/>
          <p14:tracePt t="80867" x="6791325" y="3246438"/>
          <p14:tracePt t="80875" x="6746875" y="3219450"/>
          <p14:tracePt t="80888" x="6727825" y="3209925"/>
          <p14:tracePt t="80891" x="6681788" y="3182938"/>
          <p14:tracePt t="80899" x="6673850" y="3173413"/>
          <p14:tracePt t="80907" x="6654800" y="3146425"/>
          <p14:tracePt t="80915" x="6637338" y="3136900"/>
          <p14:tracePt t="80923" x="6627813" y="3127375"/>
          <p14:tracePt t="80931" x="6610350" y="3109913"/>
          <p14:tracePt t="80939" x="6610350" y="3100388"/>
          <p14:tracePt t="80947" x="6610350" y="3082925"/>
          <p14:tracePt t="80957" x="6610350" y="3063875"/>
          <p14:tracePt t="80963" x="6610350" y="3046413"/>
          <p14:tracePt t="80971" x="6610350" y="3017838"/>
          <p14:tracePt t="80979" x="6610350" y="3009900"/>
          <p14:tracePt t="80987" x="6610350" y="2990850"/>
          <p14:tracePt t="80995" x="6610350" y="2963863"/>
          <p14:tracePt t="81003" x="6610350" y="2946400"/>
          <p14:tracePt t="81011" x="6610350" y="2927350"/>
          <p14:tracePt t="81020" x="6618288" y="2909888"/>
          <p14:tracePt t="81027" x="6618288" y="2900363"/>
          <p14:tracePt t="81036" x="6654800" y="2873375"/>
          <p14:tracePt t="81051" x="6691313" y="2863850"/>
          <p14:tracePt t="81059" x="6727825" y="2863850"/>
          <p14:tracePt t="81067" x="6791325" y="2863850"/>
          <p14:tracePt t="81075" x="6864350" y="2863850"/>
          <p14:tracePt t="81084" x="6929438" y="2863850"/>
          <p14:tracePt t="81092" x="6964363" y="2863850"/>
          <p14:tracePt t="81100" x="7019925" y="2881313"/>
          <p14:tracePt t="81108" x="7029450" y="2890838"/>
          <p14:tracePt t="81116" x="7083425" y="2917825"/>
          <p14:tracePt t="81124" x="7092950" y="2927350"/>
          <p14:tracePt t="81132" x="7110413" y="2946400"/>
          <p14:tracePt t="81158" x="7129463" y="2963863"/>
          <p14:tracePt t="81195" x="7119938" y="2982913"/>
          <p14:tracePt t="81211" x="7083425" y="3017838"/>
          <p14:tracePt t="81219" x="7056438" y="3027363"/>
          <p14:tracePt t="81227" x="6983413" y="3046413"/>
          <p14:tracePt t="81237" x="6883400" y="3090863"/>
          <p14:tracePt t="81244" x="6773863" y="3109913"/>
          <p14:tracePt t="81252" x="6645275" y="3119438"/>
          <p14:tracePt t="81260" x="6481763" y="3146425"/>
          <p14:tracePt t="81268" x="6354763" y="3146425"/>
          <p14:tracePt t="81276" x="6208713" y="3146425"/>
          <p14:tracePt t="81284" x="6062663" y="3146425"/>
          <p14:tracePt t="81292" x="5953125" y="3146425"/>
          <p14:tracePt t="81300" x="5843588" y="3146425"/>
          <p14:tracePt t="81308" x="5753100" y="3146425"/>
          <p14:tracePt t="81316" x="5688013" y="3146425"/>
          <p14:tracePt t="81324" x="5624513" y="3119438"/>
          <p14:tracePt t="81332" x="5580063" y="3100388"/>
          <p14:tracePt t="81339" x="5580063" y="3090863"/>
          <p14:tracePt t="81379" x="5570538" y="3082925"/>
          <p14:tracePt t="81395" x="5561013" y="3073400"/>
          <p14:tracePt t="81428" x="5543550" y="3054350"/>
          <p14:tracePt t="81437" x="5534025" y="3054350"/>
          <p14:tracePt t="81444" x="5524500" y="3046413"/>
          <p14:tracePt t="81453" x="5514975" y="3046413"/>
          <p14:tracePt t="81460" x="5507038" y="3046413"/>
          <p14:tracePt t="81468" x="5470525" y="3009900"/>
          <p14:tracePt t="81484" x="5451475" y="3009900"/>
          <p14:tracePt t="81491" x="5441950" y="3000375"/>
          <p14:tracePt t="81499" x="5424488" y="3000375"/>
          <p14:tracePt t="81507" x="5397500" y="3000375"/>
          <p14:tracePt t="81515" x="5387975" y="3000375"/>
          <p14:tracePt t="81531" x="5360988" y="3000375"/>
          <p14:tracePt t="81539" x="5351463" y="3000375"/>
          <p14:tracePt t="81547" x="5324475" y="3000375"/>
          <p14:tracePt t="81555" x="5314950" y="3000375"/>
          <p14:tracePt t="81563" x="5305425" y="3000375"/>
          <p14:tracePt t="81571" x="5278438" y="3000375"/>
          <p14:tracePt t="81588" x="5260975" y="3000375"/>
          <p14:tracePt t="81596" x="5251450" y="3000375"/>
          <p14:tracePt t="81603" x="5241925" y="3009900"/>
          <p14:tracePt t="81612" x="5232400" y="3009900"/>
          <p14:tracePt t="81620" x="5214938" y="3017838"/>
          <p14:tracePt t="81628" x="5195888" y="3017838"/>
          <p14:tracePt t="81637" x="5187950" y="3027363"/>
          <p14:tracePt t="81653" x="5178425" y="3027363"/>
          <p14:tracePt t="81940" x="5168900" y="3027363"/>
          <p14:tracePt t="81948" x="5168900" y="3017838"/>
          <p14:tracePt t="81956" x="5168900" y="3000375"/>
          <p14:tracePt t="81964" x="5168900" y="2982913"/>
          <p14:tracePt t="81973" x="5187950" y="2946400"/>
          <p14:tracePt t="81980" x="5205413" y="2917825"/>
          <p14:tracePt t="81988" x="5205413" y="2909888"/>
          <p14:tracePt t="81996" x="5214938" y="2881313"/>
          <p14:tracePt t="82004" x="5232400" y="2863850"/>
          <p14:tracePt t="82012" x="5241925" y="2836863"/>
          <p14:tracePt t="82019" x="5251450" y="2817813"/>
          <p14:tracePt t="82027" x="5260975" y="2781300"/>
          <p14:tracePt t="82036" x="5278438" y="2763838"/>
          <p14:tracePt t="82043" x="5287963" y="2754313"/>
          <p14:tracePt t="82051" x="5297488" y="2727325"/>
          <p14:tracePt t="82059" x="5334000" y="2690813"/>
          <p14:tracePt t="82067" x="5341938" y="2662238"/>
          <p14:tracePt t="82075" x="5351463" y="2635250"/>
          <p14:tracePt t="82083" x="5360988" y="2608263"/>
          <p14:tracePt t="82092" x="5378450" y="2562225"/>
          <p14:tracePt t="82100" x="5397500" y="2517775"/>
          <p14:tracePt t="82108" x="5405438" y="2444750"/>
          <p14:tracePt t="82117" x="5414963" y="2371725"/>
          <p14:tracePt t="82124" x="5441950" y="2270125"/>
          <p14:tracePt t="82132" x="5461000" y="2179638"/>
          <p14:tracePt t="82140" x="5478463" y="2052638"/>
          <p14:tracePt t="82148" x="5487988" y="1951038"/>
          <p14:tracePt t="82158" x="5514975" y="1824038"/>
          <p14:tracePt t="82164" x="5534025" y="1697038"/>
          <p14:tracePt t="82174" x="5543550" y="1595438"/>
          <p14:tracePt t="82180" x="5561013" y="1468438"/>
          <p14:tracePt t="82188" x="5561013" y="1395413"/>
          <p14:tracePt t="82196" x="5607050" y="1249363"/>
          <p14:tracePt t="82205" x="5616575" y="1122363"/>
          <p14:tracePt t="82212" x="5634038" y="984250"/>
          <p14:tracePt t="82221" x="5661025" y="893763"/>
          <p14:tracePt t="82228" x="5670550" y="784225"/>
          <p14:tracePt t="82237" x="5688013" y="647700"/>
          <p14:tracePt t="85359" x="6919913" y="1030288"/>
          <p14:tracePt t="85363" x="7329488" y="1322388"/>
          <p14:tracePt t="85372" x="7748588" y="1614488"/>
          <p14:tracePt t="85380" x="8050213" y="1851025"/>
          <p14:tracePt t="85389" x="8259763" y="2043113"/>
          <p14:tracePt t="85397" x="8378825" y="2133600"/>
          <p14:tracePt t="85408" x="8459788" y="2197100"/>
          <p14:tracePt t="85415" x="8478838" y="2233613"/>
          <p14:tracePt t="85419" x="8496300" y="2252663"/>
          <p14:tracePt t="85427" x="8505825" y="2262188"/>
          <p14:tracePt t="85451" x="8515350" y="2270125"/>
          <p14:tracePt t="85483" x="8542338" y="2270125"/>
          <p14:tracePt t="85493" x="8551863" y="2270125"/>
          <p14:tracePt t="85499" x="8578850" y="2270125"/>
          <p14:tracePt t="85507" x="8588375" y="2270125"/>
          <p14:tracePt t="85515" x="8596313" y="2279650"/>
          <p14:tracePt t="85523" x="8642350" y="2316163"/>
          <p14:tracePt t="85531" x="8661400" y="2335213"/>
          <p14:tracePt t="85539" x="8697913" y="2371725"/>
          <p14:tracePt t="85547" x="8705850" y="2389188"/>
          <p14:tracePt t="85556" x="8715375" y="2408238"/>
          <p14:tracePt t="85563" x="8751888" y="2452688"/>
          <p14:tracePt t="85572" x="8770938" y="2498725"/>
          <p14:tracePt t="85579" x="8834438" y="2608263"/>
          <p14:tracePt t="85588" x="8888413" y="2744788"/>
          <p14:tracePt t="85596" x="8943975" y="2863850"/>
          <p14:tracePt t="85605" x="8980488" y="2909888"/>
          <p14:tracePt t="85612" x="9034463" y="2954338"/>
          <p14:tracePt t="85622" x="9070975" y="3009900"/>
          <p14:tracePt t="85628" x="9107488" y="305435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ja-JP"/>
              <a:t>Arbiter</a:t>
            </a:r>
          </a:p>
        </p:txBody>
      </p:sp>
      <p:sp>
        <p:nvSpPr>
          <p:cNvPr id="14339" name="Oval 3"/>
          <p:cNvSpPr>
            <a:spLocks noChangeArrowheads="1"/>
          </p:cNvSpPr>
          <p:nvPr/>
        </p:nvSpPr>
        <p:spPr bwMode="auto">
          <a:xfrm>
            <a:off x="14478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40" name="Oval 4"/>
          <p:cNvSpPr>
            <a:spLocks noChangeArrowheads="1"/>
          </p:cNvSpPr>
          <p:nvPr/>
        </p:nvSpPr>
        <p:spPr bwMode="auto">
          <a:xfrm>
            <a:off x="20574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41" name="Oval 5"/>
          <p:cNvSpPr>
            <a:spLocks noChangeArrowheads="1"/>
          </p:cNvSpPr>
          <p:nvPr/>
        </p:nvSpPr>
        <p:spPr bwMode="auto">
          <a:xfrm>
            <a:off x="2971800" y="3962400"/>
            <a:ext cx="381000" cy="381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42" name="Text Box 6"/>
          <p:cNvSpPr txBox="1">
            <a:spLocks noChangeArrowheads="1"/>
          </p:cNvSpPr>
          <p:nvPr/>
        </p:nvSpPr>
        <p:spPr bwMode="auto">
          <a:xfrm>
            <a:off x="2498725" y="3906838"/>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a:t>
            </a:r>
          </a:p>
        </p:txBody>
      </p:sp>
      <p:sp>
        <p:nvSpPr>
          <p:cNvPr id="14343" name="Rectangle 7"/>
          <p:cNvSpPr>
            <a:spLocks noChangeArrowheads="1"/>
          </p:cNvSpPr>
          <p:nvPr/>
        </p:nvSpPr>
        <p:spPr bwMode="auto">
          <a:xfrm>
            <a:off x="1295400" y="2971800"/>
            <a:ext cx="2133600" cy="4572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Priority Encoder</a:t>
            </a:r>
          </a:p>
        </p:txBody>
      </p:sp>
      <p:sp>
        <p:nvSpPr>
          <p:cNvPr id="14344" name="Line 8"/>
          <p:cNvSpPr>
            <a:spLocks noChangeShapeType="1"/>
          </p:cNvSpPr>
          <p:nvPr/>
        </p:nvSpPr>
        <p:spPr bwMode="auto">
          <a:xfrm flipV="1">
            <a:off x="160020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5" name="Line 9"/>
          <p:cNvSpPr>
            <a:spLocks noChangeShapeType="1"/>
          </p:cNvSpPr>
          <p:nvPr/>
        </p:nvSpPr>
        <p:spPr bwMode="auto">
          <a:xfrm flipV="1">
            <a:off x="220980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6" name="Line 10"/>
          <p:cNvSpPr>
            <a:spLocks noChangeShapeType="1"/>
          </p:cNvSpPr>
          <p:nvPr/>
        </p:nvSpPr>
        <p:spPr bwMode="auto">
          <a:xfrm flipV="1">
            <a:off x="3124200" y="34290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7" name="Line 14"/>
          <p:cNvSpPr>
            <a:spLocks noChangeShapeType="1"/>
          </p:cNvSpPr>
          <p:nvPr/>
        </p:nvSpPr>
        <p:spPr bwMode="auto">
          <a:xfrm flipV="1">
            <a:off x="1600200" y="4343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8" name="Line 15"/>
          <p:cNvSpPr>
            <a:spLocks noChangeShapeType="1"/>
          </p:cNvSpPr>
          <p:nvPr/>
        </p:nvSpPr>
        <p:spPr bwMode="auto">
          <a:xfrm flipV="1">
            <a:off x="2209800" y="4343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49" name="Line 16"/>
          <p:cNvSpPr>
            <a:spLocks noChangeShapeType="1"/>
          </p:cNvSpPr>
          <p:nvPr/>
        </p:nvSpPr>
        <p:spPr bwMode="auto">
          <a:xfrm flipV="1">
            <a:off x="3124200" y="43434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0" name="Text Box 17"/>
          <p:cNvSpPr txBox="1">
            <a:spLocks noChangeArrowheads="1"/>
          </p:cNvSpPr>
          <p:nvPr/>
        </p:nvSpPr>
        <p:spPr bwMode="auto">
          <a:xfrm>
            <a:off x="1736725" y="2479675"/>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Arbiter</a:t>
            </a:r>
          </a:p>
        </p:txBody>
      </p:sp>
      <p:sp>
        <p:nvSpPr>
          <p:cNvPr id="14351" name="Text Box 18"/>
          <p:cNvSpPr txBox="1">
            <a:spLocks noChangeArrowheads="1"/>
          </p:cNvSpPr>
          <p:nvPr/>
        </p:nvSpPr>
        <p:spPr bwMode="auto">
          <a:xfrm>
            <a:off x="1736725" y="5222875"/>
            <a:ext cx="1585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Centralized</a:t>
            </a:r>
          </a:p>
        </p:txBody>
      </p:sp>
      <p:sp>
        <p:nvSpPr>
          <p:cNvPr id="14352" name="Rectangle 19"/>
          <p:cNvSpPr>
            <a:spLocks noChangeArrowheads="1"/>
          </p:cNvSpPr>
          <p:nvPr/>
        </p:nvSpPr>
        <p:spPr bwMode="auto">
          <a:xfrm>
            <a:off x="4953000" y="1752600"/>
            <a:ext cx="533400" cy="533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3" name="Rectangle 20"/>
          <p:cNvSpPr>
            <a:spLocks noChangeArrowheads="1"/>
          </p:cNvSpPr>
          <p:nvPr/>
        </p:nvSpPr>
        <p:spPr bwMode="auto">
          <a:xfrm>
            <a:off x="5791200" y="1752600"/>
            <a:ext cx="533400" cy="533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4" name="Rectangle 21"/>
          <p:cNvSpPr>
            <a:spLocks noChangeArrowheads="1"/>
          </p:cNvSpPr>
          <p:nvPr/>
        </p:nvSpPr>
        <p:spPr bwMode="auto">
          <a:xfrm>
            <a:off x="7315200" y="1752600"/>
            <a:ext cx="533400" cy="533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4355" name="Line 22"/>
          <p:cNvSpPr>
            <a:spLocks noChangeShapeType="1"/>
          </p:cNvSpPr>
          <p:nvPr/>
        </p:nvSpPr>
        <p:spPr bwMode="auto">
          <a:xfrm>
            <a:off x="46482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6" name="Line 23"/>
          <p:cNvSpPr>
            <a:spLocks noChangeShapeType="1"/>
          </p:cNvSpPr>
          <p:nvPr/>
        </p:nvSpPr>
        <p:spPr bwMode="auto">
          <a:xfrm>
            <a:off x="54864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7" name="Line 24"/>
          <p:cNvSpPr>
            <a:spLocks noChangeShapeType="1"/>
          </p:cNvSpPr>
          <p:nvPr/>
        </p:nvSpPr>
        <p:spPr bwMode="auto">
          <a:xfrm>
            <a:off x="63246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8" name="Line 25"/>
          <p:cNvSpPr>
            <a:spLocks noChangeShapeType="1"/>
          </p:cNvSpPr>
          <p:nvPr/>
        </p:nvSpPr>
        <p:spPr bwMode="auto">
          <a:xfrm>
            <a:off x="7010400" y="20574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59" name="Text Box 26"/>
          <p:cNvSpPr txBox="1">
            <a:spLocks noChangeArrowheads="1"/>
          </p:cNvSpPr>
          <p:nvPr/>
        </p:nvSpPr>
        <p:spPr bwMode="auto">
          <a:xfrm>
            <a:off x="4022725" y="1717675"/>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H</a:t>
            </a:r>
          </a:p>
        </p:txBody>
      </p:sp>
      <p:sp>
        <p:nvSpPr>
          <p:cNvPr id="14360" name="Line 27"/>
          <p:cNvSpPr>
            <a:spLocks noChangeShapeType="1"/>
          </p:cNvSpPr>
          <p:nvPr/>
        </p:nvSpPr>
        <p:spPr bwMode="auto">
          <a:xfrm>
            <a:off x="4876800" y="34290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1" name="Line 28"/>
          <p:cNvSpPr>
            <a:spLocks noChangeShapeType="1"/>
          </p:cNvSpPr>
          <p:nvPr/>
        </p:nvSpPr>
        <p:spPr bwMode="auto">
          <a:xfrm>
            <a:off x="4876800" y="36576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62" name="Line 29"/>
          <p:cNvSpPr>
            <a:spLocks noChangeShapeType="1"/>
          </p:cNvSpPr>
          <p:nvPr/>
        </p:nvSpPr>
        <p:spPr bwMode="auto">
          <a:xfrm>
            <a:off x="4876800" y="3886200"/>
            <a:ext cx="3200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4363" name="Group 30"/>
          <p:cNvGrpSpPr>
            <a:grpSpLocks/>
          </p:cNvGrpSpPr>
          <p:nvPr/>
        </p:nvGrpSpPr>
        <p:grpSpPr bwMode="auto">
          <a:xfrm>
            <a:off x="5257800" y="3352800"/>
            <a:ext cx="152400" cy="990600"/>
            <a:chOff x="3312" y="2112"/>
            <a:chExt cx="96" cy="624"/>
          </a:xfrm>
        </p:grpSpPr>
        <p:sp>
          <p:nvSpPr>
            <p:cNvPr id="14392" name="Line 31"/>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93" name="Oval 32"/>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4" name="Group 33"/>
          <p:cNvGrpSpPr>
            <a:grpSpLocks/>
          </p:cNvGrpSpPr>
          <p:nvPr/>
        </p:nvGrpSpPr>
        <p:grpSpPr bwMode="auto">
          <a:xfrm>
            <a:off x="5562600" y="3352800"/>
            <a:ext cx="152400" cy="990600"/>
            <a:chOff x="3312" y="2112"/>
            <a:chExt cx="96" cy="624"/>
          </a:xfrm>
        </p:grpSpPr>
        <p:sp>
          <p:nvSpPr>
            <p:cNvPr id="14390" name="Line 34"/>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91" name="Oval 35"/>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5" name="Group 36"/>
          <p:cNvGrpSpPr>
            <a:grpSpLocks/>
          </p:cNvGrpSpPr>
          <p:nvPr/>
        </p:nvGrpSpPr>
        <p:grpSpPr bwMode="auto">
          <a:xfrm>
            <a:off x="5867400" y="3352800"/>
            <a:ext cx="152400" cy="990600"/>
            <a:chOff x="3312" y="2112"/>
            <a:chExt cx="96" cy="624"/>
          </a:xfrm>
        </p:grpSpPr>
        <p:sp>
          <p:nvSpPr>
            <p:cNvPr id="14388" name="Line 37"/>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9" name="Oval 38"/>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6" name="Group 39"/>
          <p:cNvGrpSpPr>
            <a:grpSpLocks/>
          </p:cNvGrpSpPr>
          <p:nvPr/>
        </p:nvGrpSpPr>
        <p:grpSpPr bwMode="auto">
          <a:xfrm>
            <a:off x="6172200" y="3352800"/>
            <a:ext cx="152400" cy="990600"/>
            <a:chOff x="3312" y="2112"/>
            <a:chExt cx="96" cy="624"/>
          </a:xfrm>
        </p:grpSpPr>
        <p:sp>
          <p:nvSpPr>
            <p:cNvPr id="14386" name="Line 40"/>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7" name="Oval 41"/>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7" name="Group 42"/>
          <p:cNvGrpSpPr>
            <a:grpSpLocks/>
          </p:cNvGrpSpPr>
          <p:nvPr/>
        </p:nvGrpSpPr>
        <p:grpSpPr bwMode="auto">
          <a:xfrm>
            <a:off x="6477000" y="3352800"/>
            <a:ext cx="152400" cy="990600"/>
            <a:chOff x="3312" y="2112"/>
            <a:chExt cx="96" cy="624"/>
          </a:xfrm>
        </p:grpSpPr>
        <p:sp>
          <p:nvSpPr>
            <p:cNvPr id="14384" name="Line 43"/>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5" name="Oval 44"/>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8" name="Group 45"/>
          <p:cNvGrpSpPr>
            <a:grpSpLocks/>
          </p:cNvGrpSpPr>
          <p:nvPr/>
        </p:nvGrpSpPr>
        <p:grpSpPr bwMode="auto">
          <a:xfrm>
            <a:off x="6705600" y="3352800"/>
            <a:ext cx="152400" cy="990600"/>
            <a:chOff x="3312" y="2112"/>
            <a:chExt cx="96" cy="624"/>
          </a:xfrm>
        </p:grpSpPr>
        <p:sp>
          <p:nvSpPr>
            <p:cNvPr id="14382" name="Line 46"/>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3" name="Oval 47"/>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69" name="Group 48"/>
          <p:cNvGrpSpPr>
            <a:grpSpLocks/>
          </p:cNvGrpSpPr>
          <p:nvPr/>
        </p:nvGrpSpPr>
        <p:grpSpPr bwMode="auto">
          <a:xfrm>
            <a:off x="7162800" y="3352800"/>
            <a:ext cx="152400" cy="990600"/>
            <a:chOff x="3312" y="2112"/>
            <a:chExt cx="96" cy="624"/>
          </a:xfrm>
        </p:grpSpPr>
        <p:sp>
          <p:nvSpPr>
            <p:cNvPr id="14380" name="Line 49"/>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81" name="Oval 5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4370" name="Group 51"/>
          <p:cNvGrpSpPr>
            <a:grpSpLocks/>
          </p:cNvGrpSpPr>
          <p:nvPr/>
        </p:nvGrpSpPr>
        <p:grpSpPr bwMode="auto">
          <a:xfrm>
            <a:off x="6934200" y="3352800"/>
            <a:ext cx="152400" cy="990600"/>
            <a:chOff x="3312" y="2112"/>
            <a:chExt cx="96" cy="624"/>
          </a:xfrm>
        </p:grpSpPr>
        <p:sp>
          <p:nvSpPr>
            <p:cNvPr id="14378" name="Line 52"/>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379" name="Oval 53"/>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4371" name="Text Box 54"/>
          <p:cNvSpPr txBox="1">
            <a:spLocks noChangeArrowheads="1"/>
          </p:cNvSpPr>
          <p:nvPr/>
        </p:nvSpPr>
        <p:spPr bwMode="auto">
          <a:xfrm>
            <a:off x="5394325" y="4613275"/>
            <a:ext cx="2054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Distributed bus</a:t>
            </a:r>
          </a:p>
        </p:txBody>
      </p:sp>
      <p:sp>
        <p:nvSpPr>
          <p:cNvPr id="14372" name="Text Box 55"/>
          <p:cNvSpPr txBox="1">
            <a:spLocks noChangeArrowheads="1"/>
          </p:cNvSpPr>
          <p:nvPr/>
        </p:nvSpPr>
        <p:spPr bwMode="auto">
          <a:xfrm>
            <a:off x="5241925" y="2327275"/>
            <a:ext cx="1698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Daisy Chain</a:t>
            </a:r>
          </a:p>
        </p:txBody>
      </p:sp>
      <p:sp>
        <p:nvSpPr>
          <p:cNvPr id="14373" name="Text Box 56"/>
          <p:cNvSpPr txBox="1">
            <a:spLocks noChangeArrowheads="1"/>
          </p:cNvSpPr>
          <p:nvPr/>
        </p:nvSpPr>
        <p:spPr bwMode="auto">
          <a:xfrm>
            <a:off x="5470525" y="5451475"/>
            <a:ext cx="1554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Distributed</a:t>
            </a:r>
          </a:p>
        </p:txBody>
      </p:sp>
      <p:sp>
        <p:nvSpPr>
          <p:cNvPr id="14374" name="Text Box 57"/>
          <p:cNvSpPr txBox="1">
            <a:spLocks noChangeArrowheads="1"/>
          </p:cNvSpPr>
          <p:nvPr/>
        </p:nvSpPr>
        <p:spPr bwMode="auto">
          <a:xfrm>
            <a:off x="1042988" y="6221413"/>
            <a:ext cx="54737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solidFill>
                  <a:srgbClr val="FF6699"/>
                </a:solidFill>
                <a:latin typeface="Verdana" panose="020B0604030504040204" pitchFamily="34" charset="0"/>
              </a:rPr>
              <a:t>Centralized arbiter is used inside the chip</a:t>
            </a:r>
          </a:p>
        </p:txBody>
      </p:sp>
      <p:sp>
        <p:nvSpPr>
          <p:cNvPr id="14375" name="Line 58"/>
          <p:cNvSpPr>
            <a:spLocks noChangeShapeType="1"/>
          </p:cNvSpPr>
          <p:nvPr/>
        </p:nvSpPr>
        <p:spPr bwMode="auto">
          <a:xfrm>
            <a:off x="3276600" y="34290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6" name="Line 59"/>
          <p:cNvSpPr>
            <a:spLocks noChangeShapeType="1"/>
          </p:cNvSpPr>
          <p:nvPr/>
        </p:nvSpPr>
        <p:spPr bwMode="auto">
          <a:xfrm>
            <a:off x="2339975" y="34290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77" name="Line 60"/>
          <p:cNvSpPr>
            <a:spLocks noChangeShapeType="1"/>
          </p:cNvSpPr>
          <p:nvPr/>
        </p:nvSpPr>
        <p:spPr bwMode="auto">
          <a:xfrm>
            <a:off x="1763713" y="3429000"/>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ED03C603-BA63-4CBC-BB9E-89A261297E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64"/>
    </mc:Choice>
    <mc:Fallback>
      <p:transition spd="slow" advTm="30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08" x="8870950" y="1195388"/>
          <p14:tracePt t="416" x="8661400" y="984250"/>
          <p14:tracePt t="426" x="8415338" y="757238"/>
          <p14:tracePt t="432" x="8223250" y="620713"/>
          <p14:tracePt t="442" x="8059738" y="465138"/>
          <p14:tracePt t="446" x="7850188" y="282575"/>
          <p14:tracePt t="454" x="7685088" y="155575"/>
          <p14:tracePt t="462" x="7558088" y="63500"/>
          <p14:tracePt t="14975" x="5049838" y="720725"/>
          <p14:tracePt t="14982" x="4978400" y="803275"/>
          <p14:tracePt t="14990" x="4922838" y="884238"/>
          <p14:tracePt t="14998" x="4868863" y="984250"/>
          <p14:tracePt t="15006" x="4813300" y="1103313"/>
          <p14:tracePt t="15014" x="4749800" y="1222375"/>
          <p14:tracePt t="15023" x="4695825" y="1312863"/>
          <p14:tracePt t="15030" x="4586288" y="1468438"/>
          <p14:tracePt t="15038" x="4513263" y="1604963"/>
          <p14:tracePt t="15047" x="4421188" y="1741488"/>
          <p14:tracePt t="15059" x="4311650" y="1897063"/>
          <p14:tracePt t="15064" x="4238625" y="2016125"/>
          <p14:tracePt t="15074" x="4165600" y="2133600"/>
          <p14:tracePt t="15078" x="4111625" y="2243138"/>
          <p14:tracePt t="15086" x="4057650" y="2306638"/>
          <p14:tracePt t="15094" x="4002088" y="2379663"/>
          <p14:tracePt t="15102" x="3965575" y="2444750"/>
          <p14:tracePt t="15111" x="3929063" y="2525713"/>
          <p14:tracePt t="15118" x="3875088" y="2608263"/>
          <p14:tracePt t="15140" x="3792538" y="2735263"/>
          <p14:tracePt t="15143" x="3775075" y="2781300"/>
          <p14:tracePt t="15150" x="3729038" y="2854325"/>
          <p14:tracePt t="15158" x="3709988" y="2900363"/>
          <p14:tracePt t="15166" x="3656013" y="2973388"/>
          <p14:tracePt t="15174" x="3600450" y="3036888"/>
          <p14:tracePt t="15183" x="3563938" y="3119438"/>
          <p14:tracePt t="15192" x="3509963" y="3200400"/>
          <p14:tracePt t="15199" x="3455988" y="3265488"/>
          <p14:tracePt t="15207" x="3427413" y="3338513"/>
          <p14:tracePt t="15215" x="3400425" y="3402013"/>
          <p14:tracePt t="15223" x="3390900" y="3482975"/>
          <p14:tracePt t="15230" x="3382963" y="3538538"/>
          <p14:tracePt t="15239" x="3354388" y="3602038"/>
          <p14:tracePt t="15247" x="3336925" y="3648075"/>
          <p14:tracePt t="15256" x="3317875" y="3694113"/>
          <p14:tracePt t="15263" x="3290888" y="3738563"/>
          <p14:tracePt t="15273" x="3263900" y="3803650"/>
          <p14:tracePt t="15279" x="3236913" y="3857625"/>
          <p14:tracePt t="15287" x="3200400" y="3921125"/>
          <p14:tracePt t="15296" x="3144838" y="3976688"/>
          <p14:tracePt t="15303" x="3081338" y="4057650"/>
          <p14:tracePt t="15312" x="3017838" y="4113213"/>
          <p14:tracePt t="15320" x="2944813" y="4195763"/>
          <p14:tracePt t="15329" x="2898775" y="4232275"/>
          <p14:tracePt t="15334" x="2844800" y="4276725"/>
          <p14:tracePt t="15342" x="2825750" y="4313238"/>
          <p14:tracePt t="15350" x="2762250" y="4359275"/>
          <p14:tracePt t="15358" x="2744788" y="4386263"/>
          <p14:tracePt t="15366" x="2716213" y="4432300"/>
          <p14:tracePt t="15374" x="2689225" y="4478338"/>
          <p14:tracePt t="15382" x="2662238" y="4514850"/>
          <p14:tracePt t="15390" x="2652713" y="4532313"/>
          <p14:tracePt t="15399" x="2625725" y="4559300"/>
          <p14:tracePt t="15407" x="2625725" y="4568825"/>
          <p14:tracePt t="15415" x="2616200" y="4587875"/>
          <p14:tracePt t="15423" x="2616200" y="4605338"/>
          <p14:tracePt t="15558" x="2616200" y="4568825"/>
          <p14:tracePt t="15566" x="2635250" y="4551363"/>
          <p14:tracePt t="15574" x="2635250" y="4514850"/>
          <p14:tracePt t="15582" x="2643188" y="4486275"/>
          <p14:tracePt t="15590" x="2652713" y="4422775"/>
          <p14:tracePt t="15599" x="2671763" y="4376738"/>
          <p14:tracePt t="15608" x="2671763" y="4340225"/>
          <p14:tracePt t="15614" x="2689225" y="4286250"/>
          <p14:tracePt t="15622" x="2716213" y="4167188"/>
          <p14:tracePt t="15630" x="2744788" y="4057650"/>
          <p14:tracePt t="15638" x="2752725" y="3976688"/>
          <p14:tracePt t="15646" x="2781300" y="3903663"/>
          <p14:tracePt t="15654" x="2808288" y="3803650"/>
          <p14:tracePt t="15662" x="2808288" y="3711575"/>
          <p14:tracePt t="15671" x="2817813" y="3638550"/>
          <p14:tracePt t="15678" x="2817813" y="3584575"/>
          <p14:tracePt t="15688" x="2817813" y="3502025"/>
          <p14:tracePt t="15695" x="2817813" y="3446463"/>
          <p14:tracePt t="15703" x="2817813" y="3411538"/>
          <p14:tracePt t="15712" x="2817813" y="3392488"/>
          <p14:tracePt t="15719" x="2817813" y="3375025"/>
          <p14:tracePt t="15728" x="2817813" y="3365500"/>
          <p14:tracePt t="15777" x="2817813" y="3355975"/>
          <p14:tracePt t="15863" x="2808288" y="3355975"/>
          <p14:tracePt t="15873" x="2789238" y="3365500"/>
          <p14:tracePt t="15879" x="2781300" y="3365500"/>
          <p14:tracePt t="15888" x="2771775" y="3375025"/>
          <p14:tracePt t="15895" x="2744788" y="3375025"/>
          <p14:tracePt t="15904" x="2735263" y="3382963"/>
          <p14:tracePt t="15914" x="2716213" y="3382963"/>
          <p14:tracePt t="15919" x="2708275" y="3382963"/>
          <p14:tracePt t="15929" x="2689225" y="3382963"/>
          <p14:tracePt t="15936" x="2652713" y="3382963"/>
          <p14:tracePt t="15944" x="2625725" y="3382963"/>
          <p14:tracePt t="15951" x="2589213" y="3382963"/>
          <p14:tracePt t="15960" x="2543175" y="3382963"/>
          <p14:tracePt t="15967" x="2525713" y="3382963"/>
          <p14:tracePt t="15975" x="2489200" y="3382963"/>
          <p14:tracePt t="15983" x="2462213" y="3382963"/>
          <p14:tracePt t="15991" x="2452688" y="3382963"/>
          <p14:tracePt t="15999" x="2425700" y="3382963"/>
          <p14:tracePt t="16008" x="2379663" y="3382963"/>
          <p14:tracePt t="16015" x="2352675" y="3382963"/>
          <p14:tracePt t="16024" x="2306638" y="3355975"/>
          <p14:tracePt t="16031" x="2251075" y="3346450"/>
          <p14:tracePt t="16040" x="2206625" y="3338513"/>
          <p14:tracePt t="16047" x="2133600" y="3328988"/>
          <p14:tracePt t="16058" x="2070100" y="3302000"/>
          <p14:tracePt t="16063" x="1987550" y="3273425"/>
          <p14:tracePt t="16074" x="1960563" y="3265488"/>
          <p14:tracePt t="16079" x="1931988" y="3246438"/>
          <p14:tracePt t="16090" x="1924050" y="3236913"/>
          <p14:tracePt t="16095" x="1914525" y="3228975"/>
          <p14:tracePt t="16104" x="1905000" y="3200400"/>
          <p14:tracePt t="16111" x="1887538" y="3182938"/>
          <p14:tracePt t="16127" x="1887538" y="3163888"/>
          <p14:tracePt t="16144" x="1887538" y="3119438"/>
          <p14:tracePt t="16151" x="1887538" y="3109913"/>
          <p14:tracePt t="16165" x="1887538" y="3100388"/>
          <p14:tracePt t="16167" x="1887538" y="3090863"/>
          <p14:tracePt t="16174" x="1887538" y="3063875"/>
          <p14:tracePt t="16182" x="1887538" y="3046413"/>
          <p14:tracePt t="16190" x="1887538" y="3009900"/>
          <p14:tracePt t="16198" x="1895475" y="2982913"/>
          <p14:tracePt t="16206" x="1905000" y="2936875"/>
          <p14:tracePt t="16214" x="1905000" y="2917825"/>
          <p14:tracePt t="16222" x="1905000" y="2900363"/>
          <p14:tracePt t="16230" x="1905000" y="2881313"/>
          <p14:tracePt t="16238" x="1914525" y="2854325"/>
          <p14:tracePt t="16246" x="1931988" y="2836863"/>
          <p14:tracePt t="16254" x="1941513" y="2817813"/>
          <p14:tracePt t="16262" x="1951038" y="2808288"/>
          <p14:tracePt t="16271" x="1951038" y="2790825"/>
          <p14:tracePt t="16278" x="1978025" y="2763838"/>
          <p14:tracePt t="16286" x="1987550" y="2754313"/>
          <p14:tracePt t="16302" x="2014538" y="2735263"/>
          <p14:tracePt t="16310" x="2051050" y="2727325"/>
          <p14:tracePt t="16318" x="2087563" y="2727325"/>
          <p14:tracePt t="16328" x="2143125" y="2717800"/>
          <p14:tracePt t="16334" x="2214563" y="2717800"/>
          <p14:tracePt t="16342" x="2279650" y="2698750"/>
          <p14:tracePt t="16350" x="2370138" y="2671763"/>
          <p14:tracePt t="16359" x="2452688" y="2671763"/>
          <p14:tracePt t="16367" x="2543175" y="2671763"/>
          <p14:tracePt t="16375" x="2652713" y="2671763"/>
          <p14:tracePt t="16383" x="2725738" y="2671763"/>
          <p14:tracePt t="16391" x="2781300" y="2671763"/>
          <p14:tracePt t="16399" x="2825750" y="2671763"/>
          <p14:tracePt t="16407" x="2844800" y="2690813"/>
          <p14:tracePt t="16415" x="2852738" y="2698750"/>
          <p14:tracePt t="16423" x="2881313" y="2708275"/>
          <p14:tracePt t="16431" x="2881313" y="2717800"/>
          <p14:tracePt t="16439" x="2908300" y="2744788"/>
          <p14:tracePt t="16447" x="2935288" y="2781300"/>
          <p14:tracePt t="16456" x="2944813" y="2817813"/>
          <p14:tracePt t="16463" x="2962275" y="2836863"/>
          <p14:tracePt t="16473" x="2981325" y="2854325"/>
          <p14:tracePt t="16479" x="2981325" y="2873375"/>
          <p14:tracePt t="16489" x="2990850" y="2917825"/>
          <p14:tracePt t="16495" x="2990850" y="2946400"/>
          <p14:tracePt t="16503" x="2990850" y="2973388"/>
          <p14:tracePt t="16511" x="3008313" y="3009900"/>
          <p14:tracePt t="16519" x="3008313" y="3046413"/>
          <p14:tracePt t="16527" x="3008313" y="3063875"/>
          <p14:tracePt t="16535" x="3008313" y="3090863"/>
          <p14:tracePt t="16543" x="3008313" y="3100388"/>
          <p14:tracePt t="16551" x="3008313" y="3127375"/>
          <p14:tracePt t="16559" x="2981325" y="3146425"/>
          <p14:tracePt t="16567" x="2954338" y="3155950"/>
          <p14:tracePt t="16575" x="2935288" y="3155950"/>
          <p14:tracePt t="16583" x="2917825" y="3163888"/>
          <p14:tracePt t="16592" x="2908300" y="3163888"/>
          <p14:tracePt t="16607" x="2889250" y="3163888"/>
          <p14:tracePt t="16728" x="2908300" y="3163888"/>
          <p14:tracePt t="16735" x="2917825" y="3163888"/>
          <p14:tracePt t="16742" x="2954338" y="3155950"/>
          <p14:tracePt t="16750" x="2971800" y="3155950"/>
          <p14:tracePt t="16758" x="2981325" y="3155950"/>
          <p14:tracePt t="16766" x="3008313" y="3155950"/>
          <p14:tracePt t="16774" x="3027363" y="3155950"/>
          <p14:tracePt t="16782" x="3044825" y="3155950"/>
          <p14:tracePt t="16790" x="3063875" y="3155950"/>
          <p14:tracePt t="16806" x="3081338" y="3155950"/>
          <p14:tracePt t="16816" x="3100388" y="3155950"/>
          <p14:tracePt t="16824" x="3108325" y="3155950"/>
          <p14:tracePt t="16841" x="3127375" y="3155950"/>
          <p14:tracePt t="16847" x="3136900" y="3155950"/>
          <p14:tracePt t="16880" x="3144838" y="3155950"/>
          <p14:tracePt t="16911" x="3144838" y="3163888"/>
          <p14:tracePt t="16920" x="3144838" y="3182938"/>
          <p14:tracePt t="16934" x="3144838" y="3192463"/>
          <p14:tracePt t="16942" x="3154363" y="3200400"/>
          <p14:tracePt t="16958" x="3154363" y="3219450"/>
          <p14:tracePt t="16966" x="3163888" y="3228975"/>
          <p14:tracePt t="16974" x="3171825" y="3236913"/>
          <p14:tracePt t="17017" x="3171825" y="3246438"/>
          <p14:tracePt t="17040" x="3171825" y="3265488"/>
          <p14:tracePt t="17072" x="3171825" y="3282950"/>
          <p14:tracePt t="17088" x="3163888" y="3302000"/>
          <p14:tracePt t="17095" x="3154363" y="3319463"/>
          <p14:tracePt t="17122" x="3154363" y="3328988"/>
          <p14:tracePt t="17135" x="3154363" y="3355975"/>
          <p14:tracePt t="17151" x="3154363" y="3365500"/>
          <p14:tracePt t="17167" x="3154363" y="3375025"/>
          <p14:tracePt t="17175" x="3154363" y="3392488"/>
          <p14:tracePt t="17183" x="3163888" y="3402013"/>
          <p14:tracePt t="17192" x="3190875" y="3411538"/>
          <p14:tracePt t="17200" x="3236913" y="3419475"/>
          <p14:tracePt t="17207" x="3273425" y="3419475"/>
          <p14:tracePt t="17218" x="3346450" y="3446463"/>
          <p14:tracePt t="17222" x="3390900" y="3455988"/>
          <p14:tracePt t="17230" x="3446463" y="3455988"/>
          <p14:tracePt t="17238" x="3490913" y="3465513"/>
          <p14:tracePt t="17247" x="3509963" y="3465513"/>
          <p14:tracePt t="17254" x="3527425" y="3475038"/>
          <p14:tracePt t="17262" x="3536950" y="3475038"/>
          <p14:tracePt t="17342" x="3546475" y="3475038"/>
          <p14:tracePt t="17350" x="3563938" y="3482975"/>
          <p14:tracePt t="17358" x="3582988" y="3482975"/>
          <p14:tracePt t="17366" x="3609975" y="3502025"/>
          <p14:tracePt t="17374" x="3619500" y="3502025"/>
          <p14:tracePt t="17382" x="3629025" y="3511550"/>
          <p14:tracePt t="17390" x="3636963" y="3519488"/>
          <p14:tracePt t="17398" x="3636963" y="3538538"/>
          <p14:tracePt t="17430" x="3646488" y="3556000"/>
          <p14:tracePt t="17438" x="3646488" y="3575050"/>
          <p14:tracePt t="17446" x="3646488" y="3592513"/>
          <p14:tracePt t="17455" x="3646488" y="3638550"/>
          <p14:tracePt t="17463" x="3646488" y="3665538"/>
          <p14:tracePt t="17471" x="3646488" y="3684588"/>
          <p14:tracePt t="17478" x="3646488" y="3702050"/>
          <p14:tracePt t="17486" x="3646488" y="3730625"/>
          <p14:tracePt t="17494" x="3646488" y="3748088"/>
          <p14:tracePt t="17502" x="3646488" y="3775075"/>
          <p14:tracePt t="17510" x="3646488" y="3794125"/>
          <p14:tracePt t="17518" x="3646488" y="3811588"/>
          <p14:tracePt t="17526" x="3646488" y="3830638"/>
          <p14:tracePt t="17534" x="3646488" y="3840163"/>
          <p14:tracePt t="17542" x="3646488" y="3848100"/>
          <p14:tracePt t="17550" x="3619500" y="3884613"/>
          <p14:tracePt t="17559" x="3582988" y="3903663"/>
          <p14:tracePt t="17566" x="3556000" y="3930650"/>
          <p14:tracePt t="17574" x="3527425" y="3940175"/>
          <p14:tracePt t="17582" x="3509963" y="3948113"/>
          <p14:tracePt t="17591" x="3463925" y="3976688"/>
          <p14:tracePt t="17600" x="3419475" y="3994150"/>
          <p14:tracePt t="17608" x="3382963" y="4003675"/>
          <p14:tracePt t="17618" x="3317875" y="4021138"/>
          <p14:tracePt t="17624" x="3263900" y="4021138"/>
          <p14:tracePt t="17634" x="3236913" y="4030663"/>
          <p14:tracePt t="17641" x="3144838" y="4030663"/>
          <p14:tracePt t="17648" x="3071813" y="4030663"/>
          <p14:tracePt t="17657" x="2998788" y="4030663"/>
          <p14:tracePt t="17665" x="2889250" y="4030663"/>
          <p14:tracePt t="17674" x="2817813" y="4030663"/>
          <p14:tracePt t="17681" x="2725738" y="4030663"/>
          <p14:tracePt t="17691" x="2671763" y="4030663"/>
          <p14:tracePt t="17696" x="2606675" y="4030663"/>
          <p14:tracePt t="17704" x="2516188" y="4030663"/>
          <p14:tracePt t="17712" x="2443163" y="4003675"/>
          <p14:tracePt t="17720" x="2360613" y="3994150"/>
          <p14:tracePt t="17727" x="2316163" y="3967163"/>
          <p14:tracePt t="17736" x="2260600" y="3957638"/>
          <p14:tracePt t="17746" x="2197100" y="3948113"/>
          <p14:tracePt t="17751" x="2124075" y="3948113"/>
          <p14:tracePt t="17758" x="2033588" y="3930650"/>
          <p14:tracePt t="17767" x="1914525" y="3903663"/>
          <p14:tracePt t="17775" x="1860550" y="3903663"/>
          <p14:tracePt t="17783" x="1804988" y="3894138"/>
          <p14:tracePt t="17790" x="1741488" y="3894138"/>
          <p14:tracePt t="17799" x="1685925" y="3875088"/>
          <p14:tracePt t="17807" x="1641475" y="3867150"/>
          <p14:tracePt t="17815" x="1622425" y="3867150"/>
          <p14:tracePt t="17822" x="1595438" y="3867150"/>
          <p14:tracePt t="17830" x="1568450" y="3848100"/>
          <p14:tracePt t="17838" x="1549400" y="3840163"/>
          <p14:tracePt t="17846" x="1531938" y="3830638"/>
          <p14:tracePt t="17854" x="1512888" y="3821113"/>
          <p14:tracePt t="17862" x="1485900" y="3803650"/>
          <p14:tracePt t="17878" x="1485900" y="3794125"/>
          <p14:tracePt t="17886" x="1476375" y="3784600"/>
          <p14:tracePt t="17902" x="1468438" y="3775075"/>
          <p14:tracePt t="17911" x="1458913" y="3767138"/>
          <p14:tracePt t="17936" x="1458913" y="3757613"/>
          <p14:tracePt t="17943" x="1449388" y="3748088"/>
          <p14:tracePt t="17951" x="1439863" y="3730625"/>
          <p14:tracePt t="17959" x="1431925" y="3721100"/>
          <p14:tracePt t="17977" x="1412875" y="3702050"/>
          <p14:tracePt t="17983" x="1403350" y="3675063"/>
          <p14:tracePt t="17993" x="1395413" y="3657600"/>
          <p14:tracePt t="17999" x="1395413" y="3629025"/>
          <p14:tracePt t="18007" x="1385888" y="3611563"/>
          <p14:tracePt t="18015" x="1376363" y="3575050"/>
          <p14:tracePt t="18023" x="1366838" y="3565525"/>
          <p14:tracePt t="18038" x="1358900" y="3538538"/>
          <p14:tracePt t="18046" x="1358900" y="3529013"/>
          <p14:tracePt t="18054" x="1358900" y="3519488"/>
          <p14:tracePt t="18062" x="1358900" y="3502025"/>
          <p14:tracePt t="18078" x="1358900" y="3492500"/>
          <p14:tracePt t="18087" x="1358900" y="3482975"/>
          <p14:tracePt t="18095" x="1358900" y="3475038"/>
          <p14:tracePt t="18103" x="1366838" y="3446463"/>
          <p14:tracePt t="18111" x="1376363" y="3446463"/>
          <p14:tracePt t="18124" x="1385888" y="3438525"/>
          <p14:tracePt t="18140" x="1439863" y="3382963"/>
          <p14:tracePt t="18144" x="1495425" y="3346450"/>
          <p14:tracePt t="18151" x="1531938" y="3338513"/>
          <p14:tracePt t="18161" x="1595438" y="3319463"/>
          <p14:tracePt t="18167" x="1695450" y="3273425"/>
          <p14:tracePt t="18175" x="1787525" y="3255963"/>
          <p14:tracePt t="18183" x="1931988" y="3246438"/>
          <p14:tracePt t="18192" x="2078038" y="3219450"/>
          <p14:tracePt t="18200" x="2279650" y="3219450"/>
          <p14:tracePt t="18208" x="2406650" y="3219450"/>
          <p14:tracePt t="18215" x="2533650" y="3219450"/>
          <p14:tracePt t="18224" x="2643188" y="3219450"/>
          <p14:tracePt t="18232" x="2735263" y="3219450"/>
          <p14:tracePt t="18241" x="2798763" y="3219450"/>
          <p14:tracePt t="18247" x="2908300" y="3236913"/>
          <p14:tracePt t="18257" x="2971800" y="3246438"/>
          <p14:tracePt t="18263" x="3044825" y="3282950"/>
          <p14:tracePt t="18274" x="3090863" y="3302000"/>
          <p14:tracePt t="18279" x="3154363" y="3338513"/>
          <p14:tracePt t="18288" x="3200400" y="3346450"/>
          <p14:tracePt t="18294" x="3244850" y="3382963"/>
          <p14:tracePt t="18302" x="3273425" y="3402013"/>
          <p14:tracePt t="18310" x="3317875" y="3429000"/>
          <p14:tracePt t="18319" x="3382963" y="3465513"/>
          <p14:tracePt t="18326" x="3409950" y="3482975"/>
          <p14:tracePt t="18334" x="3455988" y="3519488"/>
          <p14:tracePt t="18342" x="3500438" y="3538538"/>
          <p14:tracePt t="18350" x="3546475" y="3575050"/>
          <p14:tracePt t="18358" x="3592513" y="3602038"/>
          <p14:tracePt t="18366" x="3629025" y="3621088"/>
          <p14:tracePt t="18374" x="3646488" y="3638550"/>
          <p14:tracePt t="18382" x="3665538" y="3657600"/>
          <p14:tracePt t="18390" x="3673475" y="3675063"/>
          <p14:tracePt t="18398" x="3673475" y="3702050"/>
          <p14:tracePt t="18406" x="3683000" y="3721100"/>
          <p14:tracePt t="18414" x="3683000" y="3757613"/>
          <p14:tracePt t="18422" x="3692525" y="3757613"/>
          <p14:tracePt t="18430" x="3702050" y="3767138"/>
          <p14:tracePt t="18454" x="3702050" y="3775075"/>
          <p14:tracePt t="18463" x="3692525" y="3794125"/>
          <p14:tracePt t="18474" x="3683000" y="3803650"/>
          <p14:tracePt t="18479" x="3656013" y="3821113"/>
          <p14:tracePt t="18491" x="3646488" y="3830638"/>
          <p14:tracePt t="18495" x="3609975" y="3857625"/>
          <p14:tracePt t="18508" x="3563938" y="3867150"/>
          <p14:tracePt t="18511" x="3519488" y="3903663"/>
          <p14:tracePt t="18519" x="3463925" y="3911600"/>
          <p14:tracePt t="18528" x="3400425" y="3930650"/>
          <p14:tracePt t="18541" x="3327400" y="3948113"/>
          <p14:tracePt t="18543" x="3300413" y="3957638"/>
          <p14:tracePt t="18551" x="3263900" y="3976688"/>
          <p14:tracePt t="18558" x="3200400" y="3984625"/>
          <p14:tracePt t="18566" x="3163888" y="3984625"/>
          <p14:tracePt t="18574" x="3108325" y="3984625"/>
          <p14:tracePt t="18582" x="3054350" y="3984625"/>
          <p14:tracePt t="18590" x="2998788" y="3984625"/>
          <p14:tracePt t="18598" x="2935288" y="3984625"/>
          <p14:tracePt t="18606" x="2898775" y="3984625"/>
          <p14:tracePt t="18616" x="2871788" y="3984625"/>
          <p14:tracePt t="18623" x="2825750" y="3976688"/>
          <p14:tracePt t="18630" x="2817813" y="3967163"/>
          <p14:tracePt t="18639" x="2781300" y="3957638"/>
          <p14:tracePt t="18647" x="2762250" y="3948113"/>
          <p14:tracePt t="18655" x="2744788" y="3940175"/>
          <p14:tracePt t="18662" x="2735263" y="3930650"/>
          <p14:tracePt t="18678" x="2725738" y="3921125"/>
          <p14:tracePt t="18688" x="2716213" y="3911600"/>
          <p14:tracePt t="18760" x="2716213" y="3894138"/>
          <p14:tracePt t="18768" x="2716213" y="3884613"/>
          <p14:tracePt t="18779" x="2716213" y="3875088"/>
          <p14:tracePt t="18788" x="2716213" y="3830638"/>
          <p14:tracePt t="18792" x="2752725" y="3784600"/>
          <p14:tracePt t="18799" x="2825750" y="3730625"/>
          <p14:tracePt t="18806" x="2889250" y="3684588"/>
          <p14:tracePt t="18815" x="3027363" y="3592513"/>
          <p14:tracePt t="18822" x="3127375" y="3529013"/>
          <p14:tracePt t="18831" x="3273425" y="3455988"/>
          <p14:tracePt t="18839" x="3409950" y="3382963"/>
          <p14:tracePt t="18847" x="3527425" y="3309938"/>
          <p14:tracePt t="18855" x="3665538" y="3236913"/>
          <p14:tracePt t="18864" x="3792538" y="3146425"/>
          <p14:tracePt t="18871" x="3929063" y="3063875"/>
          <p14:tracePt t="18878" x="4065588" y="2963863"/>
          <p14:tracePt t="18886" x="4184650" y="2873375"/>
          <p14:tracePt t="18894" x="4321175" y="2781300"/>
          <p14:tracePt t="18902" x="4457700" y="2671763"/>
          <p14:tracePt t="18911" x="4540250" y="2589213"/>
          <p14:tracePt t="18919" x="4649788" y="2508250"/>
          <p14:tracePt t="18930" x="4767263" y="2398713"/>
          <p14:tracePt t="18935" x="4849813" y="2316163"/>
          <p14:tracePt t="18943" x="4959350" y="2197100"/>
          <p14:tracePt t="18951" x="5041900" y="2097088"/>
          <p14:tracePt t="18961" x="5122863" y="2006600"/>
          <p14:tracePt t="18967" x="5195888" y="1887538"/>
          <p14:tracePt t="18977" x="5268913" y="1787525"/>
          <p14:tracePt t="18983" x="5351463" y="1660525"/>
          <p14:tracePt t="18991" x="5414963" y="1558925"/>
          <p14:tracePt t="19000" x="5478463" y="1422400"/>
          <p14:tracePt t="19007" x="5551488" y="1303338"/>
          <p14:tracePt t="19015" x="5624513" y="1185863"/>
          <p14:tracePt t="19024" x="5680075" y="1085850"/>
          <p14:tracePt t="19031" x="5724525" y="1003300"/>
          <p14:tracePt t="19039" x="5753100" y="976313"/>
          <p14:tracePt t="19047" x="5797550" y="874713"/>
          <p14:tracePt t="19056" x="5834063" y="830263"/>
          <p14:tracePt t="19063" x="5870575" y="766763"/>
          <p14:tracePt t="19073" x="5889625" y="720725"/>
          <p14:tracePt t="19079" x="5935663" y="657225"/>
          <p14:tracePt t="19089" x="5953125" y="628650"/>
          <p14:tracePt t="29528" x="8705850" y="119063"/>
          <p14:tracePt t="29535" x="8861425" y="219075"/>
          <p14:tracePt t="29544" x="9017000" y="3651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5175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5148263" y="5876925"/>
            <a:ext cx="225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From</a:t>
            </a:r>
          </a:p>
          <a:p>
            <a:pPr eaLnBrk="1" hangingPunct="1"/>
            <a:r>
              <a:rPr lang="en-US" altLang="ja-JP"/>
              <a:t>CMOS VLSI Design</a:t>
            </a:r>
          </a:p>
          <a:p>
            <a:pPr eaLnBrk="1" hangingPunct="1"/>
            <a:r>
              <a:rPr lang="en-US" altLang="ja-JP"/>
              <a:t>by Weste and Harris</a:t>
            </a:r>
          </a:p>
        </p:txBody>
      </p:sp>
      <p:sp>
        <p:nvSpPr>
          <p:cNvPr id="15364" name="Text Box 6"/>
          <p:cNvSpPr txBox="1">
            <a:spLocks noChangeArrowheads="1"/>
          </p:cNvSpPr>
          <p:nvPr/>
        </p:nvSpPr>
        <p:spPr bwMode="auto">
          <a:xfrm>
            <a:off x="7720013" y="568325"/>
            <a:ext cx="14160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Centralized</a:t>
            </a:r>
          </a:p>
          <a:p>
            <a:pPr eaLnBrk="1" hangingPunct="1"/>
            <a:r>
              <a:rPr lang="en-US" altLang="ja-JP" b="1"/>
              <a:t>Arbiter</a:t>
            </a:r>
          </a:p>
          <a:p>
            <a:pPr eaLnBrk="1" hangingPunct="1"/>
            <a:r>
              <a:rPr lang="en-US" altLang="ja-JP" b="1"/>
              <a:t>=</a:t>
            </a:r>
          </a:p>
          <a:p>
            <a:pPr eaLnBrk="1" hangingPunct="1"/>
            <a:r>
              <a:rPr lang="en-US" altLang="ja-JP" b="1"/>
              <a:t>Priority</a:t>
            </a:r>
          </a:p>
          <a:p>
            <a:pPr eaLnBrk="1" hangingPunct="1"/>
            <a:r>
              <a:rPr lang="en-US" altLang="ja-JP" b="1"/>
              <a:t>Encoder</a:t>
            </a:r>
          </a:p>
          <a:p>
            <a:pPr eaLnBrk="1" hangingPunct="1"/>
            <a:r>
              <a:rPr lang="en-US" altLang="ja-JP" b="1"/>
              <a:t>Tree</a:t>
            </a:r>
          </a:p>
        </p:txBody>
      </p:sp>
      <p:pic>
        <p:nvPicPr>
          <p:cNvPr id="2" name="オーディオ 1">
            <a:hlinkClick r:id="" action="ppaction://media"/>
            <a:extLst>
              <a:ext uri="{FF2B5EF4-FFF2-40B4-BE49-F238E27FC236}">
                <a16:creationId xmlns:a16="http://schemas.microsoft.com/office/drawing/2014/main" id="{E031F778-E59E-4E2C-A0FE-DF4423C413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01"/>
    </mc:Choice>
    <mc:Fallback>
      <p:transition spd="slow" advTm="4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41" x="9053513" y="1103313"/>
          <p14:tracePt t="748" x="8988425" y="1039813"/>
          <p14:tracePt t="757" x="8907463" y="984250"/>
          <p14:tracePt t="764" x="8807450" y="911225"/>
          <p14:tracePt t="772" x="8688388" y="820738"/>
          <p14:tracePt t="780" x="8588375" y="766763"/>
          <p14:tracePt t="789" x="8469313" y="693738"/>
          <p14:tracePt t="796" x="8369300" y="638175"/>
          <p14:tracePt t="805" x="8277225" y="611188"/>
          <p14:tracePt t="812" x="8159750" y="547688"/>
          <p14:tracePt t="821" x="8077200" y="519113"/>
          <p14:tracePt t="828" x="8013700" y="501650"/>
          <p14:tracePt t="838" x="7958138" y="474663"/>
          <p14:tracePt t="844" x="7921625" y="465138"/>
          <p14:tracePt t="852" x="7904163" y="465138"/>
          <p14:tracePt t="860" x="7894638" y="465138"/>
          <p14:tracePt t="868" x="7877175" y="465138"/>
          <p14:tracePt t="876" x="7858125" y="465138"/>
          <p14:tracePt t="884" x="7850188" y="465138"/>
          <p14:tracePt t="892" x="7821613" y="465138"/>
          <p14:tracePt t="904" x="7813675" y="465138"/>
          <p14:tracePt t="908" x="7785100" y="465138"/>
          <p14:tracePt t="916" x="7758113" y="465138"/>
          <p14:tracePt t="924" x="7721600" y="465138"/>
          <p14:tracePt t="932" x="7675563" y="465138"/>
          <p14:tracePt t="939" x="7602538" y="465138"/>
          <p14:tracePt t="947" x="7531100" y="465138"/>
          <p14:tracePt t="955" x="7439025" y="465138"/>
          <p14:tracePt t="963" x="7366000" y="465138"/>
          <p14:tracePt t="972" x="7275513" y="438150"/>
          <p14:tracePt t="40428" x="6345238" y="757238"/>
          <p14:tracePt t="40436" x="6262688" y="874713"/>
          <p14:tracePt t="40444" x="6172200" y="993775"/>
          <p14:tracePt t="40451" x="6072188" y="1103313"/>
          <p14:tracePt t="40460" x="5943600" y="1239838"/>
          <p14:tracePt t="40467" x="5834063" y="1412875"/>
          <p14:tracePt t="40476" x="5724525" y="1568450"/>
          <p14:tracePt t="40485" x="5653088" y="1704975"/>
          <p14:tracePt t="40492" x="5580063" y="1851025"/>
          <p14:tracePt t="40501" x="5524500" y="1933575"/>
          <p14:tracePt t="40508" x="5478463" y="2016125"/>
          <p14:tracePt t="40517" x="5461000" y="2052638"/>
          <p14:tracePt t="40524" x="5451475" y="2079625"/>
          <p14:tracePt t="40534" x="5441950" y="2089150"/>
          <p14:tracePt t="40540" x="5441950" y="2097088"/>
          <p14:tracePt t="40604" x="5434013" y="2106613"/>
          <p14:tracePt t="40813" x="5441950" y="2106613"/>
          <p14:tracePt t="40836" x="5451475" y="2133600"/>
          <p14:tracePt t="40876" x="5461000" y="2133600"/>
          <p14:tracePt t="41091" x="5470525" y="2133600"/>
          <p14:tracePt t="41099" x="5478463" y="2143125"/>
          <p14:tracePt t="41108" x="5497513" y="2152650"/>
          <p14:tracePt t="41117" x="5514975" y="2160588"/>
          <p14:tracePt t="41124" x="5534025" y="2179638"/>
          <p14:tracePt t="41134" x="5551488" y="2216150"/>
          <p14:tracePt t="41140" x="5561013" y="2243138"/>
          <p14:tracePt t="41148" x="5570538" y="2270125"/>
          <p14:tracePt t="41156" x="5580063" y="2316163"/>
          <p14:tracePt t="41164" x="5607050" y="2362200"/>
          <p14:tracePt t="41172" x="5607050" y="2398713"/>
          <p14:tracePt t="41180" x="5607050" y="2444750"/>
          <p14:tracePt t="41188" x="5607050" y="2498725"/>
          <p14:tracePt t="41198" x="5607050" y="2554288"/>
          <p14:tracePt t="41204" x="5607050" y="2608263"/>
          <p14:tracePt t="41212" x="5607050" y="2662238"/>
          <p14:tracePt t="41220" x="5607050" y="2727325"/>
          <p14:tracePt t="41228" x="5607050" y="2800350"/>
          <p14:tracePt t="41237" x="5607050" y="2873375"/>
          <p14:tracePt t="41244" x="5597525" y="2946400"/>
          <p14:tracePt t="41252" x="5588000" y="3009900"/>
          <p14:tracePt t="41259" x="5543550" y="3090863"/>
          <p14:tracePt t="41267" x="5534025" y="3146425"/>
          <p14:tracePt t="41274" x="5478463" y="3265488"/>
          <p14:tracePt t="41284" x="5434013" y="3375025"/>
          <p14:tracePt t="41292" x="5360988" y="3492500"/>
          <p14:tracePt t="41301" x="5251450" y="3648075"/>
          <p14:tracePt t="41308" x="5141913" y="3803650"/>
          <p14:tracePt t="41317" x="5041900" y="3940175"/>
          <p14:tracePt t="41324" x="4932363" y="4076700"/>
          <p14:tracePt t="41332" x="4859338" y="4195763"/>
          <p14:tracePt t="41340" x="4803775" y="4276725"/>
          <p14:tracePt t="41348" x="4786313" y="4322763"/>
          <p14:tracePt t="41356" x="4730750" y="4368800"/>
          <p14:tracePt t="41364" x="4713288" y="4405313"/>
          <p14:tracePt t="41372" x="4676775" y="4449763"/>
          <p14:tracePt t="41380" x="4622800" y="4532313"/>
          <p14:tracePt t="41388" x="4603750" y="4551363"/>
          <p14:tracePt t="41396" x="4557713" y="4605338"/>
          <p14:tracePt t="41405" x="4530725" y="4641850"/>
          <p14:tracePt t="41412" x="4503738" y="4668838"/>
          <p14:tracePt t="41421" x="4484688" y="4687888"/>
          <p14:tracePt t="41428" x="4440238" y="4732338"/>
          <p14:tracePt t="41438" x="4403725" y="4760913"/>
          <p14:tracePt t="41444" x="4367213" y="4787900"/>
          <p14:tracePt t="41452" x="4340225" y="4805363"/>
          <p14:tracePt t="41460" x="4294188" y="4841875"/>
          <p14:tracePt t="41469" x="4275138" y="4860925"/>
          <p14:tracePt t="41476" x="4238625" y="4887913"/>
          <p14:tracePt t="41492" x="4230688" y="4887913"/>
          <p14:tracePt t="41502" x="4211638" y="4897438"/>
          <p14:tracePt t="41508" x="4202113" y="4897438"/>
          <p14:tracePt t="41517" x="4194175" y="4897438"/>
          <p14:tracePt t="41524" x="4165600" y="4897438"/>
          <p14:tracePt t="41533" x="4138613" y="4897438"/>
          <p14:tracePt t="41540" x="4084638" y="4897438"/>
          <p14:tracePt t="41548" x="3975100" y="4897438"/>
          <p14:tracePt t="41556" x="3902075" y="4897438"/>
          <p14:tracePt t="41564" x="3810000" y="4897438"/>
          <p14:tracePt t="41572" x="3719513" y="4897438"/>
          <p14:tracePt t="41580" x="3665538" y="4897438"/>
          <p14:tracePt t="41588" x="3619500" y="4897438"/>
          <p14:tracePt t="41596" x="3592513" y="4897438"/>
          <p14:tracePt t="41604" x="3563938" y="4887913"/>
          <p14:tracePt t="41612" x="3556000" y="4887913"/>
          <p14:tracePt t="41621" x="3546475" y="4887913"/>
          <p14:tracePt t="41627" x="3536950" y="4878388"/>
          <p14:tracePt t="41637" x="3527425" y="4870450"/>
          <p14:tracePt t="41643" x="3509963" y="4851400"/>
          <p14:tracePt t="41652" x="3500438" y="4833938"/>
          <p14:tracePt t="41659" x="3490913" y="4814888"/>
          <p14:tracePt t="41667" x="3490913" y="4797425"/>
          <p14:tracePt t="41674" x="3455988" y="4751388"/>
          <p14:tracePt t="41683" x="3455988" y="4697413"/>
          <p14:tracePt t="41690" x="3455988" y="4641850"/>
          <p14:tracePt t="41700" x="3455988" y="4568825"/>
          <p14:tracePt t="41707" x="3455988" y="4505325"/>
          <p14:tracePt t="41715" x="3455988" y="4395788"/>
          <p14:tracePt t="41723" x="3455988" y="4322763"/>
          <p14:tracePt t="41731" x="3490913" y="4259263"/>
          <p14:tracePt t="41739" x="3527425" y="4176713"/>
          <p14:tracePt t="41747" x="3563938" y="4094163"/>
          <p14:tracePt t="41755" x="3636963" y="4030663"/>
          <p14:tracePt t="41763" x="3702050" y="3967163"/>
          <p14:tracePt t="41771" x="3765550" y="3911600"/>
          <p14:tracePt t="41779" x="3810000" y="3884613"/>
          <p14:tracePt t="41787" x="3911600" y="3848100"/>
          <p14:tracePt t="41795" x="3938588" y="3830638"/>
          <p14:tracePt t="41803" x="4002088" y="3803650"/>
          <p14:tracePt t="41811" x="4038600" y="3794125"/>
          <p14:tracePt t="41820" x="4084638" y="3784600"/>
          <p14:tracePt t="41827" x="4111625" y="3775075"/>
          <p14:tracePt t="41835" x="4148138" y="3775075"/>
          <p14:tracePt t="41843" x="4202113" y="3748088"/>
          <p14:tracePt t="41852" x="4257675" y="3738563"/>
          <p14:tracePt t="41859" x="4340225" y="3721100"/>
          <p14:tracePt t="41868" x="4448175" y="3711575"/>
          <p14:tracePt t="41875" x="4613275" y="3711575"/>
          <p14:tracePt t="41883" x="4759325" y="3711575"/>
          <p14:tracePt t="41891" x="4905375" y="3711575"/>
          <p14:tracePt t="41899" x="5032375" y="3711575"/>
          <p14:tracePt t="41907" x="5122863" y="3711575"/>
          <p14:tracePt t="41916" x="5214938" y="3711575"/>
          <p14:tracePt t="41923" x="5297488" y="3767138"/>
          <p14:tracePt t="41931" x="5314950" y="3794125"/>
          <p14:tracePt t="41939" x="5351463" y="3848100"/>
          <p14:tracePt t="41947" x="5360988" y="3875088"/>
          <p14:tracePt t="41955" x="5387975" y="3940175"/>
          <p14:tracePt t="41963" x="5387975" y="3976688"/>
          <p14:tracePt t="41972" x="5387975" y="4049713"/>
          <p14:tracePt t="41979" x="5387975" y="4103688"/>
          <p14:tracePt t="42003" x="5387975" y="4203700"/>
          <p14:tracePt t="42011" x="5387975" y="4232275"/>
          <p14:tracePt t="42020" x="5387975" y="4240213"/>
          <p14:tracePt t="42028" x="5387975" y="4249738"/>
          <p14:tracePt t="42037" x="5387975" y="4276725"/>
          <p14:tracePt t="42053" x="5368925" y="4295775"/>
          <p14:tracePt t="42060" x="5360988" y="4303713"/>
          <p14:tracePt t="42068" x="5351463" y="4322763"/>
          <p14:tracePt t="42076" x="5324475" y="4340225"/>
          <p14:tracePt t="42085" x="5305425" y="4359275"/>
          <p14:tracePt t="42092" x="5260975" y="4395788"/>
          <p14:tracePt t="42102" x="5187950" y="4441825"/>
          <p14:tracePt t="42108" x="5105400" y="4495800"/>
          <p14:tracePt t="42117" x="5041900" y="4541838"/>
          <p14:tracePt t="42124" x="4995863" y="4568825"/>
          <p14:tracePt t="42134" x="4913313" y="4595813"/>
          <p14:tracePt t="42140" x="4876800" y="4624388"/>
          <p14:tracePt t="42148" x="4813300" y="4651375"/>
          <p14:tracePt t="42156" x="4767263" y="4651375"/>
          <p14:tracePt t="42164" x="4713288" y="4678363"/>
          <p14:tracePt t="42172" x="4622800" y="4678363"/>
          <p14:tracePt t="42180" x="4476750" y="4697413"/>
          <p14:tracePt t="42188" x="4330700" y="4697413"/>
          <p14:tracePt t="42196" x="4148138" y="4697413"/>
          <p14:tracePt t="42204" x="3984625" y="4697413"/>
          <p14:tracePt t="42212" x="3819525" y="4697413"/>
          <p14:tracePt t="42220" x="3692525" y="4660900"/>
          <p14:tracePt t="42228" x="3536950" y="4614863"/>
          <p14:tracePt t="42238" x="3427413" y="4587875"/>
          <p14:tracePt t="42244" x="3309938" y="4541838"/>
          <p14:tracePt t="42253" x="3227388" y="4522788"/>
          <p14:tracePt t="42260" x="3163888" y="4468813"/>
          <p14:tracePt t="42268" x="3117850" y="4413250"/>
          <p14:tracePt t="42275" x="3100388" y="4395788"/>
          <p14:tracePt t="42283" x="3071813" y="4368800"/>
          <p14:tracePt t="42291" x="3063875" y="4349750"/>
          <p14:tracePt t="42300" x="3054350" y="4295775"/>
          <p14:tracePt t="42307" x="3054350" y="4249738"/>
          <p14:tracePt t="42316" x="3054350" y="4195763"/>
          <p14:tracePt t="42323" x="3054350" y="4140200"/>
          <p14:tracePt t="42330" x="3044825" y="4086225"/>
          <p14:tracePt t="42339" x="3044825" y="4021138"/>
          <p14:tracePt t="42347" x="3044825" y="3984625"/>
          <p14:tracePt t="42355" x="3044825" y="3930650"/>
          <p14:tracePt t="42363" x="3044825" y="3884613"/>
          <p14:tracePt t="42371" x="3044825" y="3857625"/>
          <p14:tracePt t="42379" x="3044825" y="3821113"/>
          <p14:tracePt t="42387" x="3044825" y="3775075"/>
          <p14:tracePt t="42395" x="3117850" y="3694113"/>
          <p14:tracePt t="42403" x="3181350" y="3629025"/>
          <p14:tracePt t="42411" x="3263900" y="3575050"/>
          <p14:tracePt t="42419" x="3382963" y="3529013"/>
          <p14:tracePt t="42427" x="3546475" y="3446463"/>
          <p14:tracePt t="42436" x="3702050" y="3392488"/>
          <p14:tracePt t="42443" x="3883025" y="3346450"/>
          <p14:tracePt t="42453" x="4065588" y="3309938"/>
          <p14:tracePt t="42459" x="4294188" y="3302000"/>
          <p14:tracePt t="42467" x="4494213" y="3302000"/>
          <p14:tracePt t="42475" x="4676775" y="3302000"/>
          <p14:tracePt t="42483" x="4832350" y="3302000"/>
          <p14:tracePt t="42491" x="4949825" y="3302000"/>
          <p14:tracePt t="42502" x="5041900" y="3346450"/>
          <p14:tracePt t="42509" x="5105400" y="3365500"/>
          <p14:tracePt t="42515" x="5151438" y="3392488"/>
          <p14:tracePt t="42523" x="5168900" y="3419475"/>
          <p14:tracePt t="42531" x="5195888" y="3465513"/>
          <p14:tracePt t="42538" x="5214938" y="3492500"/>
          <p14:tracePt t="42546" x="5224463" y="3538538"/>
          <p14:tracePt t="42555" x="5278438" y="3602038"/>
          <p14:tracePt t="42563" x="5334000" y="3665538"/>
          <p14:tracePt t="42571" x="5368925" y="3748088"/>
          <p14:tracePt t="42579" x="5405438" y="3811588"/>
          <p14:tracePt t="42587" x="5424488" y="3911600"/>
          <p14:tracePt t="42595" x="5451475" y="4057650"/>
          <p14:tracePt t="42603" x="5470525" y="4203700"/>
          <p14:tracePt t="42611" x="5470525" y="4332288"/>
          <p14:tracePt t="42619" x="5470525" y="4459288"/>
          <p14:tracePt t="42627" x="5461000" y="4551363"/>
          <p14:tracePt t="42635" x="5434013" y="4668838"/>
          <p14:tracePt t="42643" x="5397500" y="4751388"/>
          <p14:tracePt t="42652" x="5351463" y="4824413"/>
          <p14:tracePt t="42659" x="5297488" y="4906963"/>
          <p14:tracePt t="42668" x="5260975" y="4960938"/>
          <p14:tracePt t="42674" x="5195888" y="4997450"/>
          <p14:tracePt t="42683" x="5151438" y="5016500"/>
          <p14:tracePt t="42691" x="5068888" y="5060950"/>
          <p14:tracePt t="42699" x="4978400" y="5097463"/>
          <p14:tracePt t="42707" x="4876800" y="5126038"/>
          <p14:tracePt t="42715" x="4767263" y="5160963"/>
          <p14:tracePt t="42723" x="4630738" y="5189538"/>
          <p14:tracePt t="42731" x="4521200" y="5216525"/>
          <p14:tracePt t="42741" x="4357688" y="5226050"/>
          <p14:tracePt t="42746" x="4194175" y="5262563"/>
          <p14:tracePt t="42755" x="4065588" y="5270500"/>
          <p14:tracePt t="42762" x="3919538" y="5289550"/>
          <p14:tracePt t="42771" x="3765550" y="5307013"/>
          <p14:tracePt t="42779" x="3692525" y="5307013"/>
          <p14:tracePt t="42787" x="3619500" y="5307013"/>
          <p14:tracePt t="42797" x="3556000" y="5289550"/>
          <p14:tracePt t="42802" x="3527425" y="5270500"/>
          <p14:tracePt t="42810" x="3500438" y="5233988"/>
          <p14:tracePt t="42819" x="3463925" y="5216525"/>
          <p14:tracePt t="42827" x="3419475" y="5143500"/>
          <p14:tracePt t="42836" x="3400425" y="5060950"/>
          <p14:tracePt t="42843" x="3373438" y="4987925"/>
          <p14:tracePt t="42851" x="3363913" y="4870450"/>
          <p14:tracePt t="42859" x="3336925" y="4778375"/>
          <p14:tracePt t="42869" x="3336925" y="4687888"/>
          <p14:tracePt t="42874" x="3336925" y="4578350"/>
          <p14:tracePt t="42885" x="3336925" y="4522788"/>
          <p14:tracePt t="42890" x="3336925" y="4432300"/>
          <p14:tracePt t="42900" x="3336925" y="4332288"/>
          <p14:tracePt t="42906" x="3336925" y="4240213"/>
          <p14:tracePt t="42916" x="3336925" y="4167188"/>
          <p14:tracePt t="42922" x="3336925" y="4040188"/>
          <p14:tracePt t="42931" x="3354388" y="3967163"/>
          <p14:tracePt t="42939" x="3382963" y="3848100"/>
          <p14:tracePt t="42947" x="3427413" y="3748088"/>
          <p14:tracePt t="42955" x="3482975" y="3665538"/>
          <p14:tracePt t="42963" x="3500438" y="3611563"/>
          <p14:tracePt t="42971" x="3573463" y="3538538"/>
          <p14:tracePt t="42979" x="3656013" y="3475038"/>
          <p14:tracePt t="42987" x="3775075" y="3411538"/>
          <p14:tracePt t="42995" x="3902075" y="3355975"/>
          <p14:tracePt t="43003" x="4002088" y="3338513"/>
          <p14:tracePt t="43011" x="4184650" y="3292475"/>
          <p14:tracePt t="43019" x="4348163" y="3282950"/>
          <p14:tracePt t="43027" x="4530725" y="3282950"/>
          <p14:tracePt t="43035" x="4703763" y="3282950"/>
          <p14:tracePt t="43045" x="4868863" y="3282950"/>
          <p14:tracePt t="43053" x="5049838" y="3282950"/>
          <p14:tracePt t="43060" x="5187950" y="3309938"/>
          <p14:tracePt t="43068" x="5314950" y="3375025"/>
          <p14:tracePt t="43076" x="5397500" y="3411538"/>
          <p14:tracePt t="43084" x="5461000" y="3465513"/>
          <p14:tracePt t="43092" x="5514975" y="3519488"/>
          <p14:tracePt t="43099" x="5534025" y="3556000"/>
          <p14:tracePt t="43106" x="5551488" y="3621088"/>
          <p14:tracePt t="43115" x="5570538" y="3684588"/>
          <p14:tracePt t="43123" x="5570538" y="3721100"/>
          <p14:tracePt t="43131" x="5570538" y="3794125"/>
          <p14:tracePt t="43139" x="5570538" y="3867150"/>
          <p14:tracePt t="43147" x="5570538" y="3940175"/>
          <p14:tracePt t="43154" x="5570538" y="4030663"/>
          <p14:tracePt t="43164" x="5570538" y="4159250"/>
          <p14:tracePt t="43172" x="5570538" y="4249738"/>
          <p14:tracePt t="43180" x="5570538" y="4359275"/>
          <p14:tracePt t="43188" x="5551488" y="4478338"/>
          <p14:tracePt t="43199" x="5507038" y="4605338"/>
          <p14:tracePt t="43205" x="5487988" y="4668838"/>
          <p14:tracePt t="43214" x="5461000" y="4732338"/>
          <p14:tracePt t="43220" x="5414963" y="4778375"/>
          <p14:tracePt t="43229" x="5378450" y="4814888"/>
          <p14:tracePt t="43238" x="5297488" y="4851400"/>
          <p14:tracePt t="43243" x="5195888" y="4906963"/>
          <p14:tracePt t="43252" x="5105400" y="4924425"/>
          <p14:tracePt t="43259" x="4978400" y="4951413"/>
          <p14:tracePt t="43268" x="4849813" y="4951413"/>
          <p14:tracePt t="43275" x="4740275" y="4951413"/>
          <p14:tracePt t="43283" x="4613275" y="4951413"/>
          <p14:tracePt t="43291" x="4484688" y="4951413"/>
          <p14:tracePt t="43300" x="4376738" y="4951413"/>
          <p14:tracePt t="43309" x="4248150" y="4951413"/>
          <p14:tracePt t="43317" x="4121150" y="4951413"/>
          <p14:tracePt t="43323" x="4038600" y="4951413"/>
          <p14:tracePt t="43332" x="3929063" y="4943475"/>
          <p14:tracePt t="43339" x="3846513" y="4906963"/>
          <p14:tracePt t="43347" x="3810000" y="4897438"/>
          <p14:tracePt t="43355" x="3802063" y="4887913"/>
          <p14:tracePt t="43363" x="3783013" y="4870450"/>
          <p14:tracePt t="43379" x="3783013" y="4851400"/>
          <p14:tracePt t="43387" x="3783013" y="4824413"/>
          <p14:tracePt t="43395" x="3783013" y="4805363"/>
          <p14:tracePt t="43402" x="3783013" y="4778375"/>
          <p14:tracePt t="43410" x="3783013" y="4732338"/>
          <p14:tracePt t="43418" x="3783013" y="4714875"/>
          <p14:tracePt t="43427" x="3783013" y="4678363"/>
          <p14:tracePt t="43434" x="3783013" y="4624388"/>
          <p14:tracePt t="43442" x="3783013" y="4605338"/>
          <p14:tracePt t="43451" x="3783013" y="4578350"/>
          <p14:tracePt t="43467" x="3783013" y="4568825"/>
          <p14:tracePt t="43644" x="3792538" y="4578350"/>
          <p14:tracePt t="43683" x="3802063" y="4578350"/>
          <p14:tracePt t="43715" x="3810000" y="4578350"/>
          <p14:tracePt t="43732" x="3829050" y="4578350"/>
          <p14:tracePt t="43738" x="3846513" y="4578350"/>
          <p14:tracePt t="43746" x="3875088" y="4578350"/>
          <p14:tracePt t="43755" x="3883025" y="4578350"/>
          <p14:tracePt t="43763" x="3892550" y="4578350"/>
          <p14:tracePt t="43779" x="3919538" y="4578350"/>
          <p14:tracePt t="43787" x="3929063" y="4578350"/>
          <p14:tracePt t="43795" x="3929063" y="4568825"/>
          <p14:tracePt t="43812" x="3938588" y="4568825"/>
          <p14:tracePt t="43820" x="3956050" y="4559300"/>
          <p14:tracePt t="43828" x="3965575" y="4551363"/>
          <p14:tracePt t="43837" x="3984625" y="4551363"/>
          <p14:tracePt t="43844" x="4029075" y="4532313"/>
          <p14:tracePt t="43851" x="4057650" y="4532313"/>
          <p14:tracePt t="43860" x="4129088" y="4522788"/>
          <p14:tracePt t="43868" x="4202113" y="4522788"/>
          <p14:tracePt t="43876" x="4330700" y="4522788"/>
          <p14:tracePt t="43884" x="4457700" y="4522788"/>
          <p14:tracePt t="43902" x="4767263" y="4522788"/>
          <p14:tracePt t="43908" x="4905375" y="4522788"/>
          <p14:tracePt t="43919" x="5049838" y="4522788"/>
          <p14:tracePt t="43924" x="5214938" y="4522788"/>
          <p14:tracePt t="43933" x="5397500" y="4522788"/>
          <p14:tracePt t="43940" x="5580063" y="4522788"/>
          <p14:tracePt t="43948" x="5797550" y="4522788"/>
          <p14:tracePt t="43954" x="6099175" y="4522788"/>
          <p14:tracePt t="43962" x="6435725" y="4522788"/>
          <p14:tracePt t="43970" x="6737350" y="4522788"/>
          <p14:tracePt t="43978" x="7110413" y="4522788"/>
          <p14:tracePt t="43986" x="7712075" y="4468813"/>
          <p14:tracePt t="43995" x="8169275" y="4422775"/>
          <p14:tracePt t="44003" x="8669338" y="43497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ja-JP"/>
              <a:t>Daisy Chain</a:t>
            </a:r>
          </a:p>
        </p:txBody>
      </p:sp>
      <p:sp>
        <p:nvSpPr>
          <p:cNvPr id="16387" name="Text Box 3"/>
          <p:cNvSpPr txBox="1">
            <a:spLocks noChangeArrowheads="1"/>
          </p:cNvSpPr>
          <p:nvPr/>
        </p:nvSpPr>
        <p:spPr bwMode="auto">
          <a:xfrm>
            <a:off x="2051050" y="3357563"/>
            <a:ext cx="60610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If no request EI→EO</a:t>
            </a:r>
          </a:p>
          <a:p>
            <a:pPr eaLnBrk="1" hangingPunct="1"/>
            <a:r>
              <a:rPr lang="en-US" altLang="ja-JP" sz="2400">
                <a:latin typeface="Times New Roman" panose="02020603050405020304" pitchFamily="18" charset="0"/>
              </a:rPr>
              <a:t>The request can be issued only if EI is H level</a:t>
            </a:r>
          </a:p>
          <a:p>
            <a:pPr eaLnBrk="1" hangingPunct="1"/>
            <a:r>
              <a:rPr lang="en-US" altLang="ja-JP" sz="2400">
                <a:latin typeface="Times New Roman" panose="02020603050405020304" pitchFamily="18" charset="0"/>
              </a:rPr>
              <a:t>When the request is issued, EO becomes L level</a:t>
            </a:r>
          </a:p>
        </p:txBody>
      </p:sp>
      <p:grpSp>
        <p:nvGrpSpPr>
          <p:cNvPr id="16388" name="Group 4"/>
          <p:cNvGrpSpPr>
            <a:grpSpLocks/>
          </p:cNvGrpSpPr>
          <p:nvPr/>
        </p:nvGrpSpPr>
        <p:grpSpPr bwMode="auto">
          <a:xfrm>
            <a:off x="1547813" y="1916113"/>
            <a:ext cx="1368425" cy="792162"/>
            <a:chOff x="975" y="1207"/>
            <a:chExt cx="862" cy="499"/>
          </a:xfrm>
        </p:grpSpPr>
        <p:sp>
          <p:nvSpPr>
            <p:cNvPr id="16436" name="Rectangle 5"/>
            <p:cNvSpPr>
              <a:spLocks noChangeArrowheads="1"/>
            </p:cNvSpPr>
            <p:nvPr/>
          </p:nvSpPr>
          <p:spPr bwMode="auto">
            <a:xfrm>
              <a:off x="1247" y="1207"/>
              <a:ext cx="544" cy="49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7" name="Text Box 6"/>
            <p:cNvSpPr txBox="1">
              <a:spLocks noChangeArrowheads="1"/>
            </p:cNvSpPr>
            <p:nvPr/>
          </p:nvSpPr>
          <p:spPr bwMode="auto">
            <a:xfrm>
              <a:off x="1202" y="134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EI</a:t>
              </a:r>
            </a:p>
          </p:txBody>
        </p:sp>
        <p:sp>
          <p:nvSpPr>
            <p:cNvPr id="16438" name="Text Box 7"/>
            <p:cNvSpPr txBox="1">
              <a:spLocks noChangeArrowheads="1"/>
            </p:cNvSpPr>
            <p:nvPr/>
          </p:nvSpPr>
          <p:spPr bwMode="auto">
            <a:xfrm>
              <a:off x="1513" y="1344"/>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EO</a:t>
              </a:r>
            </a:p>
          </p:txBody>
        </p:sp>
        <p:sp>
          <p:nvSpPr>
            <p:cNvPr id="16439" name="Line 8"/>
            <p:cNvSpPr>
              <a:spLocks noChangeShapeType="1"/>
            </p:cNvSpPr>
            <p:nvPr/>
          </p:nvSpPr>
          <p:spPr bwMode="auto">
            <a:xfrm>
              <a:off x="975" y="1434"/>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389" name="Group 9"/>
          <p:cNvGrpSpPr>
            <a:grpSpLocks/>
          </p:cNvGrpSpPr>
          <p:nvPr/>
        </p:nvGrpSpPr>
        <p:grpSpPr bwMode="auto">
          <a:xfrm>
            <a:off x="2843213" y="1916113"/>
            <a:ext cx="1368425" cy="792162"/>
            <a:chOff x="975" y="1207"/>
            <a:chExt cx="862" cy="499"/>
          </a:xfrm>
        </p:grpSpPr>
        <p:sp>
          <p:nvSpPr>
            <p:cNvPr id="16432" name="Rectangle 10"/>
            <p:cNvSpPr>
              <a:spLocks noChangeArrowheads="1"/>
            </p:cNvSpPr>
            <p:nvPr/>
          </p:nvSpPr>
          <p:spPr bwMode="auto">
            <a:xfrm>
              <a:off x="1247" y="1207"/>
              <a:ext cx="544" cy="49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33" name="Text Box 11"/>
            <p:cNvSpPr txBox="1">
              <a:spLocks noChangeArrowheads="1"/>
            </p:cNvSpPr>
            <p:nvPr/>
          </p:nvSpPr>
          <p:spPr bwMode="auto">
            <a:xfrm>
              <a:off x="1202" y="134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EI</a:t>
              </a:r>
            </a:p>
          </p:txBody>
        </p:sp>
        <p:sp>
          <p:nvSpPr>
            <p:cNvPr id="16434" name="Text Box 12"/>
            <p:cNvSpPr txBox="1">
              <a:spLocks noChangeArrowheads="1"/>
            </p:cNvSpPr>
            <p:nvPr/>
          </p:nvSpPr>
          <p:spPr bwMode="auto">
            <a:xfrm>
              <a:off x="1513" y="1344"/>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EO</a:t>
              </a:r>
            </a:p>
          </p:txBody>
        </p:sp>
        <p:sp>
          <p:nvSpPr>
            <p:cNvPr id="16435" name="Line 13"/>
            <p:cNvSpPr>
              <a:spLocks noChangeShapeType="1"/>
            </p:cNvSpPr>
            <p:nvPr/>
          </p:nvSpPr>
          <p:spPr bwMode="auto">
            <a:xfrm>
              <a:off x="975" y="1434"/>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390" name="Group 14"/>
          <p:cNvGrpSpPr>
            <a:grpSpLocks/>
          </p:cNvGrpSpPr>
          <p:nvPr/>
        </p:nvGrpSpPr>
        <p:grpSpPr bwMode="auto">
          <a:xfrm>
            <a:off x="4140200" y="1916113"/>
            <a:ext cx="1368425" cy="792162"/>
            <a:chOff x="975" y="1207"/>
            <a:chExt cx="862" cy="499"/>
          </a:xfrm>
        </p:grpSpPr>
        <p:sp>
          <p:nvSpPr>
            <p:cNvPr id="16428" name="Rectangle 15"/>
            <p:cNvSpPr>
              <a:spLocks noChangeArrowheads="1"/>
            </p:cNvSpPr>
            <p:nvPr/>
          </p:nvSpPr>
          <p:spPr bwMode="auto">
            <a:xfrm>
              <a:off x="1247" y="1207"/>
              <a:ext cx="544" cy="49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29" name="Text Box 16"/>
            <p:cNvSpPr txBox="1">
              <a:spLocks noChangeArrowheads="1"/>
            </p:cNvSpPr>
            <p:nvPr/>
          </p:nvSpPr>
          <p:spPr bwMode="auto">
            <a:xfrm>
              <a:off x="1202" y="134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EI</a:t>
              </a:r>
            </a:p>
          </p:txBody>
        </p:sp>
        <p:sp>
          <p:nvSpPr>
            <p:cNvPr id="16430" name="Text Box 17"/>
            <p:cNvSpPr txBox="1">
              <a:spLocks noChangeArrowheads="1"/>
            </p:cNvSpPr>
            <p:nvPr/>
          </p:nvSpPr>
          <p:spPr bwMode="auto">
            <a:xfrm>
              <a:off x="1513" y="1344"/>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EO</a:t>
              </a:r>
            </a:p>
          </p:txBody>
        </p:sp>
        <p:sp>
          <p:nvSpPr>
            <p:cNvPr id="16431" name="Line 18"/>
            <p:cNvSpPr>
              <a:spLocks noChangeShapeType="1"/>
            </p:cNvSpPr>
            <p:nvPr/>
          </p:nvSpPr>
          <p:spPr bwMode="auto">
            <a:xfrm>
              <a:off x="975" y="1434"/>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391" name="Group 19"/>
          <p:cNvGrpSpPr>
            <a:grpSpLocks/>
          </p:cNvGrpSpPr>
          <p:nvPr/>
        </p:nvGrpSpPr>
        <p:grpSpPr bwMode="auto">
          <a:xfrm>
            <a:off x="5435600" y="1916113"/>
            <a:ext cx="1368425" cy="792162"/>
            <a:chOff x="975" y="1207"/>
            <a:chExt cx="862" cy="499"/>
          </a:xfrm>
        </p:grpSpPr>
        <p:sp>
          <p:nvSpPr>
            <p:cNvPr id="16424" name="Rectangle 20"/>
            <p:cNvSpPr>
              <a:spLocks noChangeArrowheads="1"/>
            </p:cNvSpPr>
            <p:nvPr/>
          </p:nvSpPr>
          <p:spPr bwMode="auto">
            <a:xfrm>
              <a:off x="1247" y="1207"/>
              <a:ext cx="544" cy="49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25" name="Text Box 21"/>
            <p:cNvSpPr txBox="1">
              <a:spLocks noChangeArrowheads="1"/>
            </p:cNvSpPr>
            <p:nvPr/>
          </p:nvSpPr>
          <p:spPr bwMode="auto">
            <a:xfrm>
              <a:off x="1202" y="134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EI</a:t>
              </a:r>
            </a:p>
          </p:txBody>
        </p:sp>
        <p:sp>
          <p:nvSpPr>
            <p:cNvPr id="16426" name="Text Box 22"/>
            <p:cNvSpPr txBox="1">
              <a:spLocks noChangeArrowheads="1"/>
            </p:cNvSpPr>
            <p:nvPr/>
          </p:nvSpPr>
          <p:spPr bwMode="auto">
            <a:xfrm>
              <a:off x="1513" y="1344"/>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EO</a:t>
              </a:r>
            </a:p>
          </p:txBody>
        </p:sp>
        <p:sp>
          <p:nvSpPr>
            <p:cNvPr id="16427" name="Line 23"/>
            <p:cNvSpPr>
              <a:spLocks noChangeShapeType="1"/>
            </p:cNvSpPr>
            <p:nvPr/>
          </p:nvSpPr>
          <p:spPr bwMode="auto">
            <a:xfrm>
              <a:off x="975" y="1434"/>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6392" name="Group 24"/>
          <p:cNvGrpSpPr>
            <a:grpSpLocks/>
          </p:cNvGrpSpPr>
          <p:nvPr/>
        </p:nvGrpSpPr>
        <p:grpSpPr bwMode="auto">
          <a:xfrm>
            <a:off x="6732588" y="1916113"/>
            <a:ext cx="1368425" cy="792162"/>
            <a:chOff x="975" y="1207"/>
            <a:chExt cx="862" cy="499"/>
          </a:xfrm>
        </p:grpSpPr>
        <p:sp>
          <p:nvSpPr>
            <p:cNvPr id="16420" name="Rectangle 25"/>
            <p:cNvSpPr>
              <a:spLocks noChangeArrowheads="1"/>
            </p:cNvSpPr>
            <p:nvPr/>
          </p:nvSpPr>
          <p:spPr bwMode="auto">
            <a:xfrm>
              <a:off x="1247" y="1207"/>
              <a:ext cx="544" cy="499"/>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6421" name="Text Box 26"/>
            <p:cNvSpPr txBox="1">
              <a:spLocks noChangeArrowheads="1"/>
            </p:cNvSpPr>
            <p:nvPr/>
          </p:nvSpPr>
          <p:spPr bwMode="auto">
            <a:xfrm>
              <a:off x="1202" y="134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EI</a:t>
              </a:r>
            </a:p>
          </p:txBody>
        </p:sp>
        <p:sp>
          <p:nvSpPr>
            <p:cNvPr id="16422" name="Text Box 27"/>
            <p:cNvSpPr txBox="1">
              <a:spLocks noChangeArrowheads="1"/>
            </p:cNvSpPr>
            <p:nvPr/>
          </p:nvSpPr>
          <p:spPr bwMode="auto">
            <a:xfrm>
              <a:off x="1513" y="1344"/>
              <a:ext cx="3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EO</a:t>
              </a:r>
            </a:p>
          </p:txBody>
        </p:sp>
        <p:sp>
          <p:nvSpPr>
            <p:cNvPr id="16423" name="Line 28"/>
            <p:cNvSpPr>
              <a:spLocks noChangeShapeType="1"/>
            </p:cNvSpPr>
            <p:nvPr/>
          </p:nvSpPr>
          <p:spPr bwMode="auto">
            <a:xfrm>
              <a:off x="975" y="1434"/>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393" name="Text Box 29"/>
          <p:cNvSpPr txBox="1">
            <a:spLocks noChangeArrowheads="1"/>
          </p:cNvSpPr>
          <p:nvPr/>
        </p:nvSpPr>
        <p:spPr bwMode="auto">
          <a:xfrm>
            <a:off x="1476375" y="1916113"/>
            <a:ext cx="37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CC0000"/>
                </a:solidFill>
                <a:latin typeface="Arial Black" panose="020B0A04020102020204" pitchFamily="34" charset="0"/>
              </a:rPr>
              <a:t>H</a:t>
            </a:r>
          </a:p>
        </p:txBody>
      </p:sp>
      <p:grpSp>
        <p:nvGrpSpPr>
          <p:cNvPr id="116766" name="Group 30"/>
          <p:cNvGrpSpPr>
            <a:grpSpLocks/>
          </p:cNvGrpSpPr>
          <p:nvPr/>
        </p:nvGrpSpPr>
        <p:grpSpPr bwMode="auto">
          <a:xfrm>
            <a:off x="2901950" y="1916113"/>
            <a:ext cx="1684338" cy="366712"/>
            <a:chOff x="1828" y="1207"/>
            <a:chExt cx="1061" cy="231"/>
          </a:xfrm>
        </p:grpSpPr>
        <p:sp>
          <p:nvSpPr>
            <p:cNvPr id="16418" name="Text Box 31"/>
            <p:cNvSpPr txBox="1">
              <a:spLocks noChangeArrowheads="1"/>
            </p:cNvSpPr>
            <p:nvPr/>
          </p:nvSpPr>
          <p:spPr bwMode="auto">
            <a:xfrm>
              <a:off x="1828" y="1207"/>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CC0000"/>
                  </a:solidFill>
                  <a:latin typeface="Arial Black" panose="020B0A04020102020204" pitchFamily="34" charset="0"/>
                </a:rPr>
                <a:t>H</a:t>
              </a:r>
            </a:p>
          </p:txBody>
        </p:sp>
        <p:sp>
          <p:nvSpPr>
            <p:cNvPr id="16419" name="Text Box 32"/>
            <p:cNvSpPr txBox="1">
              <a:spLocks noChangeArrowheads="1"/>
            </p:cNvSpPr>
            <p:nvPr/>
          </p:nvSpPr>
          <p:spPr bwMode="auto">
            <a:xfrm>
              <a:off x="2653" y="1207"/>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CC0000"/>
                  </a:solidFill>
                  <a:latin typeface="Arial Black" panose="020B0A04020102020204" pitchFamily="34" charset="0"/>
                </a:rPr>
                <a:t>H</a:t>
              </a:r>
            </a:p>
          </p:txBody>
        </p:sp>
      </p:grpSp>
      <p:grpSp>
        <p:nvGrpSpPr>
          <p:cNvPr id="116769" name="Group 33"/>
          <p:cNvGrpSpPr>
            <a:grpSpLocks/>
          </p:cNvGrpSpPr>
          <p:nvPr/>
        </p:nvGrpSpPr>
        <p:grpSpPr bwMode="auto">
          <a:xfrm>
            <a:off x="5492750" y="1916113"/>
            <a:ext cx="1600200" cy="366712"/>
            <a:chOff x="3460" y="1207"/>
            <a:chExt cx="1008" cy="231"/>
          </a:xfrm>
        </p:grpSpPr>
        <p:sp>
          <p:nvSpPr>
            <p:cNvPr id="16416" name="Text Box 34"/>
            <p:cNvSpPr txBox="1">
              <a:spLocks noChangeArrowheads="1"/>
            </p:cNvSpPr>
            <p:nvPr/>
          </p:nvSpPr>
          <p:spPr bwMode="auto">
            <a:xfrm>
              <a:off x="3460" y="1207"/>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CC0000"/>
                  </a:solidFill>
                  <a:latin typeface="Arial Black" panose="020B0A04020102020204" pitchFamily="34" charset="0"/>
                </a:rPr>
                <a:t>H</a:t>
              </a:r>
            </a:p>
          </p:txBody>
        </p:sp>
        <p:sp>
          <p:nvSpPr>
            <p:cNvPr id="16417" name="Text Box 35"/>
            <p:cNvSpPr txBox="1">
              <a:spLocks noChangeArrowheads="1"/>
            </p:cNvSpPr>
            <p:nvPr/>
          </p:nvSpPr>
          <p:spPr bwMode="auto">
            <a:xfrm>
              <a:off x="4232" y="1207"/>
              <a:ext cx="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CC0000"/>
                  </a:solidFill>
                  <a:latin typeface="Arial Black" panose="020B0A04020102020204" pitchFamily="34" charset="0"/>
                </a:rPr>
                <a:t>H</a:t>
              </a:r>
            </a:p>
          </p:txBody>
        </p:sp>
      </p:grpSp>
      <p:grpSp>
        <p:nvGrpSpPr>
          <p:cNvPr id="116772" name="Group 36"/>
          <p:cNvGrpSpPr>
            <a:grpSpLocks/>
          </p:cNvGrpSpPr>
          <p:nvPr/>
        </p:nvGrpSpPr>
        <p:grpSpPr bwMode="auto">
          <a:xfrm>
            <a:off x="5003800" y="1211263"/>
            <a:ext cx="1085850" cy="633412"/>
            <a:chOff x="3152" y="763"/>
            <a:chExt cx="684" cy="399"/>
          </a:xfrm>
        </p:grpSpPr>
        <p:sp>
          <p:nvSpPr>
            <p:cNvPr id="16414" name="Line 37"/>
            <p:cNvSpPr>
              <a:spLocks noChangeShapeType="1"/>
            </p:cNvSpPr>
            <p:nvPr/>
          </p:nvSpPr>
          <p:spPr bwMode="auto">
            <a:xfrm flipV="1">
              <a:off x="3152" y="890"/>
              <a:ext cx="0"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5" name="Text Box 38"/>
            <p:cNvSpPr txBox="1">
              <a:spLocks noChangeArrowheads="1"/>
            </p:cNvSpPr>
            <p:nvPr/>
          </p:nvSpPr>
          <p:spPr bwMode="auto">
            <a:xfrm>
              <a:off x="3152" y="763"/>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chemeClr val="accent2"/>
                  </a:solidFill>
                  <a:ea typeface="HG創英角ｺﾞｼｯｸUB" panose="020B0909000000000000" pitchFamily="49" charset="-128"/>
                </a:rPr>
                <a:t>Request</a:t>
              </a:r>
            </a:p>
          </p:txBody>
        </p:sp>
      </p:grpSp>
      <p:grpSp>
        <p:nvGrpSpPr>
          <p:cNvPr id="116775" name="Group 39"/>
          <p:cNvGrpSpPr>
            <a:grpSpLocks/>
          </p:cNvGrpSpPr>
          <p:nvPr/>
        </p:nvGrpSpPr>
        <p:grpSpPr bwMode="auto">
          <a:xfrm>
            <a:off x="5508625" y="1916113"/>
            <a:ext cx="1562100" cy="366712"/>
            <a:chOff x="3460" y="1207"/>
            <a:chExt cx="984" cy="231"/>
          </a:xfrm>
        </p:grpSpPr>
        <p:sp>
          <p:nvSpPr>
            <p:cNvPr id="16412" name="Text Box 40"/>
            <p:cNvSpPr txBox="1">
              <a:spLocks noChangeArrowheads="1"/>
            </p:cNvSpPr>
            <p:nvPr/>
          </p:nvSpPr>
          <p:spPr bwMode="auto">
            <a:xfrm>
              <a:off x="3460" y="1207"/>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66FF"/>
                  </a:solidFill>
                  <a:latin typeface="Arial Black" panose="020B0A04020102020204" pitchFamily="34" charset="0"/>
                </a:rPr>
                <a:t>L</a:t>
              </a:r>
            </a:p>
          </p:txBody>
        </p:sp>
        <p:sp>
          <p:nvSpPr>
            <p:cNvPr id="16413" name="Text Box 41"/>
            <p:cNvSpPr txBox="1">
              <a:spLocks noChangeArrowheads="1"/>
            </p:cNvSpPr>
            <p:nvPr/>
          </p:nvSpPr>
          <p:spPr bwMode="auto">
            <a:xfrm>
              <a:off x="4232" y="1207"/>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66FF"/>
                  </a:solidFill>
                  <a:latin typeface="Arial Black" panose="020B0A04020102020204" pitchFamily="34" charset="0"/>
                </a:rPr>
                <a:t>L</a:t>
              </a:r>
            </a:p>
          </p:txBody>
        </p:sp>
      </p:grpSp>
      <p:grpSp>
        <p:nvGrpSpPr>
          <p:cNvPr id="116778" name="Group 42"/>
          <p:cNvGrpSpPr>
            <a:grpSpLocks/>
          </p:cNvGrpSpPr>
          <p:nvPr/>
        </p:nvGrpSpPr>
        <p:grpSpPr bwMode="auto">
          <a:xfrm>
            <a:off x="6156325" y="1211263"/>
            <a:ext cx="1085850" cy="633412"/>
            <a:chOff x="3152" y="763"/>
            <a:chExt cx="684" cy="399"/>
          </a:xfrm>
        </p:grpSpPr>
        <p:sp>
          <p:nvSpPr>
            <p:cNvPr id="16410" name="Line 43"/>
            <p:cNvSpPr>
              <a:spLocks noChangeShapeType="1"/>
            </p:cNvSpPr>
            <p:nvPr/>
          </p:nvSpPr>
          <p:spPr bwMode="auto">
            <a:xfrm flipV="1">
              <a:off x="3152" y="890"/>
              <a:ext cx="0"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11" name="Text Box 44"/>
            <p:cNvSpPr txBox="1">
              <a:spLocks noChangeArrowheads="1"/>
            </p:cNvSpPr>
            <p:nvPr/>
          </p:nvSpPr>
          <p:spPr bwMode="auto">
            <a:xfrm>
              <a:off x="3152" y="763"/>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chemeClr val="accent2"/>
                  </a:solidFill>
                  <a:ea typeface="HG創英角ｺﾞｼｯｸUB" panose="020B0909000000000000" pitchFamily="49" charset="-128"/>
                </a:rPr>
                <a:t>Request</a:t>
              </a:r>
            </a:p>
          </p:txBody>
        </p:sp>
      </p:grpSp>
      <p:grpSp>
        <p:nvGrpSpPr>
          <p:cNvPr id="116781" name="Group 45"/>
          <p:cNvGrpSpPr>
            <a:grpSpLocks/>
          </p:cNvGrpSpPr>
          <p:nvPr/>
        </p:nvGrpSpPr>
        <p:grpSpPr bwMode="auto">
          <a:xfrm>
            <a:off x="2103438" y="1052513"/>
            <a:ext cx="4298950" cy="4541838"/>
            <a:chOff x="1325" y="663"/>
            <a:chExt cx="2708" cy="2729"/>
          </a:xfrm>
        </p:grpSpPr>
        <p:sp>
          <p:nvSpPr>
            <p:cNvPr id="16408" name="Rectangle 46"/>
            <p:cNvSpPr>
              <a:spLocks noChangeArrowheads="1"/>
            </p:cNvSpPr>
            <p:nvPr/>
          </p:nvSpPr>
          <p:spPr bwMode="auto">
            <a:xfrm>
              <a:off x="3786" y="663"/>
              <a:ext cx="2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FF6699"/>
                  </a:solidFill>
                  <a:latin typeface="Arial Black" panose="020B0A04020102020204" pitchFamily="34" charset="0"/>
                </a:rPr>
                <a:t>X</a:t>
              </a:r>
            </a:p>
          </p:txBody>
        </p:sp>
        <p:sp>
          <p:nvSpPr>
            <p:cNvPr id="16409" name="Text Box 47"/>
            <p:cNvSpPr txBox="1">
              <a:spLocks noChangeArrowheads="1"/>
            </p:cNvSpPr>
            <p:nvPr/>
          </p:nvSpPr>
          <p:spPr bwMode="auto">
            <a:xfrm>
              <a:off x="1325" y="3161"/>
              <a:ext cx="2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HG創英角ｺﾞｼｯｸUB" panose="020B0909000000000000" pitchFamily="49" charset="-128"/>
                  <a:ea typeface="HG創英角ｺﾞｼｯｸUB" panose="020B0909000000000000" pitchFamily="49" charset="-128"/>
                </a:rPr>
                <a:t>Right side module has a low priority</a:t>
              </a:r>
            </a:p>
          </p:txBody>
        </p:sp>
      </p:grpSp>
      <p:grpSp>
        <p:nvGrpSpPr>
          <p:cNvPr id="116784" name="Group 48"/>
          <p:cNvGrpSpPr>
            <a:grpSpLocks/>
          </p:cNvGrpSpPr>
          <p:nvPr/>
        </p:nvGrpSpPr>
        <p:grpSpPr bwMode="auto">
          <a:xfrm>
            <a:off x="2103438" y="1211263"/>
            <a:ext cx="4298950" cy="4749800"/>
            <a:chOff x="1325" y="763"/>
            <a:chExt cx="2708" cy="2992"/>
          </a:xfrm>
        </p:grpSpPr>
        <p:grpSp>
          <p:nvGrpSpPr>
            <p:cNvPr id="16404" name="Group 49"/>
            <p:cNvGrpSpPr>
              <a:grpSpLocks/>
            </p:cNvGrpSpPr>
            <p:nvPr/>
          </p:nvGrpSpPr>
          <p:grpSpPr bwMode="auto">
            <a:xfrm>
              <a:off x="1478" y="763"/>
              <a:ext cx="684" cy="399"/>
              <a:chOff x="3152" y="763"/>
              <a:chExt cx="684" cy="399"/>
            </a:xfrm>
          </p:grpSpPr>
          <p:sp>
            <p:nvSpPr>
              <p:cNvPr id="16406" name="Line 50"/>
              <p:cNvSpPr>
                <a:spLocks noChangeShapeType="1"/>
              </p:cNvSpPr>
              <p:nvPr/>
            </p:nvSpPr>
            <p:spPr bwMode="auto">
              <a:xfrm flipV="1">
                <a:off x="3152" y="890"/>
                <a:ext cx="0" cy="272"/>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407" name="Text Box 51"/>
              <p:cNvSpPr txBox="1">
                <a:spLocks noChangeArrowheads="1"/>
              </p:cNvSpPr>
              <p:nvPr/>
            </p:nvSpPr>
            <p:spPr bwMode="auto">
              <a:xfrm>
                <a:off x="3152" y="763"/>
                <a:ext cx="6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solidFill>
                      <a:schemeClr val="accent2"/>
                    </a:solidFill>
                    <a:ea typeface="HG創英角ｺﾞｼｯｸUB" panose="020B0909000000000000" pitchFamily="49" charset="-128"/>
                  </a:rPr>
                  <a:t>Request</a:t>
                </a:r>
              </a:p>
            </p:txBody>
          </p:sp>
        </p:grpSp>
        <p:sp>
          <p:nvSpPr>
            <p:cNvPr id="16405" name="Text Box 52"/>
            <p:cNvSpPr txBox="1">
              <a:spLocks noChangeArrowheads="1"/>
            </p:cNvSpPr>
            <p:nvPr/>
          </p:nvSpPr>
          <p:spPr bwMode="auto">
            <a:xfrm>
              <a:off x="1325" y="3524"/>
              <a:ext cx="27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HG創英角ｺﾞｼｯｸUB" panose="020B0909000000000000" pitchFamily="49" charset="-128"/>
                  <a:ea typeface="HG創英角ｺﾞｼｯｸUB" panose="020B0909000000000000" pitchFamily="49" charset="-128"/>
                </a:rPr>
                <a:t>Left side module has a high priority</a:t>
              </a:r>
            </a:p>
          </p:txBody>
        </p:sp>
      </p:grpSp>
      <p:grpSp>
        <p:nvGrpSpPr>
          <p:cNvPr id="116789" name="Group 53"/>
          <p:cNvGrpSpPr>
            <a:grpSpLocks/>
          </p:cNvGrpSpPr>
          <p:nvPr/>
        </p:nvGrpSpPr>
        <p:grpSpPr bwMode="auto">
          <a:xfrm>
            <a:off x="2938463" y="1916113"/>
            <a:ext cx="1562100" cy="366712"/>
            <a:chOff x="3460" y="1207"/>
            <a:chExt cx="984" cy="231"/>
          </a:xfrm>
        </p:grpSpPr>
        <p:sp>
          <p:nvSpPr>
            <p:cNvPr id="16402" name="Text Box 54"/>
            <p:cNvSpPr txBox="1">
              <a:spLocks noChangeArrowheads="1"/>
            </p:cNvSpPr>
            <p:nvPr/>
          </p:nvSpPr>
          <p:spPr bwMode="auto">
            <a:xfrm>
              <a:off x="3460" y="1207"/>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66FF"/>
                  </a:solidFill>
                  <a:latin typeface="Arial Black" panose="020B0A04020102020204" pitchFamily="34" charset="0"/>
                </a:rPr>
                <a:t>L</a:t>
              </a:r>
            </a:p>
          </p:txBody>
        </p:sp>
        <p:sp>
          <p:nvSpPr>
            <p:cNvPr id="16403" name="Text Box 55"/>
            <p:cNvSpPr txBox="1">
              <a:spLocks noChangeArrowheads="1"/>
            </p:cNvSpPr>
            <p:nvPr/>
          </p:nvSpPr>
          <p:spPr bwMode="auto">
            <a:xfrm>
              <a:off x="4232" y="1207"/>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0066FF"/>
                  </a:solidFill>
                  <a:latin typeface="Arial Black" panose="020B0A04020102020204" pitchFamily="34" charset="0"/>
                </a:rPr>
                <a:t>L</a:t>
              </a:r>
            </a:p>
          </p:txBody>
        </p:sp>
      </p:grpSp>
      <p:sp>
        <p:nvSpPr>
          <p:cNvPr id="2" name="テキスト ボックス 1"/>
          <p:cNvSpPr txBox="1"/>
          <p:nvPr/>
        </p:nvSpPr>
        <p:spPr>
          <a:xfrm>
            <a:off x="4767848" y="1035984"/>
            <a:ext cx="338554" cy="369332"/>
          </a:xfrm>
          <a:prstGeom prst="rect">
            <a:avLst/>
          </a:prstGeom>
          <a:noFill/>
        </p:spPr>
        <p:txBody>
          <a:bodyPr wrap="none" rtlCol="0">
            <a:spAutoFit/>
          </a:bodyPr>
          <a:lstStyle/>
          <a:p>
            <a:r>
              <a:rPr kumimoji="1" lang="en-US" altLang="ja-JP" b="1">
                <a:solidFill>
                  <a:srgbClr val="FF0000"/>
                </a:solidFill>
              </a:rPr>
              <a:t>X</a:t>
            </a:r>
            <a:endParaRPr kumimoji="1" lang="ja-JP" altLang="en-US" b="1" dirty="0">
              <a:solidFill>
                <a:srgbClr val="FF0000"/>
              </a:solidFill>
            </a:endParaRPr>
          </a:p>
        </p:txBody>
      </p:sp>
      <p:pic>
        <p:nvPicPr>
          <p:cNvPr id="3" name="オーディオ 2">
            <a:hlinkClick r:id="" action="ppaction://media"/>
            <a:extLst>
              <a:ext uri="{FF2B5EF4-FFF2-40B4-BE49-F238E27FC236}">
                <a16:creationId xmlns:a16="http://schemas.microsoft.com/office/drawing/2014/main" id="{FD78A348-5DE8-4F43-B5A8-29C2C99E07E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21372"/>
    </mc:Choice>
    <mc:Fallback>
      <p:transition spd="slow" advTm="12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67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1676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677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67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678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11677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nodeType="clickEffect">
                                  <p:stCondLst>
                                    <p:cond delay="0"/>
                                  </p:stCondLst>
                                  <p:childTnLst>
                                    <p:set>
                                      <p:cBhvr>
                                        <p:cTn id="34" dur="1" fill="hold">
                                          <p:stCondLst>
                                            <p:cond delay="0"/>
                                          </p:stCondLst>
                                        </p:cTn>
                                        <p:tgtEl>
                                          <p:spTgt spid="11678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678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1676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678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bldLst>
      <p:bldP spid="2" grpId="0"/>
    </p:bldLst>
  </p:timing>
  <p:extLst>
    <p:ext uri="{3A86A75C-4F4B-4683-9AE1-C65F6400EC91}">
      <p14:laserTraceLst xmlns:p14="http://schemas.microsoft.com/office/powerpoint/2010/main">
        <p14:tracePtLst>
          <p14:tracePt t="604" x="8350250" y="1468438"/>
          <p14:tracePt t="610" x="8077200" y="1258888"/>
          <p14:tracePt t="620" x="7712075" y="1003300"/>
          <p14:tracePt t="626" x="7402513" y="793750"/>
          <p14:tracePt t="635" x="7156450" y="657225"/>
          <p14:tracePt t="9138" x="5862638" y="757238"/>
          <p14:tracePt t="9146" x="5807075" y="857250"/>
          <p14:tracePt t="9154" x="5753100" y="939800"/>
          <p14:tracePt t="9162" x="5697538" y="1003300"/>
          <p14:tracePt t="9169" x="5616575" y="1093788"/>
          <p14:tracePt t="9178" x="5551488" y="1158875"/>
          <p14:tracePt t="9185" x="5461000" y="1249363"/>
          <p14:tracePt t="9193" x="5414963" y="1295400"/>
          <p14:tracePt t="9201" x="5351463" y="1358900"/>
          <p14:tracePt t="9210" x="5314950" y="1412875"/>
          <p14:tracePt t="9218" x="5260975" y="1477963"/>
          <p14:tracePt t="9226" x="5214938" y="1522413"/>
          <p14:tracePt t="9234" x="5159375" y="1577975"/>
          <p14:tracePt t="9242" x="5141913" y="1595438"/>
          <p14:tracePt t="9250" x="5114925" y="1624013"/>
          <p14:tracePt t="9258" x="5105400" y="1641475"/>
          <p14:tracePt t="9266" x="5095875" y="1651000"/>
          <p14:tracePt t="9274" x="5086350" y="1668463"/>
          <p14:tracePt t="9282" x="5068888" y="1687513"/>
          <p14:tracePt t="9298" x="5059363" y="1697038"/>
          <p14:tracePt t="9306" x="5032375" y="1697038"/>
          <p14:tracePt t="9314" x="5014913" y="1704975"/>
          <p14:tracePt t="9322" x="4968875" y="1724025"/>
          <p14:tracePt t="9330" x="4922838" y="1741488"/>
          <p14:tracePt t="9338" x="4868863" y="1741488"/>
          <p14:tracePt t="9346" x="4813300" y="1751013"/>
          <p14:tracePt t="9356" x="4759325" y="1751013"/>
          <p14:tracePt t="9362" x="4713288" y="1760538"/>
          <p14:tracePt t="9369" x="4649788" y="1787525"/>
          <p14:tracePt t="9378" x="4622800" y="1797050"/>
          <p14:tracePt t="9385" x="4576763" y="1797050"/>
          <p14:tracePt t="9393" x="4521200" y="1804988"/>
          <p14:tracePt t="9402" x="4484688" y="1804988"/>
          <p14:tracePt t="9410" x="4448175" y="1804988"/>
          <p14:tracePt t="9418" x="4413250" y="1814513"/>
          <p14:tracePt t="9426" x="4357688" y="1814513"/>
          <p14:tracePt t="9434" x="4311650" y="1814513"/>
          <p14:tracePt t="9442" x="4275138" y="1814513"/>
          <p14:tracePt t="9450" x="4221163" y="1814513"/>
          <p14:tracePt t="9458" x="4165600" y="1814513"/>
          <p14:tracePt t="9466" x="4065588" y="1814513"/>
          <p14:tracePt t="9474" x="3938588" y="1814513"/>
          <p14:tracePt t="9482" x="3802063" y="1814513"/>
          <p14:tracePt t="9490" x="3646488" y="1841500"/>
          <p14:tracePt t="9498" x="3482975" y="1860550"/>
          <p14:tracePt t="9506" x="3317875" y="1887538"/>
          <p14:tracePt t="9513" x="3171825" y="1924050"/>
          <p14:tracePt t="9522" x="3027363" y="1924050"/>
          <p14:tracePt t="9530" x="2935288" y="1924050"/>
          <p14:tracePt t="9538" x="2871788" y="1933575"/>
          <p14:tracePt t="9545" x="2817813" y="1933575"/>
          <p14:tracePt t="9553" x="2798763" y="1933575"/>
          <p14:tracePt t="9562" x="2781300" y="1943100"/>
          <p14:tracePt t="9569" x="2771775" y="1943100"/>
          <p14:tracePt t="9586" x="2762250" y="1943100"/>
          <p14:tracePt t="9594" x="2762250" y="1951038"/>
          <p14:tracePt t="9602" x="2744788" y="1960563"/>
          <p14:tracePt t="9610" x="2725738" y="1970088"/>
          <p14:tracePt t="9618" x="2716213" y="1979613"/>
          <p14:tracePt t="9626" x="2689225" y="1987550"/>
          <p14:tracePt t="9634" x="2662238" y="1997075"/>
          <p14:tracePt t="9650" x="2616200" y="2016125"/>
          <p14:tracePt t="9658" x="2606675" y="2024063"/>
          <p14:tracePt t="9667" x="2579688" y="2033588"/>
          <p14:tracePt t="9674" x="2570163" y="2033588"/>
          <p14:tracePt t="9714" x="2562225" y="2033588"/>
          <p14:tracePt t="9723" x="2525713" y="2060575"/>
          <p14:tracePt t="9730" x="2498725" y="2060575"/>
          <p14:tracePt t="9739" x="2462213" y="2079625"/>
          <p14:tracePt t="9747" x="2433638" y="2089150"/>
          <p14:tracePt t="9754" x="2416175" y="2089150"/>
          <p14:tracePt t="9765" x="2389188" y="2116138"/>
          <p14:tracePt t="9771" x="2379663" y="2125663"/>
          <p14:tracePt t="9787" x="2370138" y="2125663"/>
          <p14:tracePt t="9801" x="2343150" y="2125663"/>
          <p14:tracePt t="9809" x="2333625" y="2125663"/>
          <p14:tracePt t="9817" x="2316163" y="2133600"/>
          <p14:tracePt t="9857" x="2297113" y="2152650"/>
          <p14:tracePt t="9891" x="2287588" y="2160588"/>
          <p14:tracePt t="9915" x="2279650" y="2170113"/>
          <p14:tracePt t="9924" x="2260600" y="2170113"/>
          <p14:tracePt t="9930" x="2251075" y="2179638"/>
          <p14:tracePt t="9947" x="2224088" y="2179638"/>
          <p14:tracePt t="9955" x="2206625" y="2197100"/>
          <p14:tracePt t="9971" x="2197100" y="2197100"/>
          <p14:tracePt t="9981" x="2187575" y="2197100"/>
          <p14:tracePt t="9988" x="2170113" y="2206625"/>
          <p14:tracePt t="10002" x="2160588" y="2206625"/>
          <p14:tracePt t="10018" x="2143125" y="2216150"/>
          <p14:tracePt t="10026" x="2133600" y="2216150"/>
          <p14:tracePt t="10042" x="2124075" y="2225675"/>
          <p14:tracePt t="10058" x="2114550" y="2225675"/>
          <p14:tracePt t="10161" x="2114550" y="2243138"/>
          <p14:tracePt t="10178" x="2133600" y="2252663"/>
          <p14:tracePt t="10186" x="2143125" y="2252663"/>
          <p14:tracePt t="10195" x="2170113" y="2262188"/>
          <p14:tracePt t="10203" x="2187575" y="2270125"/>
          <p14:tracePt t="10211" x="2206625" y="2270125"/>
          <p14:tracePt t="10218" x="2224088" y="2270125"/>
          <p14:tracePt t="10226" x="2260600" y="2270125"/>
          <p14:tracePt t="10234" x="2287588" y="2270125"/>
          <p14:tracePt t="10243" x="2333625" y="2270125"/>
          <p14:tracePt t="10250" x="2360613" y="2270125"/>
          <p14:tracePt t="10258" x="2406650" y="2270125"/>
          <p14:tracePt t="10266" x="2416175" y="2270125"/>
          <p14:tracePt t="10290" x="2425700" y="2270125"/>
          <p14:tracePt t="10314" x="2443163" y="2270125"/>
          <p14:tracePt t="10338" x="2452688" y="2270125"/>
          <p14:tracePt t="10395" x="2462213" y="2270125"/>
          <p14:tracePt t="10403" x="2470150" y="2270125"/>
          <p14:tracePt t="10411" x="2489200" y="2279650"/>
          <p14:tracePt t="10435" x="2498725" y="2279650"/>
          <p14:tracePt t="10443" x="2506663" y="2279650"/>
          <p14:tracePt t="10450" x="2533650" y="2279650"/>
          <p14:tracePt t="10459" x="2543175" y="2279650"/>
          <p14:tracePt t="10466" x="2552700" y="2279650"/>
          <p14:tracePt t="10474" x="2570163" y="2279650"/>
          <p14:tracePt t="10482" x="2589213" y="2279650"/>
          <p14:tracePt t="10497" x="2606675" y="2279650"/>
          <p14:tracePt t="10505" x="2616200" y="2289175"/>
          <p14:tracePt t="10513" x="2625725" y="2289175"/>
          <p14:tracePt t="10530" x="2643188" y="2298700"/>
          <p14:tracePt t="10537" x="2652713" y="2298700"/>
          <p14:tracePt t="10553" x="2662238" y="2298700"/>
          <p14:tracePt t="10562" x="2671763" y="2298700"/>
          <p14:tracePt t="10569" x="2689225" y="2298700"/>
          <p14:tracePt t="10579" x="2708275" y="2298700"/>
          <p14:tracePt t="10586" x="2725738" y="2298700"/>
          <p14:tracePt t="10594" x="2744788" y="2298700"/>
          <p14:tracePt t="10602" x="2752725" y="2298700"/>
          <p14:tracePt t="10610" x="2771775" y="2298700"/>
          <p14:tracePt t="10618" x="2781300" y="2298700"/>
          <p14:tracePt t="10634" x="2789238" y="2298700"/>
          <p14:tracePt t="11058" x="2798763" y="2316163"/>
          <p14:tracePt t="11066" x="2798763" y="2325688"/>
          <p14:tracePt t="11074" x="2798763" y="2335213"/>
          <p14:tracePt t="11082" x="2798763" y="2343150"/>
          <p14:tracePt t="11091" x="2789238" y="2362200"/>
          <p14:tracePt t="11106" x="2781300" y="2362200"/>
          <p14:tracePt t="11115" x="2771775" y="2371725"/>
          <p14:tracePt t="11131" x="2771775" y="2379663"/>
          <p14:tracePt t="11138" x="2762250" y="2379663"/>
          <p14:tracePt t="11148" x="2744788" y="2379663"/>
          <p14:tracePt t="11154" x="2725738" y="2389188"/>
          <p14:tracePt t="11165" x="2716213" y="2389188"/>
          <p14:tracePt t="11170" x="2689225" y="2389188"/>
          <p14:tracePt t="11181" x="2643188" y="2416175"/>
          <p14:tracePt t="11186" x="2606675" y="2425700"/>
          <p14:tracePt t="11197" x="2562225" y="2425700"/>
          <p14:tracePt t="11202" x="2543175" y="2425700"/>
          <p14:tracePt t="11214" x="2506663" y="2425700"/>
          <p14:tracePt t="11218" x="2462213" y="2425700"/>
          <p14:tracePt t="11227" x="2433638" y="2425700"/>
          <p14:tracePt t="11234" x="2379663" y="2425700"/>
          <p14:tracePt t="11243" x="2343150" y="2425700"/>
          <p14:tracePt t="11250" x="2297113" y="2425700"/>
          <p14:tracePt t="11258" x="2270125" y="2425700"/>
          <p14:tracePt t="11266" x="2243138" y="2435225"/>
          <p14:tracePt t="11275" x="2197100" y="2435225"/>
          <p14:tracePt t="11283" x="2160588" y="2444750"/>
          <p14:tracePt t="11291" x="2151063" y="2444750"/>
          <p14:tracePt t="11298" x="2133600" y="2444750"/>
          <p14:tracePt t="11306" x="2114550" y="2444750"/>
          <p14:tracePt t="11315" x="2087563" y="2462213"/>
          <p14:tracePt t="11331" x="2070100" y="2462213"/>
          <p14:tracePt t="11338" x="2060575" y="2462213"/>
          <p14:tracePt t="12093" x="2070100" y="2462213"/>
          <p14:tracePt t="12115" x="2078038" y="2462213"/>
          <p14:tracePt t="12137" x="2097088" y="2452688"/>
          <p14:tracePt t="12877" x="2106613" y="2452688"/>
          <p14:tracePt t="12882" x="2133600" y="2452688"/>
          <p14:tracePt t="12889" x="2151063" y="2452688"/>
          <p14:tracePt t="12897" x="2179638" y="2452688"/>
          <p14:tracePt t="12905" x="2187575" y="2452688"/>
          <p14:tracePt t="12913" x="2214563" y="2452688"/>
          <p14:tracePt t="12923" x="2243138" y="2452688"/>
          <p14:tracePt t="12929" x="2270125" y="2452688"/>
          <p14:tracePt t="12937" x="2287588" y="2452688"/>
          <p14:tracePt t="12946" x="2343150" y="2452688"/>
          <p14:tracePt t="12953" x="2389188" y="2452688"/>
          <p14:tracePt t="12962" x="2425700" y="2452688"/>
          <p14:tracePt t="12969" x="2479675" y="2452688"/>
          <p14:tracePt t="12980" x="2525713" y="2452688"/>
          <p14:tracePt t="12985" x="2579688" y="2452688"/>
          <p14:tracePt t="12993" x="2606675" y="2452688"/>
          <p14:tracePt t="13014" x="2652713" y="2452688"/>
          <p14:tracePt t="13017" x="2671763" y="2452688"/>
          <p14:tracePt t="13131" x="2679700" y="2452688"/>
          <p14:tracePt t="13139" x="2689225" y="2452688"/>
          <p14:tracePt t="13155" x="2698750" y="2452688"/>
          <p14:tracePt t="13163" x="2716213" y="2452688"/>
          <p14:tracePt t="13171" x="2725738" y="2452688"/>
          <p14:tracePt t="13180" x="2762250" y="2452688"/>
          <p14:tracePt t="13186" x="2781300" y="2452688"/>
          <p14:tracePt t="13196" x="2808288" y="2452688"/>
          <p14:tracePt t="13202" x="2825750" y="2452688"/>
          <p14:tracePt t="13210" x="2852738" y="2452688"/>
          <p14:tracePt t="13218" x="2871788" y="2452688"/>
          <p14:tracePt t="13226" x="2898775" y="2452688"/>
          <p14:tracePt t="13234" x="2917825" y="2452688"/>
          <p14:tracePt t="13242" x="2954338" y="2452688"/>
          <p14:tracePt t="13250" x="2971800" y="2452688"/>
          <p14:tracePt t="13258" x="3008313" y="2452688"/>
          <p14:tracePt t="13266" x="3017838" y="2452688"/>
          <p14:tracePt t="13274" x="3063875" y="2425700"/>
          <p14:tracePt t="13282" x="3100388" y="2425700"/>
          <p14:tracePt t="13290" x="3127375" y="2416175"/>
          <p14:tracePt t="13299" x="3144838" y="2416175"/>
          <p14:tracePt t="13306" x="3163888" y="2408238"/>
          <p14:tracePt t="13314" x="3171825" y="2408238"/>
          <p14:tracePt t="13322" x="3181350" y="2398713"/>
          <p14:tracePt t="13699" x="3190875" y="2389188"/>
          <p14:tracePt t="13706" x="3190875" y="2379663"/>
          <p14:tracePt t="13713" x="3200400" y="2371725"/>
          <p14:tracePt t="13721" x="3200400" y="2362200"/>
          <p14:tracePt t="13729" x="3208338" y="2343150"/>
          <p14:tracePt t="13737" x="3244850" y="2298700"/>
          <p14:tracePt t="13745" x="3254375" y="2279650"/>
          <p14:tracePt t="13755" x="3281363" y="2252663"/>
          <p14:tracePt t="13764" x="3317875" y="2216150"/>
          <p14:tracePt t="13770" x="3336925" y="2170113"/>
          <p14:tracePt t="13781" x="3363913" y="2152650"/>
          <p14:tracePt t="13786" x="3382963" y="2125663"/>
          <p14:tracePt t="13797" x="3400425" y="2097088"/>
          <p14:tracePt t="13802" x="3419475" y="2070100"/>
          <p14:tracePt t="13811" x="3436938" y="2043113"/>
          <p14:tracePt t="13820" x="3463925" y="2024063"/>
          <p14:tracePt t="13826" x="3482975" y="1997075"/>
          <p14:tracePt t="13836" x="3500438" y="1960563"/>
          <p14:tracePt t="13842" x="3509963" y="1951038"/>
          <p14:tracePt t="13852" x="3519488" y="1924050"/>
          <p14:tracePt t="13858" x="3527425" y="1906588"/>
          <p14:tracePt t="13866" x="3546475" y="1878013"/>
          <p14:tracePt t="13883" x="3563938" y="1833563"/>
          <p14:tracePt t="13889" x="3573463" y="1824038"/>
          <p14:tracePt t="13899" x="3573463" y="1814513"/>
          <p14:tracePt t="13906" x="3582988" y="1804988"/>
          <p14:tracePt t="13914" x="3592513" y="1797050"/>
          <p14:tracePt t="13989" x="3592513" y="1787525"/>
          <p14:tracePt t="14003" x="3582988" y="1787525"/>
          <p14:tracePt t="14019" x="3556000" y="1787525"/>
          <p14:tracePt t="14035" x="3546475" y="1797050"/>
          <p14:tracePt t="14043" x="3546475" y="1804988"/>
          <p14:tracePt t="14050" x="3546475" y="1814513"/>
          <p14:tracePt t="14058" x="3546475" y="1824038"/>
          <p14:tracePt t="14066" x="3536950" y="1841500"/>
          <p14:tracePt t="14074" x="3536950" y="1860550"/>
          <p14:tracePt t="14082" x="3519488" y="1878013"/>
          <p14:tracePt t="14098" x="3519488" y="1906588"/>
          <p14:tracePt t="14106" x="3500438" y="1924050"/>
          <p14:tracePt t="14115" x="3500438" y="1951038"/>
          <p14:tracePt t="14122" x="3490913" y="1970088"/>
          <p14:tracePt t="14132" x="3490913" y="2006600"/>
          <p14:tracePt t="14137" x="3490913" y="2033588"/>
          <p14:tracePt t="14146" x="3490913" y="2060575"/>
          <p14:tracePt t="14154" x="3490913" y="2079625"/>
          <p14:tracePt t="14162" x="3509963" y="2097088"/>
          <p14:tracePt t="14169" x="3509963" y="2106613"/>
          <p14:tracePt t="14179" x="3519488" y="2116138"/>
          <p14:tracePt t="14185" x="3536950" y="2116138"/>
          <p14:tracePt t="14193" x="3563938" y="2116138"/>
          <p14:tracePt t="14201" x="3609975" y="2116138"/>
          <p14:tracePt t="14209" x="3665538" y="2116138"/>
          <p14:tracePt t="14217" x="3702050" y="2116138"/>
          <p14:tracePt t="14226" x="3729038" y="2116138"/>
          <p14:tracePt t="14234" x="3775075" y="2089150"/>
          <p14:tracePt t="14242" x="3856038" y="2052638"/>
          <p14:tracePt t="14250" x="3892550" y="2024063"/>
          <p14:tracePt t="14258" x="3929063" y="2016125"/>
          <p14:tracePt t="14266" x="3948113" y="1997075"/>
          <p14:tracePt t="14274" x="3984625" y="1979613"/>
          <p14:tracePt t="14290" x="3992563" y="1970088"/>
          <p14:tracePt t="14459" x="4011613" y="1970088"/>
          <p14:tracePt t="14473" x="4021138" y="1970088"/>
          <p14:tracePt t="14489" x="4029075" y="1970088"/>
          <p14:tracePt t="14505" x="4038600" y="1970088"/>
          <p14:tracePt t="14521" x="4057650" y="1970088"/>
          <p14:tracePt t="14579" x="4065588" y="1970088"/>
          <p14:tracePt t="14595" x="4075113" y="1970088"/>
          <p14:tracePt t="14605" x="4094163" y="1970088"/>
          <p14:tracePt t="14617" x="4102100" y="1970088"/>
          <p14:tracePt t="14625" x="4111625" y="1970088"/>
          <p14:tracePt t="14641" x="4121150" y="1970088"/>
          <p14:tracePt t="14649" x="4129088" y="1970088"/>
          <p14:tracePt t="14657" x="4138613" y="1970088"/>
          <p14:tracePt t="14674" x="4157663" y="1987550"/>
          <p14:tracePt t="14707" x="4165600" y="1987550"/>
          <p14:tracePt t="14714" x="4175125" y="1987550"/>
          <p14:tracePt t="14787" x="4184650" y="1997075"/>
          <p14:tracePt t="14810" x="4184650" y="2016125"/>
          <p14:tracePt t="14818" x="4194175" y="2024063"/>
          <p14:tracePt t="14834" x="4194175" y="2033588"/>
          <p14:tracePt t="14842" x="4194175" y="2043113"/>
          <p14:tracePt t="14850" x="4202113" y="2052638"/>
          <p14:tracePt t="14867" x="4211638" y="2052638"/>
          <p14:tracePt t="14883" x="4221163" y="2052638"/>
          <p14:tracePt t="14897" x="4238625" y="2052638"/>
          <p14:tracePt t="14907" x="4257675" y="2052638"/>
          <p14:tracePt t="14916" x="4275138" y="2052638"/>
          <p14:tracePt t="14932" x="4294188" y="2070100"/>
          <p14:tracePt t="14939" x="4303713" y="2070100"/>
          <p14:tracePt t="14948" x="4321175" y="2070100"/>
          <p14:tracePt t="14954" x="4340225" y="2070100"/>
          <p14:tracePt t="14963" x="4357688" y="2079625"/>
          <p14:tracePt t="14970" x="4384675" y="2089150"/>
          <p14:tracePt t="14980" x="4421188" y="2097088"/>
          <p14:tracePt t="14986" x="4476750" y="2116138"/>
          <p14:tracePt t="14996" x="4530725" y="2133600"/>
          <p14:tracePt t="15003" x="4630738" y="2143125"/>
          <p14:tracePt t="15010" x="4686300" y="2152650"/>
          <p14:tracePt t="15018" x="4786313" y="2197100"/>
          <p14:tracePt t="15027" x="4859338" y="2197100"/>
          <p14:tracePt t="15033" x="4949825" y="2206625"/>
          <p14:tracePt t="15041" x="5049838" y="2225675"/>
          <p14:tracePt t="15049" x="5159375" y="2252663"/>
          <p14:tracePt t="15057" x="5260975" y="2270125"/>
          <p14:tracePt t="15065" x="5334000" y="2270125"/>
          <p14:tracePt t="15073" x="5424488" y="2279650"/>
          <p14:tracePt t="15081" x="5497513" y="2289175"/>
          <p14:tracePt t="15090" x="5561013" y="2316163"/>
          <p14:tracePt t="15098" x="5624513" y="2325688"/>
          <p14:tracePt t="15106" x="5661025" y="2343150"/>
          <p14:tracePt t="15114" x="5697538" y="2343150"/>
          <p14:tracePt t="15122" x="5734050" y="2352675"/>
          <p14:tracePt t="15129" x="5770563" y="2371725"/>
          <p14:tracePt t="15138" x="5780088" y="2371725"/>
          <p14:tracePt t="15146" x="5826125" y="2379663"/>
          <p14:tracePt t="15154" x="5843588" y="2389188"/>
          <p14:tracePt t="15162" x="5889625" y="2389188"/>
          <p14:tracePt t="15170" x="5926138" y="2398713"/>
          <p14:tracePt t="15179" x="5962650" y="2425700"/>
          <p14:tracePt t="15186" x="5989638" y="2425700"/>
          <p14:tracePt t="15196" x="6016625" y="2435225"/>
          <p14:tracePt t="15202" x="6043613" y="2435225"/>
          <p14:tracePt t="15210" x="6080125" y="2444750"/>
          <p14:tracePt t="15218" x="6116638" y="2452688"/>
          <p14:tracePt t="15228" x="6162675" y="2471738"/>
          <p14:tracePt t="15233" x="6181725" y="2471738"/>
          <p14:tracePt t="15242" x="6226175" y="2489200"/>
          <p14:tracePt t="15249" x="6254750" y="2498725"/>
          <p14:tracePt t="15258" x="6291263" y="2508250"/>
          <p14:tracePt t="15265" x="6372225" y="2535238"/>
          <p14:tracePt t="15273" x="6418263" y="2544763"/>
          <p14:tracePt t="15282" x="6472238" y="2554288"/>
          <p14:tracePt t="15289" x="6545263" y="2554288"/>
          <p14:tracePt t="15297" x="6627813" y="2581275"/>
          <p14:tracePt t="15306" x="6710363" y="2608263"/>
          <p14:tracePt t="15314" x="6783388" y="2608263"/>
          <p14:tracePt t="15322" x="6873875" y="2617788"/>
          <p14:tracePt t="15331" x="6937375" y="2635250"/>
          <p14:tracePt t="15338" x="6992938" y="2635250"/>
          <p14:tracePt t="15347" x="7056438" y="2654300"/>
          <p14:tracePt t="15353" x="7092950" y="2654300"/>
          <p14:tracePt t="15361" x="7146925" y="2671763"/>
          <p14:tracePt t="15369" x="7212013" y="2681288"/>
          <p14:tracePt t="15378" x="7265988" y="2681288"/>
          <p14:tracePt t="15385" x="7312025" y="2690813"/>
          <p14:tracePt t="15394" x="7366000" y="2690813"/>
          <p14:tracePt t="15401" x="7412038" y="2717800"/>
          <p14:tracePt t="15409" x="7466013" y="2717800"/>
          <p14:tracePt t="15418" x="7521575" y="2727325"/>
          <p14:tracePt t="15427" x="7585075" y="2735263"/>
          <p14:tracePt t="15434" x="7658100" y="2735263"/>
          <p14:tracePt t="15442" x="7758113" y="2781300"/>
          <p14:tracePt t="15450" x="7813675" y="2790825"/>
          <p14:tracePt t="15458" x="7913688" y="2817813"/>
          <p14:tracePt t="15466" x="7994650" y="2844800"/>
          <p14:tracePt t="15474" x="8067675" y="2854325"/>
          <p14:tracePt t="15482" x="8159750" y="2881313"/>
          <p14:tracePt t="15490" x="8240713" y="2881313"/>
          <p14:tracePt t="15497" x="8313738" y="2909888"/>
          <p14:tracePt t="15506" x="8386763" y="2909888"/>
          <p14:tracePt t="15514" x="8469313" y="2927350"/>
          <p14:tracePt t="15522" x="8578850" y="2936875"/>
          <p14:tracePt t="15531" x="8651875" y="2954338"/>
          <p14:tracePt t="15538" x="8751888" y="2954338"/>
          <p14:tracePt t="15546" x="8842375" y="2982913"/>
          <p14:tracePt t="15554" x="8907463" y="2990850"/>
          <p14:tracePt t="15562" x="8980488" y="3000375"/>
          <p14:tracePt t="15570" x="9034463" y="3000375"/>
          <p14:tracePt t="15579" x="9090025" y="3000375"/>
          <p14:tracePt t="15875" x="8997950" y="3046413"/>
          <p14:tracePt t="15882" x="8924925" y="3046413"/>
          <p14:tracePt t="15889" x="8851900" y="3046413"/>
          <p14:tracePt t="15897" x="8797925" y="3046413"/>
          <p14:tracePt t="15905" x="8751888" y="3046413"/>
          <p14:tracePt t="15913" x="8715375" y="3036888"/>
          <p14:tracePt t="15921" x="8669338" y="3036888"/>
          <p14:tracePt t="15929" x="8651875" y="3036888"/>
          <p14:tracePt t="15937" x="8642350" y="3036888"/>
          <p14:tracePt t="15953" x="8624888" y="3027363"/>
          <p14:tracePt t="16091" x="8615363" y="3027363"/>
          <p14:tracePt t="16097" x="8578850" y="3027363"/>
          <p14:tracePt t="16105" x="8532813" y="3027363"/>
          <p14:tracePt t="16113" x="8469313" y="3027363"/>
          <p14:tracePt t="16121" x="8342313" y="3027363"/>
          <p14:tracePt t="16129" x="8177213" y="3027363"/>
          <p14:tracePt t="16137" x="8013700" y="3027363"/>
          <p14:tracePt t="16146" x="7813675" y="3027363"/>
          <p14:tracePt t="16154" x="7612063" y="3027363"/>
          <p14:tracePt t="16164" x="7421563" y="3027363"/>
          <p14:tracePt t="16170" x="7229475" y="2982913"/>
          <p14:tracePt t="16181" x="7083425" y="2963863"/>
          <p14:tracePt t="16186" x="6919913" y="2946400"/>
          <p14:tracePt t="16197" x="6810375" y="2936875"/>
          <p14:tracePt t="16202" x="6727825" y="2909888"/>
          <p14:tracePt t="16211" x="6673850" y="2900363"/>
          <p14:tracePt t="16218" x="6645275" y="2890838"/>
          <p14:tracePt t="16232" x="6637338" y="2890838"/>
          <p14:tracePt t="16290" x="6627813" y="2881313"/>
          <p14:tracePt t="16315" x="6618288" y="2873375"/>
          <p14:tracePt t="16330" x="6618288" y="2863850"/>
          <p14:tracePt t="16346" x="6618288" y="2854325"/>
          <p14:tracePt t="16363" x="6618288" y="2844800"/>
          <p14:tracePt t="16379" x="6618288" y="2827338"/>
          <p14:tracePt t="16396" x="6610350" y="2817813"/>
          <p14:tracePt t="16403" x="6600825" y="2808288"/>
          <p14:tracePt t="16411" x="6591300" y="2800350"/>
          <p14:tracePt t="16431" x="6573838" y="2781300"/>
          <p14:tracePt t="16435" x="6564313" y="2781300"/>
          <p14:tracePt t="16443" x="6500813" y="2771775"/>
          <p14:tracePt t="16450" x="6464300" y="2763838"/>
          <p14:tracePt t="16458" x="6381750" y="2744788"/>
          <p14:tracePt t="16466" x="6326188" y="2727325"/>
          <p14:tracePt t="16475" x="6245225" y="2727325"/>
          <p14:tracePt t="16483" x="6189663" y="2708275"/>
          <p14:tracePt t="16490" x="6126163" y="2698750"/>
          <p14:tracePt t="16499" x="6089650" y="2698750"/>
          <p14:tracePt t="16506" x="6035675" y="2690813"/>
          <p14:tracePt t="16515" x="5980113" y="2690813"/>
          <p14:tracePt t="16522" x="5935663" y="2662238"/>
          <p14:tracePt t="16531" x="5870575" y="2662238"/>
          <p14:tracePt t="16538" x="5843588" y="2654300"/>
          <p14:tracePt t="16546" x="5789613" y="2654300"/>
          <p14:tracePt t="16554" x="5743575" y="2644775"/>
          <p14:tracePt t="16563" x="5707063" y="2635250"/>
          <p14:tracePt t="16570" x="5661025" y="2608263"/>
          <p14:tracePt t="16580" x="5643563" y="2598738"/>
          <p14:tracePt t="16586" x="5597525" y="2581275"/>
          <p14:tracePt t="16596" x="5580063" y="2571750"/>
          <p14:tracePt t="16602" x="5551488" y="2544763"/>
          <p14:tracePt t="16610" x="5543550" y="2535238"/>
          <p14:tracePt t="16618" x="5514975" y="2517775"/>
          <p14:tracePt t="16626" x="5497513" y="2508250"/>
          <p14:tracePt t="16634" x="5461000" y="2481263"/>
          <p14:tracePt t="16642" x="5441950" y="2462213"/>
          <p14:tracePt t="16650" x="5414963" y="2444750"/>
          <p14:tracePt t="16658" x="5397500" y="2425700"/>
          <p14:tracePt t="16666" x="5368925" y="2398713"/>
          <p14:tracePt t="16674" x="5341938" y="2362200"/>
          <p14:tracePt t="16682" x="5305425" y="2279650"/>
          <p14:tracePt t="16690" x="5260975" y="2216150"/>
          <p14:tracePt t="16699" x="5224463" y="2152650"/>
          <p14:tracePt t="16707" x="5214938" y="2116138"/>
          <p14:tracePt t="16715" x="5205413" y="2033588"/>
          <p14:tracePt t="16723" x="5187950" y="1960563"/>
          <p14:tracePt t="16733" x="5168900" y="1897063"/>
          <p14:tracePt t="16738" x="5141913" y="1833563"/>
          <p14:tracePt t="16747" x="5122863" y="1778000"/>
          <p14:tracePt t="16754" x="5105400" y="1714500"/>
          <p14:tracePt t="16764" x="5105400" y="1687513"/>
          <p14:tracePt t="16770" x="5105400" y="1641475"/>
          <p14:tracePt t="16781" x="5095875" y="1631950"/>
          <p14:tracePt t="16797" x="5086350" y="1624013"/>
          <p14:tracePt t="16802" x="5078413" y="1595438"/>
          <p14:tracePt t="16810" x="5059363" y="1550988"/>
          <p14:tracePt t="16818" x="5049838" y="1522413"/>
          <p14:tracePt t="16831" x="5032375" y="1458913"/>
          <p14:tracePt t="16834" x="5022850" y="1431925"/>
          <p14:tracePt t="16843" x="5022850" y="1395413"/>
          <p14:tracePt t="16850" x="4995863" y="1349375"/>
          <p14:tracePt t="16858" x="4978400" y="1312863"/>
          <p14:tracePt t="16867" x="4968875" y="1285875"/>
          <p14:tracePt t="16883" x="4968875" y="1258888"/>
          <p14:tracePt t="16890" x="4968875" y="1249363"/>
          <p14:tracePt t="16898" x="4968875" y="1239838"/>
          <p14:tracePt t="16906" x="4968875" y="1231900"/>
          <p14:tracePt t="16922" x="4968875" y="1222375"/>
          <p14:tracePt t="16929" x="4968875" y="1203325"/>
          <p14:tracePt t="16962" x="4968875" y="1195388"/>
          <p14:tracePt t="16987" x="4995863" y="1176338"/>
          <p14:tracePt t="16995" x="5014913" y="1149350"/>
          <p14:tracePt t="17002" x="5032375" y="1130300"/>
          <p14:tracePt t="17011" x="5059363" y="1103313"/>
          <p14:tracePt t="17018" x="5068888" y="1085850"/>
          <p14:tracePt t="17027" x="5086350" y="1066800"/>
          <p14:tracePt t="17034" x="5086350" y="1049338"/>
          <p14:tracePt t="17042" x="5095875" y="1039813"/>
          <p14:tracePt t="17066" x="5095875" y="1020763"/>
          <p14:tracePt t="17074" x="5095875" y="1012825"/>
          <p14:tracePt t="17108" x="5095875" y="993775"/>
          <p14:tracePt t="17114" x="5095875" y="966788"/>
          <p14:tracePt t="17122" x="5095875" y="947738"/>
          <p14:tracePt t="17132" x="5095875" y="920750"/>
          <p14:tracePt t="17138" x="5095875" y="884238"/>
          <p14:tracePt t="17148" x="5095875" y="847725"/>
          <p14:tracePt t="17154" x="5095875" y="811213"/>
          <p14:tracePt t="17164" x="5095875" y="757238"/>
          <p14:tracePt t="17170" x="5095875" y="730250"/>
          <p14:tracePt t="17181" x="5095875" y="711200"/>
          <p14:tracePt t="17186" x="5105400" y="701675"/>
          <p14:tracePt t="17197" x="5105400" y="674688"/>
          <p14:tracePt t="17202" x="5105400" y="665163"/>
          <p14:tracePt t="17211" x="5105400" y="657225"/>
          <p14:tracePt t="17218" x="5105400" y="647700"/>
          <p14:tracePt t="17653" x="5487988" y="693738"/>
          <p14:tracePt t="17659" x="5534025" y="811213"/>
          <p14:tracePt t="17666" x="5561013" y="920750"/>
          <p14:tracePt t="17674" x="5588000" y="1020763"/>
          <p14:tracePt t="17683" x="5634038" y="1112838"/>
          <p14:tracePt t="17690" x="5688013" y="1231900"/>
          <p14:tracePt t="17698" x="5697538" y="1295400"/>
          <p14:tracePt t="17706" x="5743575" y="1368425"/>
          <p14:tracePt t="17715" x="5753100" y="1412875"/>
          <p14:tracePt t="17722" x="5761038" y="1458913"/>
          <p14:tracePt t="17731" x="5761038" y="1485900"/>
          <p14:tracePt t="17738" x="5761038" y="1514475"/>
          <p14:tracePt t="17746" x="5761038" y="1541463"/>
          <p14:tracePt t="17754" x="5761038" y="1558925"/>
          <p14:tracePt t="17763" x="5761038" y="1587500"/>
          <p14:tracePt t="17770" x="5761038" y="1595438"/>
          <p14:tracePt t="17781" x="5761038" y="1614488"/>
          <p14:tracePt t="17786" x="5761038" y="1631950"/>
          <p14:tracePt t="17796" x="5761038" y="1641475"/>
          <p14:tracePt t="17802" x="5761038" y="1668463"/>
          <p14:tracePt t="17810" x="5753100" y="1687513"/>
          <p14:tracePt t="17818" x="5734050" y="1704975"/>
          <p14:tracePt t="17829" x="5724525" y="1724025"/>
          <p14:tracePt t="17835" x="5716588" y="1741488"/>
          <p14:tracePt t="17845" x="5697538" y="1787525"/>
          <p14:tracePt t="17849" x="5670550" y="1804988"/>
          <p14:tracePt t="17857" x="5661025" y="1824038"/>
          <p14:tracePt t="17879" x="5624513" y="1887538"/>
          <p14:tracePt t="17882" x="5607050" y="1906588"/>
          <p14:tracePt t="17889" x="5561013" y="1951038"/>
          <p14:tracePt t="17897" x="5534025" y="1987550"/>
          <p14:tracePt t="17905" x="5497513" y="2016125"/>
          <p14:tracePt t="17913" x="5461000" y="2060575"/>
          <p14:tracePt t="17921" x="5397500" y="2106613"/>
          <p14:tracePt t="17931" x="5324475" y="2152650"/>
          <p14:tracePt t="17938" x="5297488" y="2189163"/>
          <p14:tracePt t="17947" x="5232400" y="2225675"/>
          <p14:tracePt t="17954" x="5195888" y="2262188"/>
          <p14:tracePt t="17966" x="5151438" y="2279650"/>
          <p14:tracePt t="17970" x="5105400" y="2316163"/>
          <p14:tracePt t="17981" x="5078413" y="2335213"/>
          <p14:tracePt t="17986" x="5049838" y="2343150"/>
          <p14:tracePt t="17999" x="5032375" y="2352675"/>
          <p14:tracePt t="18002" x="5014913" y="2362200"/>
          <p14:tracePt t="18018" x="4986338" y="2389188"/>
          <p14:tracePt t="18027" x="4968875" y="2398713"/>
          <p14:tracePt t="18033" x="4959350" y="2398713"/>
          <p14:tracePt t="18041" x="4959350" y="2408238"/>
          <p14:tracePt t="18049" x="4941888" y="2425700"/>
          <p14:tracePt t="18058" x="4932363" y="2435225"/>
          <p14:tracePt t="18065" x="4913313" y="2444750"/>
          <p14:tracePt t="18081" x="4905375" y="2452688"/>
          <p14:tracePt t="18330" x="4895850" y="2452688"/>
          <p14:tracePt t="18338" x="4886325" y="2452688"/>
          <p14:tracePt t="18347" x="4876800" y="2452688"/>
          <p14:tracePt t="18356" x="4840288" y="2452688"/>
          <p14:tracePt t="18362" x="4822825" y="2452688"/>
          <p14:tracePt t="18369" x="4786313" y="2425700"/>
          <p14:tracePt t="18378" x="4749800" y="2416175"/>
          <p14:tracePt t="18385" x="4722813" y="2416175"/>
          <p14:tracePt t="18394" x="4667250" y="2416175"/>
          <p14:tracePt t="18401" x="4613275" y="2408238"/>
          <p14:tracePt t="18409" x="4567238" y="2408238"/>
          <p14:tracePt t="18417" x="4530725" y="2408238"/>
          <p14:tracePt t="18425" x="4513263" y="2408238"/>
          <p14:tracePt t="18434" x="4476750" y="2408238"/>
          <p14:tracePt t="18474" x="4467225" y="2408238"/>
          <p14:tracePt t="18490" x="4448175" y="2408238"/>
          <p14:tracePt t="18506" x="4440238" y="2408238"/>
          <p14:tracePt t="18635" x="4448175" y="2408238"/>
          <p14:tracePt t="18644" x="4467225" y="2408238"/>
          <p14:tracePt t="18651" x="4476750" y="2408238"/>
          <p14:tracePt t="18659" x="4484688" y="2408238"/>
          <p14:tracePt t="18667" x="4484688" y="2398713"/>
          <p14:tracePt t="19430" x="4494213" y="2398713"/>
          <p14:tracePt t="19441" x="4494213" y="2408238"/>
          <p14:tracePt t="19684" x="4494213" y="2416175"/>
          <p14:tracePt t="19865" x="4494213" y="2425700"/>
          <p14:tracePt t="20131" x="4494213" y="2444750"/>
          <p14:tracePt t="21467" x="4494213" y="2452688"/>
          <p14:tracePt t="21483" x="4476750" y="2452688"/>
          <p14:tracePt t="21491" x="4467225" y="2452688"/>
          <p14:tracePt t="21497" x="4421188" y="2452688"/>
          <p14:tracePt t="21505" x="4384675" y="2452688"/>
          <p14:tracePt t="21513" x="4348163" y="2452688"/>
          <p14:tracePt t="21521" x="4321175" y="2452688"/>
          <p14:tracePt t="21529" x="4294188" y="2452688"/>
          <p14:tracePt t="21537" x="4248150" y="2452688"/>
          <p14:tracePt t="21545" x="4230688" y="2452688"/>
          <p14:tracePt t="21555" x="4194175" y="2452688"/>
          <p14:tracePt t="21565" x="4175125" y="2452688"/>
          <p14:tracePt t="21572" x="4157663" y="2452688"/>
          <p14:tracePt t="21582" x="4138613" y="2452688"/>
          <p14:tracePt t="21587" x="4111625" y="2452688"/>
          <p14:tracePt t="21598" x="4094163" y="2452688"/>
          <p14:tracePt t="21604" x="4065588" y="2452688"/>
          <p14:tracePt t="21615" x="4048125" y="2452688"/>
          <p14:tracePt t="21619" x="4011613" y="2452688"/>
          <p14:tracePt t="21635" x="3984625" y="2452688"/>
          <p14:tracePt t="21643" x="3975100" y="2452688"/>
          <p14:tracePt t="21651" x="3965575" y="2452688"/>
          <p14:tracePt t="21659" x="3948113" y="2452688"/>
          <p14:tracePt t="21667" x="3919538" y="2444750"/>
          <p14:tracePt t="21675" x="3911600" y="2444750"/>
          <p14:tracePt t="21682" x="3902075" y="2444750"/>
          <p14:tracePt t="21691" x="3883025" y="2444750"/>
          <p14:tracePt t="21699" x="3875088" y="2444750"/>
          <p14:tracePt t="21706" x="3865563" y="2444750"/>
          <p14:tracePt t="21714" x="3846513" y="2444750"/>
          <p14:tracePt t="21722" x="3829050" y="2444750"/>
          <p14:tracePt t="21730" x="3819525" y="2444750"/>
          <p14:tracePt t="21747" x="3792538" y="2444750"/>
          <p14:tracePt t="21763" x="3783013" y="2444750"/>
          <p14:tracePt t="21770" x="3775075" y="2444750"/>
          <p14:tracePt t="21780" x="3765550" y="2444750"/>
          <p14:tracePt t="21786" x="3756025" y="2444750"/>
          <p14:tracePt t="21802" x="3746500" y="2444750"/>
          <p14:tracePt t="21813" x="3738563" y="2444750"/>
          <p14:tracePt t="21819" x="3719513" y="2444750"/>
          <p14:tracePt t="21826" x="3709988" y="2444750"/>
          <p14:tracePt t="21842" x="3702050" y="2444750"/>
          <p14:tracePt t="21858" x="3692525" y="2435225"/>
          <p14:tracePt t="21866" x="3683000" y="2435225"/>
          <p14:tracePt t="21883" x="3656013" y="2435225"/>
          <p14:tracePt t="21890" x="3619500" y="2416175"/>
          <p14:tracePt t="21898" x="3609975" y="2416175"/>
          <p14:tracePt t="21906" x="3592513" y="2416175"/>
          <p14:tracePt t="21915" x="3573463" y="2416175"/>
          <p14:tracePt t="21922" x="3546475" y="2416175"/>
          <p14:tracePt t="21930" x="3536950" y="2408238"/>
          <p14:tracePt t="21938" x="3527425" y="2408238"/>
          <p14:tracePt t="21946" x="3490913" y="2408238"/>
          <p14:tracePt t="21963" x="3463925" y="2408238"/>
          <p14:tracePt t="21970" x="3446463" y="2408238"/>
          <p14:tracePt t="21979" x="3419475" y="2408238"/>
          <p14:tracePt t="21986" x="3400425" y="2408238"/>
          <p14:tracePt t="21996" x="3363913" y="2408238"/>
          <p14:tracePt t="22002" x="3336925" y="2408238"/>
          <p14:tracePt t="22012" x="3317875" y="2408238"/>
          <p14:tracePt t="22018" x="3300413" y="2408238"/>
          <p14:tracePt t="22043" x="3281363" y="2408238"/>
          <p14:tracePt t="22050" x="3263900" y="2408238"/>
          <p14:tracePt t="22066" x="3254375" y="2408238"/>
          <p14:tracePt t="22074" x="3236913" y="2408238"/>
          <p14:tracePt t="22082" x="3227388" y="2408238"/>
          <p14:tracePt t="22090" x="3217863" y="2408238"/>
          <p14:tracePt t="22106" x="3200400" y="2408238"/>
          <p14:tracePt t="22114" x="3190875" y="2408238"/>
          <p14:tracePt t="22130" x="3181350" y="2408238"/>
          <p14:tracePt t="22138" x="3171825" y="2408238"/>
          <p14:tracePt t="22154" x="3154363" y="2408238"/>
          <p14:tracePt t="22203" x="3144838" y="2408238"/>
          <p14:tracePt t="22211" x="3136900" y="2408238"/>
          <p14:tracePt t="22219" x="3117850" y="2408238"/>
          <p14:tracePt t="22227" x="3108325" y="2408238"/>
          <p14:tracePt t="22245" x="3100388" y="2408238"/>
          <p14:tracePt t="22252" x="3090863" y="2408238"/>
          <p14:tracePt t="22258" x="3081338" y="2408238"/>
          <p14:tracePt t="22265" x="3063875" y="2408238"/>
          <p14:tracePt t="22274" x="3054350" y="2408238"/>
          <p14:tracePt t="22281" x="3044825" y="2408238"/>
          <p14:tracePt t="22290" x="3035300" y="2408238"/>
          <p14:tracePt t="22297" x="3027363" y="2408238"/>
          <p14:tracePt t="22305" x="3008313" y="2408238"/>
          <p14:tracePt t="22313" x="2981325" y="2416175"/>
          <p14:tracePt t="22329" x="2971800" y="2416175"/>
          <p14:tracePt t="22346" x="2954338" y="2425700"/>
          <p14:tracePt t="22362" x="2935288" y="2425700"/>
          <p14:tracePt t="22370" x="2917825" y="2435225"/>
          <p14:tracePt t="22379" x="2908300" y="2435225"/>
          <p14:tracePt t="22386" x="2898775" y="2435225"/>
          <p14:tracePt t="22396" x="2889250" y="2435225"/>
          <p14:tracePt t="22412" x="2871788" y="2452688"/>
          <p14:tracePt t="22418" x="2862263" y="2452688"/>
          <p14:tracePt t="22595" x="2852738" y="2452688"/>
          <p14:tracePt t="22619" x="2852738" y="2444750"/>
          <p14:tracePt t="22641" x="2862263" y="2444750"/>
          <p14:tracePt t="22649" x="2889250" y="2435225"/>
          <p14:tracePt t="22749" x="2898775" y="2435225"/>
          <p14:tracePt t="22754" x="2908300" y="2435225"/>
          <p14:tracePt t="22763" x="2944813" y="2425700"/>
          <p14:tracePt t="22770" x="2954338" y="2416175"/>
          <p14:tracePt t="22780" x="2990850" y="2416175"/>
          <p14:tracePt t="22786" x="3027363" y="2408238"/>
          <p14:tracePt t="22796" x="3044825" y="2408238"/>
          <p14:tracePt t="22802" x="3100388" y="2408238"/>
          <p14:tracePt t="22812" x="3144838" y="2398713"/>
          <p14:tracePt t="22818" x="3171825" y="2398713"/>
          <p14:tracePt t="22826" x="3190875" y="2389188"/>
          <p14:tracePt t="22834" x="3217863" y="2389188"/>
          <p14:tracePt t="22842" x="3227388" y="2389188"/>
          <p14:tracePt t="22858" x="3244850" y="2371725"/>
          <p14:tracePt t="22957" x="3263900" y="2371725"/>
          <p14:tracePt t="22971" x="3273425" y="2371725"/>
          <p14:tracePt t="22979" x="3281363" y="2362200"/>
          <p14:tracePt t="23003" x="3290888" y="2362200"/>
          <p14:tracePt t="23379" x="3300413" y="2362200"/>
          <p14:tracePt t="23410" x="3309938" y="2362200"/>
          <p14:tracePt t="23418" x="3317875" y="2362200"/>
          <p14:tracePt t="23426" x="3327400" y="2362200"/>
          <p14:tracePt t="23441" x="3346450" y="2362200"/>
          <p14:tracePt t="23457" x="3363913" y="2352675"/>
          <p14:tracePt t="23473" x="3382963" y="2343150"/>
          <p14:tracePt t="23481" x="3409950" y="2335213"/>
          <p14:tracePt t="23489" x="3446463" y="2316163"/>
          <p14:tracePt t="23497" x="3463925" y="2298700"/>
          <p14:tracePt t="23505" x="3519488" y="2270125"/>
          <p14:tracePt t="23513" x="3527425" y="2262188"/>
          <p14:tracePt t="23521" x="3563938" y="2243138"/>
          <p14:tracePt t="23529" x="3592513" y="2225675"/>
          <p14:tracePt t="23537" x="3629025" y="2216150"/>
          <p14:tracePt t="23546" x="3665538" y="2197100"/>
          <p14:tracePt t="23553" x="3702050" y="2197100"/>
          <p14:tracePt t="23561" x="3729038" y="2170113"/>
          <p14:tracePt t="23569" x="3746500" y="2160588"/>
          <p14:tracePt t="23578" x="3765550" y="2160588"/>
          <p14:tracePt t="23585" x="3792538" y="2152650"/>
          <p14:tracePt t="23594" x="3802063" y="2152650"/>
          <p14:tracePt t="23601" x="3810000" y="2152650"/>
          <p14:tracePt t="23691" x="3819525" y="2152650"/>
          <p14:tracePt t="23700" x="3838575" y="2152650"/>
          <p14:tracePt t="23715" x="3846513" y="2152650"/>
          <p14:tracePt t="23733" x="3856038" y="2160588"/>
          <p14:tracePt t="23739" x="3865563" y="2170113"/>
          <p14:tracePt t="23755" x="3875088" y="2189163"/>
          <p14:tracePt t="23770" x="3892550" y="2197100"/>
          <p14:tracePt t="23780" x="3902075" y="2206625"/>
          <p14:tracePt t="23797" x="3911600" y="2216150"/>
          <p14:tracePt t="23814" x="3919538" y="2225675"/>
          <p14:tracePt t="23827" x="3929063" y="2225675"/>
          <p14:tracePt t="23875" x="3938588" y="2225675"/>
          <p14:tracePt t="23958" x="3956050" y="2243138"/>
          <p14:tracePt t="23963" x="3965575" y="2252663"/>
          <p14:tracePt t="23971" x="3984625" y="2262188"/>
          <p14:tracePt t="23986" x="3992563" y="2289175"/>
          <p14:tracePt t="23997" x="4002088" y="2298700"/>
          <p14:tracePt t="24002" x="4011613" y="2306638"/>
          <p14:tracePt t="24013" x="4021138" y="2325688"/>
          <p14:tracePt t="24018" x="4029075" y="2335213"/>
          <p14:tracePt t="24140" x="4038600" y="2335213"/>
          <p14:tracePt t="24155" x="4065588" y="2335213"/>
          <p14:tracePt t="24316" x="4048125" y="2335213"/>
          <p14:tracePt t="24579" x="4048125" y="2343150"/>
          <p14:tracePt t="25569" x="4048125" y="2335213"/>
          <p14:tracePt t="25697" x="4048125" y="2325688"/>
          <p14:tracePt t="26075" x="4048125" y="2306638"/>
          <p14:tracePt t="26442" x="4048125" y="2298700"/>
          <p14:tracePt t="26491" x="4048125" y="2289175"/>
          <p14:tracePt t="26739" x="4048125" y="2279650"/>
          <p14:tracePt t="26753" x="4065588" y="2270125"/>
          <p14:tracePt t="26761" x="4075113" y="2262188"/>
          <p14:tracePt t="26769" x="4084638" y="2262188"/>
          <p14:tracePt t="26785" x="4094163" y="2252663"/>
          <p14:tracePt t="26793" x="4102100" y="2252663"/>
          <p14:tracePt t="26801" x="4102100" y="2243138"/>
          <p14:tracePt t="26811" x="4121150" y="2243138"/>
          <p14:tracePt t="26834" x="4129088" y="2243138"/>
          <p14:tracePt t="26939" x="4148138" y="2225675"/>
          <p14:tracePt t="26947" x="4157663" y="2216150"/>
          <p14:tracePt t="26957" x="4184650" y="2189163"/>
          <p14:tracePt t="26964" x="4202113" y="2170113"/>
          <p14:tracePt t="26973" x="4238625" y="2097088"/>
          <p14:tracePt t="26980" x="4294188" y="2016125"/>
          <p14:tracePt t="26987" x="4321175" y="1970088"/>
          <p14:tracePt t="26995" x="4357688" y="1870075"/>
          <p14:tracePt t="27002" x="4384675" y="1804988"/>
          <p14:tracePt t="27012" x="4394200" y="1778000"/>
          <p14:tracePt t="27018" x="4413250" y="1731963"/>
          <p14:tracePt t="27028" x="4430713" y="1687513"/>
          <p14:tracePt t="27034" x="4430713" y="1668463"/>
          <p14:tracePt t="27042" x="4440238" y="1651000"/>
          <p14:tracePt t="27058" x="4440238" y="1641475"/>
          <p14:tracePt t="27066" x="4440238" y="1624013"/>
          <p14:tracePt t="27074" x="4448175" y="1595438"/>
          <p14:tracePt t="27082" x="4467225" y="1550988"/>
          <p14:tracePt t="27090" x="4476750" y="1522413"/>
          <p14:tracePt t="27098" x="4484688" y="1449388"/>
          <p14:tracePt t="27106" x="4503738" y="1368425"/>
          <p14:tracePt t="27114" x="4530725" y="1295400"/>
          <p14:tracePt t="27122" x="4540250" y="1212850"/>
          <p14:tracePt t="27131" x="4557713" y="1122363"/>
          <p14:tracePt t="27138" x="4557713" y="1049338"/>
          <p14:tracePt t="27146" x="4567238" y="984250"/>
          <p14:tracePt t="27154" x="4567238" y="930275"/>
          <p14:tracePt t="27162" x="4586288" y="884238"/>
          <p14:tracePt t="27171" x="4586288" y="857250"/>
          <p14:tracePt t="27178" x="4586288" y="830263"/>
          <p14:tracePt t="27187" x="4594225" y="820738"/>
          <p14:tracePt t="27195" x="4594225" y="811213"/>
          <p14:tracePt t="27291" x="4603750" y="784225"/>
          <p14:tracePt t="27307" x="4613275" y="766763"/>
          <p14:tracePt t="27314" x="4613275" y="747713"/>
          <p14:tracePt t="27328" x="4613275" y="730250"/>
          <p14:tracePt t="27332" x="4613275" y="701675"/>
          <p14:tracePt t="27338" x="4630738" y="674688"/>
          <p14:tracePt t="35563" x="4202113" y="684213"/>
          <p14:tracePt t="35571" x="4148138" y="766763"/>
          <p14:tracePt t="35578" x="4111625" y="830263"/>
          <p14:tracePt t="35587" x="4057650" y="903288"/>
          <p14:tracePt t="35596" x="3992563" y="984250"/>
          <p14:tracePt t="35601" x="3938588" y="1066800"/>
          <p14:tracePt t="35609" x="3892550" y="1130300"/>
          <p14:tracePt t="35617" x="3838575" y="1231900"/>
          <p14:tracePt t="35626" x="3783013" y="1295400"/>
          <p14:tracePt t="35633" x="3738563" y="1358900"/>
          <p14:tracePt t="35643" x="3709988" y="1404938"/>
          <p14:tracePt t="35649" x="3673475" y="1449388"/>
          <p14:tracePt t="35657" x="3636963" y="1514475"/>
          <p14:tracePt t="35665" x="3600450" y="1568450"/>
          <p14:tracePt t="35673" x="3582988" y="1604963"/>
          <p14:tracePt t="35681" x="3556000" y="1641475"/>
          <p14:tracePt t="35689" x="3556000" y="1651000"/>
          <p14:tracePt t="35698" x="3556000" y="1660525"/>
          <p14:tracePt t="35706" x="3556000" y="1677988"/>
          <p14:tracePt t="35714" x="3556000" y="1687513"/>
          <p14:tracePt t="35729" x="3546475" y="1704975"/>
          <p14:tracePt t="35803" x="3546475" y="1724025"/>
          <p14:tracePt t="35810" x="3546475" y="1731963"/>
          <p14:tracePt t="35818" x="3546475" y="1741488"/>
          <p14:tracePt t="35827" x="3546475" y="1751013"/>
          <p14:tracePt t="35834" x="3546475" y="1760538"/>
          <p14:tracePt t="35846" x="3546475" y="1768475"/>
          <p14:tracePt t="35851" x="3527425" y="1797050"/>
          <p14:tracePt t="35859" x="3527425" y="1814513"/>
          <p14:tracePt t="35884" x="3519488" y="1906588"/>
          <p14:tracePt t="35891" x="3519488" y="1960563"/>
          <p14:tracePt t="35899" x="3490913" y="1987550"/>
          <p14:tracePt t="35907" x="3490913" y="2033588"/>
          <p14:tracePt t="35916" x="3482975" y="2089150"/>
          <p14:tracePt t="35922" x="3473450" y="2116138"/>
          <p14:tracePt t="35930" x="3473450" y="2143125"/>
          <p14:tracePt t="35938" x="3473450" y="2179638"/>
          <p14:tracePt t="35954" x="3473450" y="2206625"/>
          <p14:tracePt t="36011" x="3473450" y="2216150"/>
          <p14:tracePt t="36051" x="3482975" y="2216150"/>
          <p14:tracePt t="36194" x="3490913" y="2225675"/>
          <p14:tracePt t="36210" x="3490913" y="2233613"/>
          <p14:tracePt t="36218" x="3490913" y="2252663"/>
          <p14:tracePt t="36234" x="3490913" y="2262188"/>
          <p14:tracePt t="36266" x="3490913" y="2270125"/>
          <p14:tracePt t="36467" x="3490913" y="2279650"/>
          <p14:tracePt t="36482" x="3500438" y="2279650"/>
          <p14:tracePt t="36491" x="3509963" y="2279650"/>
          <p14:tracePt t="36499" x="3519488" y="2279650"/>
          <p14:tracePt t="36587" x="3527425" y="2289175"/>
          <p14:tracePt t="36771" x="3536950" y="2298700"/>
          <p14:tracePt t="36809" x="3546475" y="2306638"/>
          <p14:tracePt t="36817" x="3556000" y="2316163"/>
          <p14:tracePt t="36834" x="3563938" y="2316163"/>
          <p14:tracePt t="36842" x="3563938" y="2325688"/>
          <p14:tracePt t="36866" x="3573463" y="2335213"/>
          <p14:tracePt t="36874" x="3582988" y="2343150"/>
          <p14:tracePt t="38405" x="3592513" y="2343150"/>
          <p14:tracePt t="41162" x="3609975" y="2343150"/>
          <p14:tracePt t="41170" x="3619500" y="2343150"/>
          <p14:tracePt t="41178" x="3629025" y="2343150"/>
          <p14:tracePt t="41186" x="3636963" y="2343150"/>
          <p14:tracePt t="41195" x="3656013" y="2343150"/>
          <p14:tracePt t="41211" x="3673475" y="2343150"/>
          <p14:tracePt t="41228" x="3683000" y="2352675"/>
          <p14:tracePt t="44330" x="3692525" y="2352675"/>
          <p14:tracePt t="44339" x="3702050" y="2352675"/>
          <p14:tracePt t="44361" x="3709988" y="2352675"/>
          <p14:tracePt t="44369" x="3719513" y="2352675"/>
          <p14:tracePt t="44394" x="3738563" y="2362200"/>
          <p14:tracePt t="44475" x="3746500" y="2362200"/>
          <p14:tracePt t="44497" x="3756025" y="2362200"/>
          <p14:tracePt t="44763" x="3783013" y="2362200"/>
          <p14:tracePt t="44771" x="3792538" y="2362200"/>
          <p14:tracePt t="44778" x="3829050" y="2362200"/>
          <p14:tracePt t="44786" x="3846513" y="2362200"/>
          <p14:tracePt t="44795" x="3865563" y="2362200"/>
          <p14:tracePt t="44809" x="3875088" y="2362200"/>
          <p14:tracePt t="45555" x="3856038" y="2379663"/>
          <p14:tracePt t="46459" x="3865563" y="2379663"/>
          <p14:tracePt t="48619" x="3875088" y="2379663"/>
          <p14:tracePt t="48633" x="3883025" y="2379663"/>
          <p14:tracePt t="48649" x="3892550" y="2389188"/>
          <p14:tracePt t="48665" x="3902075" y="2389188"/>
          <p14:tracePt t="48674" x="3911600" y="2389188"/>
          <p14:tracePt t="48681" x="3919538" y="2389188"/>
          <p14:tracePt t="48690" x="3948113" y="2379663"/>
          <p14:tracePt t="48697" x="3975100" y="2352675"/>
          <p14:tracePt t="48705" x="4038600" y="2306638"/>
          <p14:tracePt t="48713" x="4102100" y="2252663"/>
          <p14:tracePt t="48721" x="4184650" y="2189163"/>
          <p14:tracePt t="48729" x="4275138" y="2097088"/>
          <p14:tracePt t="48737" x="4376738" y="2016125"/>
          <p14:tracePt t="48745" x="4530725" y="1906588"/>
          <p14:tracePt t="48753" x="4613275" y="1833563"/>
          <p14:tracePt t="48761" x="4730750" y="1731963"/>
          <p14:tracePt t="48769" x="4813300" y="1660525"/>
          <p14:tracePt t="48777" x="4895850" y="1587500"/>
          <p14:tracePt t="48786" x="4949825" y="1541463"/>
          <p14:tracePt t="48794" x="5014913" y="1458913"/>
          <p14:tracePt t="48802" x="5068888" y="1395413"/>
          <p14:tracePt t="48811" x="5105400" y="1331913"/>
          <p14:tracePt t="48817" x="5141913" y="1295400"/>
          <p14:tracePt t="48825" x="5159375" y="1249363"/>
          <p14:tracePt t="48833" x="5159375" y="1231900"/>
          <p14:tracePt t="48841" x="5178425" y="1212850"/>
          <p14:tracePt t="48849" x="5205413" y="1195388"/>
          <p14:tracePt t="48858" x="5205413" y="1185863"/>
          <p14:tracePt t="48865" x="5205413" y="1176338"/>
          <p14:tracePt t="48874" x="5214938" y="1166813"/>
          <p14:tracePt t="48881" x="5224463" y="1166813"/>
          <p14:tracePt t="48889" x="5224463" y="1158875"/>
          <p14:tracePt t="48897" x="5232400" y="1149350"/>
          <p14:tracePt t="48913" x="5241925" y="1139825"/>
          <p14:tracePt t="48930" x="5251450" y="1122363"/>
          <p14:tracePt t="48938" x="5268913" y="1103313"/>
          <p14:tracePt t="48954" x="5278438" y="1093788"/>
          <p14:tracePt t="48963" x="5287963" y="1085850"/>
          <p14:tracePt t="48970" x="5297488" y="1066800"/>
          <p14:tracePt t="48986" x="5314950" y="1049338"/>
          <p14:tracePt t="48994" x="5324475" y="1039813"/>
          <p14:tracePt t="49012" x="5334000" y="1020763"/>
          <p14:tracePt t="49018" x="5334000" y="1012825"/>
          <p14:tracePt t="49028" x="5360988" y="984250"/>
          <p14:tracePt t="49034" x="5368925" y="976313"/>
          <p14:tracePt t="49044" x="5387975" y="939800"/>
          <p14:tracePt t="49050" x="5424488" y="893763"/>
          <p14:tracePt t="49059" x="5461000" y="839788"/>
          <p14:tracePt t="49065" x="5524500" y="774700"/>
          <p14:tracePt t="49073" x="5551488" y="730250"/>
          <p14:tracePt t="49081" x="5607050" y="665163"/>
          <p14:tracePt t="49923" x="5405438" y="684213"/>
          <p14:tracePt t="49931" x="5341938" y="766763"/>
          <p14:tracePt t="49939" x="5287963" y="847725"/>
          <p14:tracePt t="49949" x="5214938" y="947738"/>
          <p14:tracePt t="49960" x="5141913" y="1049338"/>
          <p14:tracePt t="49962" x="5068888" y="1149350"/>
          <p14:tracePt t="49970" x="4978400" y="1285875"/>
          <p14:tracePt t="49978" x="4905375" y="1404938"/>
          <p14:tracePt t="49986" x="4849813" y="1504950"/>
          <p14:tracePt t="49995" x="4786313" y="1624013"/>
          <p14:tracePt t="50002" x="4730750" y="1731963"/>
          <p14:tracePt t="50009" x="4659313" y="1814513"/>
          <p14:tracePt t="50017" x="4613275" y="1887538"/>
          <p14:tracePt t="50027" x="4540250" y="2006600"/>
          <p14:tracePt t="50033" x="4513263" y="2033588"/>
          <p14:tracePt t="50041" x="4421188" y="2125663"/>
          <p14:tracePt t="50049" x="4403725" y="2170113"/>
          <p14:tracePt t="50058" x="4367213" y="2216150"/>
          <p14:tracePt t="50065" x="4330700" y="2262188"/>
          <p14:tracePt t="50075" x="4303713" y="2279650"/>
          <p14:tracePt t="50081" x="4257675" y="2335213"/>
          <p14:tracePt t="50089" x="4202113" y="2362200"/>
          <p14:tracePt t="50097" x="4202113" y="2371725"/>
          <p14:tracePt t="50105" x="4175125" y="2389188"/>
          <p14:tracePt t="50113" x="4129088" y="2416175"/>
          <p14:tracePt t="50121" x="4084638" y="2452688"/>
          <p14:tracePt t="50129" x="4029075" y="2481263"/>
          <p14:tracePt t="50138" x="3984625" y="2517775"/>
          <p14:tracePt t="50147" x="3956050" y="2554288"/>
          <p14:tracePt t="50154" x="3911600" y="2589213"/>
          <p14:tracePt t="50162" x="3856038" y="2635250"/>
          <p14:tracePt t="50170" x="3810000" y="2671763"/>
          <p14:tracePt t="50177" x="3792538" y="2698750"/>
          <p14:tracePt t="50186" x="3783013" y="2708275"/>
          <p14:tracePt t="50194" x="3775075" y="2717800"/>
          <p14:tracePt t="50202" x="3765550" y="2727325"/>
          <p14:tracePt t="50213" x="3756025" y="2735263"/>
          <p14:tracePt t="50283" x="3746500" y="2744788"/>
          <p14:tracePt t="50306" x="3738563" y="2744788"/>
          <p14:tracePt t="50315" x="3719513" y="2744788"/>
          <p14:tracePt t="50322" x="3683000" y="2744788"/>
          <p14:tracePt t="50330" x="3656013" y="2744788"/>
          <p14:tracePt t="50338" x="3619500" y="2754313"/>
          <p14:tracePt t="50346" x="3573463" y="2754313"/>
          <p14:tracePt t="50354" x="3519488" y="2763838"/>
          <p14:tracePt t="50363" x="3446463" y="2763838"/>
          <p14:tracePt t="50370" x="3346450" y="2808288"/>
          <p14:tracePt t="50378" x="3309938" y="2808288"/>
          <p14:tracePt t="50386" x="3244850" y="2817813"/>
          <p14:tracePt t="50395" x="3208338" y="2827338"/>
          <p14:tracePt t="50402" x="3144838" y="2836863"/>
          <p14:tracePt t="50411" x="3090863" y="2863850"/>
          <p14:tracePt t="50418" x="3054350" y="2873375"/>
          <p14:tracePt t="50428" x="3027363" y="2881313"/>
          <p14:tracePt t="50434" x="2981325" y="2890838"/>
          <p14:tracePt t="50444" x="2944813" y="2909888"/>
          <p14:tracePt t="50452" x="2935288" y="2909888"/>
          <p14:tracePt t="50461" x="2898775" y="2936875"/>
          <p14:tracePt t="50466" x="2889250" y="2936875"/>
          <p14:tracePt t="50477" x="2862263" y="2946400"/>
          <p14:tracePt t="50482" x="2852738" y="2946400"/>
          <p14:tracePt t="50490" x="2844800" y="2954338"/>
          <p14:tracePt t="50516" x="2835275" y="2963863"/>
          <p14:tracePt t="50834" x="2835275" y="2973388"/>
          <p14:tracePt t="50866" x="2835275" y="2982913"/>
          <p14:tracePt t="50875" x="2825750" y="2982913"/>
          <p14:tracePt t="50882" x="2817813" y="2982913"/>
          <p14:tracePt t="50889" x="2808288" y="2982913"/>
          <p14:tracePt t="50897" x="2789238" y="2982913"/>
          <p14:tracePt t="50905" x="2762250" y="2982913"/>
          <p14:tracePt t="50914" x="2716213" y="2982913"/>
          <p14:tracePt t="50922" x="2708275" y="2982913"/>
          <p14:tracePt t="50930" x="2662238" y="2982913"/>
          <p14:tracePt t="50939" x="2625725" y="2982913"/>
          <p14:tracePt t="50946" x="2579688" y="2982913"/>
          <p14:tracePt t="50954" x="2562225" y="2982913"/>
          <p14:tracePt t="50962" x="2533650" y="2982913"/>
          <p14:tracePt t="50970" x="2516188" y="2982913"/>
          <p14:tracePt t="50979" x="2489200" y="2982913"/>
          <p14:tracePt t="50986" x="2479675" y="2982913"/>
          <p14:tracePt t="50994" x="2462213" y="2982913"/>
          <p14:tracePt t="51002" x="2452688" y="2973388"/>
          <p14:tracePt t="51010" x="2433638" y="2954338"/>
          <p14:tracePt t="51018" x="2416175" y="2936875"/>
          <p14:tracePt t="51026" x="2416175" y="2927350"/>
          <p14:tracePt t="51034" x="2406650" y="2909888"/>
          <p14:tracePt t="51041" x="2406650" y="2900363"/>
          <p14:tracePt t="51049" x="2406650" y="2873375"/>
          <p14:tracePt t="51058" x="2406650" y="2863850"/>
          <p14:tracePt t="51066" x="2389188" y="2836863"/>
          <p14:tracePt t="51077" x="2389188" y="2827338"/>
          <p14:tracePt t="51083" x="2389188" y="2781300"/>
          <p14:tracePt t="51090" x="2389188" y="2763838"/>
          <p14:tracePt t="51098" x="2389188" y="2735263"/>
          <p14:tracePt t="51106" x="2389188" y="2717800"/>
          <p14:tracePt t="51114" x="2389188" y="2690813"/>
          <p14:tracePt t="51121" x="2389188" y="2681288"/>
          <p14:tracePt t="51129" x="2389188" y="2644775"/>
          <p14:tracePt t="51138" x="2406650" y="2625725"/>
          <p14:tracePt t="51146" x="2443163" y="2608263"/>
          <p14:tracePt t="51154" x="2489200" y="2544763"/>
          <p14:tracePt t="51161" x="2552700" y="2481263"/>
          <p14:tracePt t="51169" x="2606675" y="2425700"/>
          <p14:tracePt t="51177" x="2708275" y="2325688"/>
          <p14:tracePt t="51185" x="2825750" y="2216150"/>
          <p14:tracePt t="51195" x="2944813" y="2116138"/>
          <p14:tracePt t="51202" x="3081338" y="1987550"/>
          <p14:tracePt t="51209" x="3236913" y="1897063"/>
          <p14:tracePt t="51217" x="3354388" y="1797050"/>
          <p14:tracePt t="51225" x="3473450" y="1724025"/>
          <p14:tracePt t="51233" x="3592513" y="1631950"/>
          <p14:tracePt t="51241" x="3692525" y="1550988"/>
          <p14:tracePt t="51249" x="3810000" y="1458913"/>
          <p14:tracePt t="51258" x="3948113" y="1331913"/>
          <p14:tracePt t="51266" x="4048125" y="1249363"/>
          <p14:tracePt t="51275" x="4138613" y="1166813"/>
          <p14:tracePt t="51282" x="4238625" y="1093788"/>
          <p14:tracePt t="51290" x="4284663" y="1039813"/>
          <p14:tracePt t="51298" x="4357688" y="939800"/>
          <p14:tracePt t="51306" x="4430713" y="857250"/>
          <p14:tracePt t="51315" x="4476750" y="811213"/>
          <p14:tracePt t="51321" x="4530725" y="738188"/>
          <p14:tracePt t="51329" x="4586288" y="674688"/>
          <p14:tracePt t="59219" x="5441950" y="674688"/>
          <p14:tracePt t="59226" x="5616575" y="757238"/>
          <p14:tracePt t="59234" x="5826125" y="803275"/>
          <p14:tracePt t="59243" x="5989638" y="866775"/>
          <p14:tracePt t="59250" x="6145213" y="930275"/>
          <p14:tracePt t="59260" x="6189663" y="947738"/>
          <p14:tracePt t="59267" x="6189663" y="957263"/>
          <p14:tracePt t="59277" x="6199188" y="966788"/>
          <p14:tracePt t="59298" x="6199188" y="957263"/>
          <p14:tracePt t="59307" x="6199188" y="939800"/>
          <p14:tracePt t="59346" x="6199188" y="930275"/>
          <p14:tracePt t="59354" x="6235700" y="874713"/>
          <p14:tracePt t="59362" x="6291263" y="711200"/>
          <p14:tracePt t="59667" x="6992938" y="693738"/>
          <p14:tracePt t="59675" x="7129463" y="830263"/>
          <p14:tracePt t="59683" x="7248525" y="947738"/>
          <p14:tracePt t="59693" x="7412038" y="1076325"/>
          <p14:tracePt t="59698" x="7602538" y="1212850"/>
          <p14:tracePt t="59708" x="7740650" y="1339850"/>
          <p14:tracePt t="59716" x="7877175" y="1441450"/>
          <p14:tracePt t="59723" x="8031163" y="1550988"/>
          <p14:tracePt t="59732" x="8150225" y="1641475"/>
          <p14:tracePt t="59739" x="8323263" y="1731963"/>
          <p14:tracePt t="59746" x="8432800" y="1797050"/>
          <p14:tracePt t="59755" x="8569325" y="1870075"/>
          <p14:tracePt t="59761" x="8724900" y="1960563"/>
          <p14:tracePt t="59769" x="8861425" y="2006600"/>
          <p14:tracePt t="59777" x="8970963" y="2060575"/>
          <p14:tracePt t="59785" x="9107488" y="2089150"/>
          <p14:tracePt t="62316" x="9024938" y="2581275"/>
          <p14:tracePt t="62322" x="8997950" y="2554288"/>
          <p14:tracePt t="62330" x="8943975" y="2498725"/>
          <p14:tracePt t="62338" x="8897938" y="2471738"/>
          <p14:tracePt t="62346" x="8851900" y="2435225"/>
          <p14:tracePt t="62355" x="8807450" y="2408238"/>
          <p14:tracePt t="62364" x="8761413" y="2371725"/>
          <p14:tracePt t="62371" x="8678863" y="2316163"/>
          <p14:tracePt t="62379" x="8632825" y="2306638"/>
          <p14:tracePt t="62386" x="8532813" y="2262188"/>
          <p14:tracePt t="62393" x="8496300" y="2243138"/>
          <p14:tracePt t="62401" x="8396288" y="2233613"/>
          <p14:tracePt t="62410" x="8296275" y="2189163"/>
          <p14:tracePt t="62417" x="8223250" y="2179638"/>
          <p14:tracePt t="62426" x="8140700" y="2133600"/>
          <p14:tracePt t="62433" x="8086725" y="2125663"/>
          <p14:tracePt t="62441" x="8031163" y="2125663"/>
          <p14:tracePt t="62449" x="7994650" y="2125663"/>
          <p14:tracePt t="62458" x="7967663" y="2116138"/>
          <p14:tracePt t="62465" x="7950200" y="2116138"/>
          <p14:tracePt t="62473" x="7931150" y="2116138"/>
          <p14:tracePt t="62481" x="7913688" y="2116138"/>
          <p14:tracePt t="62491" x="7904163" y="2116138"/>
          <p14:tracePt t="62514" x="7894638" y="2116138"/>
          <p14:tracePt t="62522" x="7877175" y="2116138"/>
          <p14:tracePt t="62530" x="7858125" y="2116138"/>
          <p14:tracePt t="62538" x="7831138" y="2116138"/>
          <p14:tracePt t="62545" x="7813675" y="2116138"/>
          <p14:tracePt t="62553" x="7767638" y="2116138"/>
          <p14:tracePt t="62561" x="7731125" y="2116138"/>
          <p14:tracePt t="62569" x="7675563" y="2116138"/>
          <p14:tracePt t="62577" x="7648575" y="2116138"/>
          <p14:tracePt t="62585" x="7594600" y="2116138"/>
          <p14:tracePt t="62594" x="7539038" y="2116138"/>
          <p14:tracePt t="62602" x="7494588" y="2116138"/>
          <p14:tracePt t="62611" x="7458075" y="2116138"/>
          <p14:tracePt t="62618" x="7448550" y="2116138"/>
          <p14:tracePt t="62626" x="7412038" y="2116138"/>
          <p14:tracePt t="62634" x="7356475" y="2097088"/>
          <p14:tracePt t="62643" x="7312025" y="2097088"/>
          <p14:tracePt t="62650" x="7275513" y="2097088"/>
          <p14:tracePt t="62659" x="7202488" y="2097088"/>
          <p14:tracePt t="62666" x="7129463" y="2097088"/>
          <p14:tracePt t="62675" x="7056438" y="2097088"/>
          <p14:tracePt t="62682" x="6946900" y="2097088"/>
          <p14:tracePt t="62692" x="6837363" y="2097088"/>
          <p14:tracePt t="62698" x="6727825" y="2097088"/>
          <p14:tracePt t="62708" x="6637338" y="2097088"/>
          <p14:tracePt t="62714" x="6518275" y="2097088"/>
          <p14:tracePt t="62722" x="6464300" y="2097088"/>
          <p14:tracePt t="62731" x="6391275" y="2097088"/>
          <p14:tracePt t="62738" x="6281738" y="2106613"/>
          <p14:tracePt t="62746" x="6208713" y="2106613"/>
          <p14:tracePt t="62754" x="6153150" y="2106613"/>
          <p14:tracePt t="62763" x="6072188" y="2106613"/>
          <p14:tracePt t="62770" x="5962650" y="2133600"/>
          <p14:tracePt t="62778" x="5870575" y="2152650"/>
          <p14:tracePt t="62785" x="5724525" y="2152650"/>
          <p14:tracePt t="62794" x="5597525" y="2152650"/>
          <p14:tracePt t="62801" x="5487988" y="2152650"/>
          <p14:tracePt t="62809" x="5341938" y="2152650"/>
          <p14:tracePt t="62818" x="5214938" y="2152650"/>
          <p14:tracePt t="62827" x="5105400" y="2152650"/>
          <p14:tracePt t="62834" x="4978400" y="2152650"/>
          <p14:tracePt t="62843" x="4886325" y="2152650"/>
          <p14:tracePt t="62851" x="4813300" y="2152650"/>
          <p14:tracePt t="62860" x="4703763" y="2152650"/>
          <p14:tracePt t="62878" x="4630738" y="2152650"/>
          <p14:tracePt t="62882" x="4603750" y="2152650"/>
          <p14:tracePt t="62892" x="4586288" y="2152650"/>
          <p14:tracePt t="62945" x="4576763" y="2143125"/>
          <p14:tracePt t="63051" x="4576763" y="2133600"/>
          <p14:tracePt t="63067" x="4594225" y="2116138"/>
          <p14:tracePt t="63079" x="4594225" y="2106613"/>
          <p14:tracePt t="63092" x="4603750" y="2097088"/>
          <p14:tracePt t="63098" x="4613275" y="2089150"/>
          <p14:tracePt t="63108" x="4630738" y="2089150"/>
          <p14:tracePt t="63250" x="4640263" y="2089150"/>
          <p14:tracePt t="63257" x="4649788" y="2089150"/>
          <p14:tracePt t="63273" x="4649788" y="2097088"/>
          <p14:tracePt t="63299" x="4659313" y="2106613"/>
          <p14:tracePt t="63308" x="4676775" y="2116138"/>
          <p14:tracePt t="63341" x="4686300" y="2116138"/>
          <p14:tracePt t="63357" x="4713288" y="2125663"/>
          <p14:tracePt t="63371" x="4722813" y="2125663"/>
          <p14:tracePt t="63394" x="4749800" y="2143125"/>
          <p14:tracePt t="63409" x="4759325" y="2143125"/>
          <p14:tracePt t="63417" x="4786313" y="2143125"/>
          <p14:tracePt t="63425" x="4803775" y="2143125"/>
          <p14:tracePt t="63433" x="4849813" y="2143125"/>
          <p14:tracePt t="63441" x="4859338" y="2143125"/>
          <p14:tracePt t="63449" x="4905375" y="2143125"/>
          <p14:tracePt t="63457" x="4932363" y="2143125"/>
          <p14:tracePt t="63466" x="4949825" y="2143125"/>
          <p14:tracePt t="63531" x="4959350" y="2152650"/>
          <p14:tracePt t="63563" x="4959350" y="2170113"/>
          <p14:tracePt t="63571" x="4959350" y="2179638"/>
          <p14:tracePt t="63580" x="4959350" y="2189163"/>
          <p14:tracePt t="63586" x="4949825" y="2197100"/>
          <p14:tracePt t="63593" x="4941888" y="2197100"/>
          <p14:tracePt t="63609" x="4922838" y="2197100"/>
          <p14:tracePt t="63617" x="4913313" y="2197100"/>
          <p14:tracePt t="63625" x="4905375" y="2197100"/>
          <p14:tracePt t="63634" x="4876800" y="2197100"/>
          <p14:tracePt t="63641" x="4868863" y="2197100"/>
          <p14:tracePt t="63650" x="4859338" y="2197100"/>
          <p14:tracePt t="63675" x="4840288" y="2197100"/>
          <p14:tracePt t="63683" x="4832350" y="2197100"/>
          <p14:tracePt t="63692" x="4822825" y="2179638"/>
          <p14:tracePt t="63699" x="4822825" y="2170113"/>
          <p14:tracePt t="63708" x="4822825" y="2143125"/>
          <p14:tracePt t="63714" x="4822825" y="2125663"/>
          <p14:tracePt t="63722" x="4822825" y="2097088"/>
          <p14:tracePt t="63730" x="4822825" y="2079625"/>
          <p14:tracePt t="63738" x="4822825" y="2043113"/>
          <p14:tracePt t="63746" x="4822825" y="1997075"/>
          <p14:tracePt t="63754" x="4822825" y="1979613"/>
          <p14:tracePt t="63762" x="4840288" y="1924050"/>
          <p14:tracePt t="63770" x="4849813" y="1906588"/>
          <p14:tracePt t="63779" x="4876800" y="1851025"/>
          <p14:tracePt t="63786" x="4905375" y="1824038"/>
          <p14:tracePt t="63795" x="4932363" y="1787525"/>
          <p14:tracePt t="63801" x="4968875" y="1731963"/>
          <p14:tracePt t="63809" x="5005388" y="1704975"/>
          <p14:tracePt t="63817" x="5005388" y="1697038"/>
          <p14:tracePt t="63825" x="5049838" y="1677988"/>
          <p14:tracePt t="63833" x="5078413" y="1660525"/>
          <p14:tracePt t="63841" x="5095875" y="1651000"/>
          <p14:tracePt t="63849" x="5122863" y="1624013"/>
          <p14:tracePt t="63858" x="5159375" y="1624013"/>
          <p14:tracePt t="63866" x="5214938" y="1624013"/>
          <p14:tracePt t="63876" x="5241925" y="1624013"/>
          <p14:tracePt t="63896" x="5287963" y="1624013"/>
          <p14:tracePt t="63898" x="5297488" y="1624013"/>
          <p14:tracePt t="63910" x="5305425" y="1624013"/>
          <p14:tracePt t="63914" x="5314950" y="1624013"/>
          <p14:tracePt t="63925" x="5324475" y="1624013"/>
          <p14:tracePt t="63930" x="5341938" y="1624013"/>
          <p14:tracePt t="63938" x="5351463" y="1631950"/>
          <p14:tracePt t="63947" x="5360988" y="1631950"/>
          <p14:tracePt t="63954" x="5368925" y="1641475"/>
          <p14:tracePt t="63962" x="5378450" y="1651000"/>
          <p14:tracePt t="63970" x="5378450" y="1660525"/>
          <p14:tracePt t="63986" x="5387975" y="1668463"/>
          <p14:tracePt t="63995" x="5405438" y="1697038"/>
          <p14:tracePt t="64002" x="5405438" y="1704975"/>
          <p14:tracePt t="64010" x="5405438" y="1751013"/>
          <p14:tracePt t="64018" x="5405438" y="1768475"/>
          <p14:tracePt t="64026" x="5414963" y="1787525"/>
          <p14:tracePt t="64034" x="5414963" y="1804988"/>
          <p14:tracePt t="64042" x="5414963" y="1833563"/>
          <p14:tracePt t="64050" x="5414963" y="1841500"/>
          <p14:tracePt t="64058" x="5414963" y="1860550"/>
          <p14:tracePt t="64066" x="5414963" y="1878013"/>
          <p14:tracePt t="64082" x="5414963" y="1887538"/>
          <p14:tracePt t="64092" x="5414963" y="1897063"/>
          <p14:tracePt t="64098" x="5414963" y="1914525"/>
          <p14:tracePt t="64108" x="5414963" y="1924050"/>
          <p14:tracePt t="64122" x="5405438" y="1943100"/>
          <p14:tracePt t="64130" x="5397500" y="1951038"/>
          <p14:tracePt t="64138" x="5378450" y="1979613"/>
          <p14:tracePt t="64146" x="5368925" y="1979613"/>
          <p14:tracePt t="64154" x="5360988" y="1987550"/>
          <p14:tracePt t="64162" x="5341938" y="2006600"/>
          <p14:tracePt t="64170" x="5334000" y="2016125"/>
          <p14:tracePt t="64178" x="5314950" y="2024063"/>
          <p14:tracePt t="64186" x="5287963" y="2033588"/>
          <p14:tracePt t="64202" x="5268913" y="2052638"/>
          <p14:tracePt t="64211" x="5251450" y="2060575"/>
          <p14:tracePt t="64218" x="5232400" y="2060575"/>
          <p14:tracePt t="64227" x="5224463" y="2070100"/>
          <p14:tracePt t="64242" x="5205413" y="2070100"/>
          <p14:tracePt t="64250" x="5195888" y="2079625"/>
          <p14:tracePt t="64274" x="5168900" y="2079625"/>
          <p14:tracePt t="64282" x="5151438" y="2079625"/>
          <p14:tracePt t="64292" x="5122863" y="2079625"/>
          <p14:tracePt t="64298" x="5105400" y="2079625"/>
          <p14:tracePt t="64308" x="5078413" y="2079625"/>
          <p14:tracePt t="64314" x="5049838" y="2079625"/>
          <p14:tracePt t="64322" x="5032375" y="2052638"/>
          <p14:tracePt t="64330" x="5014913" y="2024063"/>
          <p14:tracePt t="64338" x="5005388" y="1997075"/>
          <p14:tracePt t="64346" x="4995863" y="1970088"/>
          <p14:tracePt t="64354" x="4995863" y="1960563"/>
          <p14:tracePt t="64362" x="4995863" y="1924050"/>
          <p14:tracePt t="64370" x="4986338" y="1897063"/>
          <p14:tracePt t="64378" x="4986338" y="1878013"/>
          <p14:tracePt t="64386" x="4986338" y="1870075"/>
          <p14:tracePt t="64394" x="4986338" y="1851025"/>
          <p14:tracePt t="64402" x="4986338" y="1833563"/>
          <p14:tracePt t="64410" x="4986338" y="1824038"/>
          <p14:tracePt t="64426" x="4968875" y="1804988"/>
          <p14:tracePt t="64442" x="4968875" y="1797050"/>
          <p14:tracePt t="64450" x="4968875" y="1787525"/>
          <p14:tracePt t="64457" x="4968875" y="1768475"/>
          <p14:tracePt t="64465" x="4968875" y="1751013"/>
          <p14:tracePt t="64473" x="4968875" y="1741488"/>
          <p14:tracePt t="64481" x="4968875" y="1724025"/>
          <p14:tracePt t="64490" x="4968875" y="1704975"/>
          <p14:tracePt t="64497" x="4968875" y="1687513"/>
          <p14:tracePt t="64509" x="4978400" y="1677988"/>
          <p14:tracePt t="64513" x="4986338" y="1660525"/>
          <p14:tracePt t="64521" x="4995863" y="1651000"/>
          <p14:tracePt t="64529" x="5005388" y="1641475"/>
          <p14:tracePt t="64537" x="5014913" y="1631950"/>
          <p14:tracePt t="64545" x="5022850" y="1614488"/>
          <p14:tracePt t="64555" x="5041900" y="1604963"/>
          <p14:tracePt t="64571" x="5059363" y="1595438"/>
          <p14:tracePt t="64587" x="5078413" y="1595438"/>
          <p14:tracePt t="64603" x="5086350" y="1595438"/>
          <p14:tracePt t="64675" x="5105400" y="1614488"/>
          <p14:tracePt t="64684" x="5114925" y="1660525"/>
          <p14:tracePt t="64691" x="5141913" y="1704975"/>
          <p14:tracePt t="64700" x="5151438" y="1724025"/>
          <p14:tracePt t="64711" x="5159375" y="1751013"/>
          <p14:tracePt t="64714" x="5159375" y="1768475"/>
          <p14:tracePt t="64722" x="5168900" y="1797050"/>
          <p14:tracePt t="64730" x="5168900" y="1804988"/>
          <p14:tracePt t="64738" x="5168900" y="1814513"/>
          <p14:tracePt t="64746" x="5168900" y="1841500"/>
          <p14:tracePt t="64761" x="5168900" y="1851025"/>
          <p14:tracePt t="64978" x="5178425" y="1851025"/>
          <p14:tracePt t="64986" x="5205413" y="1851025"/>
          <p14:tracePt t="64994" x="5241925" y="1851025"/>
          <p14:tracePt t="65003" x="5268913" y="1851025"/>
          <p14:tracePt t="65010" x="5305425" y="1860550"/>
          <p14:tracePt t="65018" x="5341938" y="1860550"/>
          <p14:tracePt t="65027" x="5397500" y="1860550"/>
          <p14:tracePt t="65035" x="5451475" y="1860550"/>
          <p14:tracePt t="65043" x="5514975" y="1860550"/>
          <p14:tracePt t="65052" x="5570538" y="1860550"/>
          <p14:tracePt t="65060" x="5607050" y="1860550"/>
          <p14:tracePt t="65068" x="5624513" y="1860550"/>
          <p14:tracePt t="65077" x="5653088" y="1860550"/>
          <p14:tracePt t="65085" x="5697538" y="1878013"/>
          <p14:tracePt t="65094" x="5724525" y="1897063"/>
          <p14:tracePt t="65099" x="5770563" y="1914525"/>
          <p14:tracePt t="65105" x="5853113" y="1960563"/>
          <p14:tracePt t="65113" x="5916613" y="1979613"/>
          <p14:tracePt t="65121" x="6007100" y="2024063"/>
          <p14:tracePt t="65129" x="6108700" y="2070100"/>
          <p14:tracePt t="65137" x="6226175" y="2106613"/>
          <p14:tracePt t="65145" x="6308725" y="2152650"/>
          <p14:tracePt t="65153" x="6381750" y="2179638"/>
          <p14:tracePt t="65161" x="6445250" y="2197100"/>
          <p14:tracePt t="65169" x="6545263" y="2243138"/>
          <p14:tracePt t="65177" x="6637338" y="2270125"/>
          <p14:tracePt t="65185" x="6700838" y="2298700"/>
          <p14:tracePt t="65193" x="6746875" y="2306638"/>
          <p14:tracePt t="65202" x="6764338" y="2306638"/>
          <p14:tracePt t="65209" x="6791325" y="2306638"/>
          <p14:tracePt t="65218" x="6810375" y="2306638"/>
          <p14:tracePt t="65226" x="6819900" y="2306638"/>
          <p14:tracePt t="65234" x="6827838" y="2306638"/>
          <p14:tracePt t="65250" x="6837363" y="2306638"/>
          <p14:tracePt t="65331" x="6837363" y="2316163"/>
          <p14:tracePt t="65338" x="6810375" y="2316163"/>
          <p14:tracePt t="65345" x="6773863" y="2316163"/>
          <p14:tracePt t="65353" x="6727825" y="2325688"/>
          <p14:tracePt t="65361" x="6691313" y="2325688"/>
          <p14:tracePt t="65369" x="6645275" y="2325688"/>
          <p14:tracePt t="65377" x="6627813" y="2343150"/>
          <p14:tracePt t="65385" x="6600825" y="2352675"/>
          <p14:tracePt t="65393" x="6591300" y="2362200"/>
          <p14:tracePt t="65401" x="6564313" y="2389188"/>
          <p14:tracePt t="65409" x="6545263" y="2408238"/>
          <p14:tracePt t="65425" x="6545263" y="2435225"/>
          <p14:tracePt t="65433" x="6545263" y="2444750"/>
          <p14:tracePt t="65457" x="6554788" y="2462213"/>
          <p14:tracePt t="65465" x="6591300" y="2462213"/>
          <p14:tracePt t="65474" x="6664325" y="2462213"/>
          <p14:tracePt t="65485" x="6773863" y="2462213"/>
          <p14:tracePt t="65493" x="6883400" y="2462213"/>
          <p14:tracePt t="65498" x="7029450" y="2462213"/>
          <p14:tracePt t="65509" x="7175500" y="2462213"/>
          <p14:tracePt t="65514" x="7319963" y="2462213"/>
          <p14:tracePt t="65525" x="7448550" y="2462213"/>
          <p14:tracePt t="65530" x="7521575" y="2462213"/>
          <p14:tracePt t="65538" x="7558088" y="2462213"/>
          <p14:tracePt t="65546" x="7594600" y="2462213"/>
          <p14:tracePt t="65594" x="7502525" y="2462213"/>
          <p14:tracePt t="65602" x="7375525" y="2462213"/>
          <p14:tracePt t="65610" x="7265988" y="2462213"/>
          <p14:tracePt t="65618" x="7119938" y="2462213"/>
          <p14:tracePt t="65630" x="7010400" y="2462213"/>
          <p14:tracePt t="65634" x="6919913" y="2462213"/>
          <p14:tracePt t="65644" x="6827838" y="2462213"/>
          <p14:tracePt t="65651" x="6754813" y="2462213"/>
          <p14:tracePt t="65661" x="6700838" y="2462213"/>
          <p14:tracePt t="65668" x="6681788" y="2462213"/>
          <p14:tracePt t="65677" x="6637338" y="2462213"/>
          <p14:tracePt t="65682" x="6618288" y="2462213"/>
          <p14:tracePt t="65693" x="6591300" y="2462213"/>
          <p14:tracePt t="65699" x="6554788" y="2462213"/>
          <p14:tracePt t="65708" x="6500813" y="2462213"/>
          <p14:tracePt t="65714" x="6427788" y="2462213"/>
          <p14:tracePt t="65722" x="6299200" y="2462213"/>
          <p14:tracePt t="65730" x="6162675" y="2435225"/>
          <p14:tracePt t="65738" x="6053138" y="2416175"/>
          <p14:tracePt t="65746" x="5926138" y="2408238"/>
          <p14:tracePt t="65754" x="5853113" y="2408238"/>
          <p14:tracePt t="65762" x="5753100" y="2389188"/>
          <p14:tracePt t="65771" x="5724525" y="2389188"/>
          <p14:tracePt t="65778" x="5707063" y="2389188"/>
          <p14:tracePt t="65867" x="5688013" y="2371725"/>
          <p14:tracePt t="65883" x="5653088" y="2362200"/>
          <p14:tracePt t="65891" x="5607050" y="2362200"/>
          <p14:tracePt t="65899" x="5580063" y="2352675"/>
          <p14:tracePt t="65909" x="5507038" y="2325688"/>
          <p14:tracePt t="65914" x="5461000" y="2306638"/>
          <p14:tracePt t="65927" x="5397500" y="2289175"/>
          <p14:tracePt t="65930" x="5360988" y="2279650"/>
          <p14:tracePt t="65939" x="5297488" y="2252663"/>
          <p14:tracePt t="65948" x="5268913" y="2243138"/>
          <p14:tracePt t="65954" x="5251450" y="2243138"/>
          <p14:tracePt t="65962" x="5241925" y="2243138"/>
          <p14:tracePt t="65986" x="5214938" y="2233613"/>
          <p14:tracePt t="66034" x="5205413" y="2233613"/>
          <p14:tracePt t="66283" x="5195888" y="2233613"/>
          <p14:tracePt t="66289" x="5187950" y="2233613"/>
          <p14:tracePt t="66306" x="5178425" y="2233613"/>
          <p14:tracePt t="66313" x="5168900" y="2233613"/>
          <p14:tracePt t="66321" x="5159375" y="2243138"/>
          <p14:tracePt t="66329" x="5159375" y="2252663"/>
          <p14:tracePt t="66337" x="5151438" y="2262188"/>
          <p14:tracePt t="66539" x="5141913" y="2262188"/>
          <p14:tracePt t="66602" x="5132388" y="2262188"/>
          <p14:tracePt t="66619" x="5132388" y="2243138"/>
          <p14:tracePt t="66634" x="5141913" y="2233613"/>
          <p14:tracePt t="66650" x="5151438" y="2225675"/>
          <p14:tracePt t="66658" x="5159375" y="2225675"/>
          <p14:tracePt t="66666" x="5168900" y="2216150"/>
          <p14:tracePt t="66676" x="5178425" y="2216150"/>
          <p14:tracePt t="66683" x="5178425" y="2206625"/>
          <p14:tracePt t="66698" x="5195888" y="2206625"/>
          <p14:tracePt t="66710" x="5205413" y="2197100"/>
          <p14:tracePt t="66714" x="5224463" y="2189163"/>
          <p14:tracePt t="66730" x="5241925" y="2189163"/>
          <p14:tracePt t="66743" x="5260975" y="2170113"/>
          <p14:tracePt t="66778" x="5268913" y="2170113"/>
          <p14:tracePt t="66789" x="5287963" y="2170113"/>
          <p14:tracePt t="66802" x="5297488" y="2170113"/>
          <p14:tracePt t="66883" x="5305425" y="2170113"/>
          <p14:tracePt t="66939" x="5305425" y="2179638"/>
          <p14:tracePt t="66946" x="5305425" y="2197100"/>
          <p14:tracePt t="66955" x="5297488" y="2206625"/>
          <p14:tracePt t="66962" x="5297488" y="2216150"/>
          <p14:tracePt t="66978" x="5297488" y="2233613"/>
          <p14:tracePt t="66987" x="5287963" y="2252663"/>
          <p14:tracePt t="66995" x="5287963" y="2262188"/>
          <p14:tracePt t="67002" x="5287963" y="2279650"/>
          <p14:tracePt t="67011" x="5287963" y="2289175"/>
          <p14:tracePt t="67018" x="5287963" y="2298700"/>
          <p14:tracePt t="67034" x="5287963" y="2316163"/>
          <p14:tracePt t="67139" x="5287963" y="2325688"/>
          <p14:tracePt t="67156" x="5278438" y="2335213"/>
          <p14:tracePt t="67163" x="5278438" y="2343150"/>
          <p14:tracePt t="67171" x="5278438" y="2362200"/>
          <p14:tracePt t="67178" x="5260975" y="2379663"/>
          <p14:tracePt t="67195" x="5251450" y="2389188"/>
          <p14:tracePt t="67212" x="5251450" y="2398713"/>
          <p14:tracePt t="67226" x="5251450" y="2408238"/>
          <p14:tracePt t="67707" x="5260975" y="2408238"/>
          <p14:tracePt t="67770" x="5268913" y="2408238"/>
          <p14:tracePt t="67780" x="5287963" y="2408238"/>
          <p14:tracePt t="67787" x="5297488" y="2398713"/>
          <p14:tracePt t="67796" x="5314950" y="2379663"/>
          <p14:tracePt t="67803" x="5324475" y="2371725"/>
          <p14:tracePt t="67810" x="5334000" y="2362200"/>
          <p14:tracePt t="67818" x="5360988" y="2335213"/>
          <p14:tracePt t="67826" x="5378450" y="2316163"/>
          <p14:tracePt t="67834" x="5387975" y="2306638"/>
          <p14:tracePt t="67842" x="5387975" y="2279650"/>
          <p14:tracePt t="67850" x="5397500" y="2270125"/>
          <p14:tracePt t="67858" x="5424488" y="2243138"/>
          <p14:tracePt t="67878" x="5434013" y="2225675"/>
          <p14:tracePt t="67882" x="5434013" y="2197100"/>
          <p14:tracePt t="68014" x="5434013" y="2206625"/>
          <p14:tracePt t="68029" x="5441950" y="2225675"/>
          <p14:tracePt t="68067" x="5441950" y="2233613"/>
          <p14:tracePt t="68163" x="5441950" y="2243138"/>
          <p14:tracePt t="68179" x="5451475" y="2252663"/>
          <p14:tracePt t="68194" x="5461000" y="2252663"/>
          <p14:tracePt t="68202" x="5478463" y="2262188"/>
          <p14:tracePt t="68210" x="5487988" y="2270125"/>
          <p14:tracePt t="68218" x="5507038" y="2279650"/>
          <p14:tracePt t="68226" x="5543550" y="2279650"/>
          <p14:tracePt t="68234" x="5561013" y="2289175"/>
          <p14:tracePt t="68242" x="5588000" y="2289175"/>
          <p14:tracePt t="68250" x="5597525" y="2289175"/>
          <p14:tracePt t="68258" x="5607050" y="2289175"/>
          <p14:tracePt t="68266" x="5616575" y="2289175"/>
          <p14:tracePt t="68282" x="5634038" y="2298700"/>
          <p14:tracePt t="68313" x="5643563" y="2298700"/>
          <p14:tracePt t="68700" x="5653088" y="2298700"/>
          <p14:tracePt t="68706" x="5661025" y="2298700"/>
          <p14:tracePt t="68713" x="5680075" y="2298700"/>
          <p14:tracePt t="68721" x="5697538" y="2298700"/>
          <p14:tracePt t="68729" x="5724525" y="2298700"/>
          <p14:tracePt t="68737" x="5753100" y="2316163"/>
          <p14:tracePt t="68745" x="5789613" y="2316163"/>
          <p14:tracePt t="68753" x="5816600" y="2325688"/>
          <p14:tracePt t="68761" x="5834063" y="2325688"/>
          <p14:tracePt t="68769" x="5880100" y="2325688"/>
          <p14:tracePt t="68777" x="5916613" y="2335213"/>
          <p14:tracePt t="68786" x="5999163" y="2343150"/>
          <p14:tracePt t="68794" x="6089650" y="2343150"/>
          <p14:tracePt t="68802" x="6199188" y="2379663"/>
          <p14:tracePt t="68810" x="6326188" y="2389188"/>
          <p14:tracePt t="68818" x="6445250" y="2408238"/>
          <p14:tracePt t="68826" x="6591300" y="2416175"/>
          <p14:tracePt t="68834" x="6737350" y="2452688"/>
          <p14:tracePt t="68841" x="6883400" y="2489200"/>
          <p14:tracePt t="68849" x="7037388" y="2535238"/>
          <p14:tracePt t="68859" x="7165975" y="2571750"/>
          <p14:tracePt t="68875" x="7392988" y="2635250"/>
          <p14:tracePt t="68881" x="7512050" y="2671763"/>
          <p14:tracePt t="68889" x="7658100" y="2681288"/>
          <p14:tracePt t="68897" x="7748588" y="2708275"/>
          <p14:tracePt t="68906" x="7867650" y="2754313"/>
          <p14:tracePt t="68913" x="7994650" y="2763838"/>
          <p14:tracePt t="68925" x="8086725" y="2781300"/>
          <p14:tracePt t="68929" x="8186738" y="2808288"/>
          <p14:tracePt t="68937" x="8259763" y="2808288"/>
          <p14:tracePt t="68945" x="8323263" y="2817813"/>
          <p14:tracePt t="68953" x="8378825" y="2817813"/>
          <p14:tracePt t="68961" x="8405813" y="2817813"/>
          <p14:tracePt t="68970" x="8432800" y="2817813"/>
          <p14:tracePt t="68978" x="8451850" y="2817813"/>
          <p14:tracePt t="68985" x="8496300" y="2817813"/>
          <p14:tracePt t="68993" x="8523288" y="2817813"/>
          <p14:tracePt t="69001" x="8542338" y="2817813"/>
          <p14:tracePt t="69010" x="8569325" y="2817813"/>
          <p14:tracePt t="69017" x="8596313" y="2817813"/>
          <p14:tracePt t="69025" x="8642350" y="2817813"/>
          <p14:tracePt t="69034" x="8705850" y="2836863"/>
          <p14:tracePt t="69041" x="8807450" y="2844800"/>
          <p14:tracePt t="69050" x="8915400" y="2873375"/>
          <p14:tracePt t="69058" x="9061450" y="2900363"/>
          <p14:tracePt t="70427" x="8842375" y="2671763"/>
          <p14:tracePt t="70434" x="8697913" y="2635250"/>
          <p14:tracePt t="70442" x="8569325" y="2598738"/>
          <p14:tracePt t="70449" x="8442325" y="2581275"/>
          <p14:tracePt t="70457" x="8323263" y="2554288"/>
          <p14:tracePt t="70466" x="8196263" y="2508250"/>
          <p14:tracePt t="70474" x="8059738" y="2498725"/>
          <p14:tracePt t="70482" x="7950200" y="2452688"/>
          <p14:tracePt t="70491" x="7831138" y="2425700"/>
          <p14:tracePt t="70498" x="7704138" y="2379663"/>
          <p14:tracePt t="70507" x="7558088" y="2352675"/>
          <p14:tracePt t="70514" x="7421563" y="2306638"/>
          <p14:tracePt t="70524" x="7312025" y="2279650"/>
          <p14:tracePt t="70530" x="7192963" y="2233613"/>
          <p14:tracePt t="70538" x="7102475" y="2206625"/>
          <p14:tracePt t="70546" x="6983413" y="2189163"/>
          <p14:tracePt t="70555" x="6900863" y="2152650"/>
          <p14:tracePt t="70561" x="6827838" y="2143125"/>
          <p14:tracePt t="70569" x="6773863" y="2143125"/>
          <p14:tracePt t="70577" x="6727825" y="2125663"/>
          <p14:tracePt t="70585" x="6700838" y="2106613"/>
          <p14:tracePt t="70593" x="6673850" y="2097088"/>
          <p14:tracePt t="70601" x="6637338" y="2097088"/>
          <p14:tracePt t="70609" x="6618288" y="2097088"/>
          <p14:tracePt t="70617" x="6610350" y="2097088"/>
          <p14:tracePt t="70625" x="6591300" y="2097088"/>
          <p14:tracePt t="70633" x="6554788" y="2097088"/>
          <p14:tracePt t="70641" x="6500813" y="2097088"/>
          <p14:tracePt t="70649" x="6472238" y="2097088"/>
          <p14:tracePt t="70657" x="6435725" y="2097088"/>
          <p14:tracePt t="70665" x="6391275" y="2097088"/>
          <p14:tracePt t="70674" x="6354763" y="2097088"/>
          <p14:tracePt t="70682" x="6308725" y="2097088"/>
          <p14:tracePt t="70691" x="6291263" y="2097088"/>
          <p14:tracePt t="70698" x="6281738" y="2097088"/>
          <p14:tracePt t="70714" x="6262688" y="2097088"/>
          <p14:tracePt t="70724" x="6254750" y="2097088"/>
          <p14:tracePt t="70730" x="6245225" y="2097088"/>
          <p14:tracePt t="70746" x="6235700" y="2097088"/>
          <p14:tracePt t="70762" x="6208713" y="2097088"/>
          <p14:tracePt t="70786" x="6181725" y="2097088"/>
          <p14:tracePt t="70794" x="6172200" y="2097088"/>
          <p14:tracePt t="70802" x="6162675" y="2097088"/>
          <p14:tracePt t="70818" x="6135688" y="2097088"/>
          <p14:tracePt t="70826" x="6108700" y="2106613"/>
          <p14:tracePt t="70834" x="6089650" y="2106613"/>
          <p14:tracePt t="70842" x="6062663" y="2116138"/>
          <p14:tracePt t="70850" x="6016625" y="2125663"/>
          <p14:tracePt t="70858" x="6007100" y="2125663"/>
          <p14:tracePt t="70866" x="5980113" y="2125663"/>
          <p14:tracePt t="70876" x="5962650" y="2160588"/>
          <p14:tracePt t="70882" x="5953125" y="2170113"/>
          <p14:tracePt t="70891" x="5943600" y="2170113"/>
          <p14:tracePt t="70922" x="5935663" y="2170113"/>
          <p14:tracePt t="71019" x="5943600" y="2179638"/>
          <p14:tracePt t="71026" x="6016625" y="2206625"/>
          <p14:tracePt t="71034" x="6172200" y="2252663"/>
          <p14:tracePt t="71043" x="6318250" y="2298700"/>
          <p14:tracePt t="71050" x="6500813" y="2343150"/>
          <p14:tracePt t="71059" x="6673850" y="2389188"/>
          <p14:tracePt t="71066" x="6883400" y="2452688"/>
          <p14:tracePt t="71074" x="7065963" y="2471738"/>
          <p14:tracePt t="71081" x="7229475" y="2517775"/>
          <p14:tracePt t="71090" x="7366000" y="2525713"/>
          <p14:tracePt t="71097" x="7494588" y="2544763"/>
          <p14:tracePt t="71106" x="7567613" y="2571750"/>
          <p14:tracePt t="71113" x="7631113" y="2571750"/>
          <p14:tracePt t="71122" x="7667625" y="2581275"/>
          <p14:tracePt t="71129" x="7685088" y="2581275"/>
          <p14:tracePt t="71138" x="7712075" y="2581275"/>
          <p14:tracePt t="71145" x="7731125" y="2589213"/>
          <p14:tracePt t="71154" x="7785100" y="2589213"/>
          <p14:tracePt t="71162" x="7885113" y="2635250"/>
          <p14:tracePt t="71170" x="8004175" y="2662238"/>
          <p14:tracePt t="71178" x="8150225" y="2708275"/>
          <p14:tracePt t="71186" x="8332788" y="2754313"/>
          <p14:tracePt t="71194" x="8515350" y="2800350"/>
          <p14:tracePt t="71202" x="8734425" y="2844800"/>
          <p14:tracePt t="71209" x="8951913" y="2900363"/>
          <p14:tracePt t="72281" x="8751888" y="2973388"/>
          <p14:tracePt t="72291" x="8569325" y="2963863"/>
          <p14:tracePt t="72297" x="8386763" y="2927350"/>
          <p14:tracePt t="72306" x="8213725" y="2900363"/>
          <p14:tracePt t="72313" x="8067675" y="2881313"/>
          <p14:tracePt t="72323" x="7940675" y="2836863"/>
          <p14:tracePt t="72329" x="7813675" y="2808288"/>
          <p14:tracePt t="72338" x="7694613" y="2771775"/>
          <p14:tracePt t="72345" x="7585075" y="2754313"/>
          <p14:tracePt t="72353" x="7466013" y="2708275"/>
          <p14:tracePt t="72361" x="7375525" y="2681288"/>
          <p14:tracePt t="72369" x="7256463" y="2644775"/>
          <p14:tracePt t="72377" x="7156450" y="2617788"/>
          <p14:tracePt t="72388" x="7110413" y="2581275"/>
          <p14:tracePt t="72393" x="7037388" y="2554288"/>
          <p14:tracePt t="72401" x="6956425" y="2508250"/>
          <p14:tracePt t="72409" x="6892925" y="2498725"/>
          <p14:tracePt t="72417" x="6856413" y="2489200"/>
          <p14:tracePt t="72425" x="6810375" y="2481263"/>
          <p14:tracePt t="72433" x="6800850" y="2481263"/>
          <p14:tracePt t="72441" x="6773863" y="2462213"/>
          <p14:tracePt t="72449" x="6764338" y="2462213"/>
          <p14:tracePt t="72457" x="6754813" y="2462213"/>
          <p14:tracePt t="72465" x="6727825" y="2452688"/>
          <p14:tracePt t="72473" x="6718300" y="2452688"/>
          <p14:tracePt t="72481" x="6681788" y="2444750"/>
          <p14:tracePt t="72490" x="6627813" y="2425700"/>
          <p14:tracePt t="72497" x="6600825" y="2408238"/>
          <p14:tracePt t="72507" x="6537325" y="2389188"/>
          <p14:tracePt t="72513" x="6481763" y="2371725"/>
          <p14:tracePt t="72523" x="6381750" y="2335213"/>
          <p14:tracePt t="72529" x="6308725" y="2306638"/>
          <p14:tracePt t="72538" x="6226175" y="2279650"/>
          <p14:tracePt t="72545" x="6145213" y="2252663"/>
          <p14:tracePt t="72554" x="6089650" y="2243138"/>
          <p14:tracePt t="72561" x="6043613" y="2216150"/>
          <p14:tracePt t="72569" x="6035675" y="2206625"/>
          <p14:tracePt t="72577" x="6016625" y="2206625"/>
          <p14:tracePt t="72585" x="6007100" y="2206625"/>
          <p14:tracePt t="72626" x="5999163" y="2206625"/>
          <p14:tracePt t="72650" x="5980113" y="2206625"/>
          <p14:tracePt t="72658" x="5972175" y="2206625"/>
          <p14:tracePt t="72666" x="5953125" y="2206625"/>
          <p14:tracePt t="72675" x="5935663" y="2206625"/>
          <p14:tracePt t="72682" x="5916613" y="2206625"/>
          <p14:tracePt t="72692" x="5889625" y="2206625"/>
          <p14:tracePt t="72698" x="5870575" y="2206625"/>
          <p14:tracePt t="72709" x="5862638" y="2206625"/>
          <p14:tracePt t="72714" x="5843588" y="2206625"/>
          <p14:tracePt t="72741" x="5834063" y="2206625"/>
          <p14:tracePt t="72746" x="5826125" y="2206625"/>
          <p14:tracePt t="72762" x="5807075" y="2206625"/>
          <p14:tracePt t="72771" x="5797550" y="2206625"/>
          <p14:tracePt t="72787" x="5789613" y="2206625"/>
          <p14:tracePt t="72803" x="5780088" y="2206625"/>
          <p14:tracePt t="72818" x="5770563" y="2206625"/>
          <p14:tracePt t="72834" x="5761038" y="2206625"/>
          <p14:tracePt t="72850" x="5753100" y="2206625"/>
          <p14:tracePt t="72859" x="5743575" y="2206625"/>
          <p14:tracePt t="72939" x="5770563" y="2206625"/>
          <p14:tracePt t="72946" x="5880100" y="2206625"/>
          <p14:tracePt t="72955" x="6007100" y="2206625"/>
          <p14:tracePt t="72962" x="6116638" y="2206625"/>
          <p14:tracePt t="72972" x="6226175" y="2206625"/>
          <p14:tracePt t="72977" x="6318250" y="2206625"/>
          <p14:tracePt t="72985" x="6408738" y="2206625"/>
          <p14:tracePt t="72993" x="6491288" y="2206625"/>
          <p14:tracePt t="73001" x="6527800" y="2206625"/>
          <p14:tracePt t="73009" x="6545263" y="2206625"/>
          <p14:tracePt t="73017" x="6554788" y="2206625"/>
          <p14:tracePt t="73025" x="6573838" y="2206625"/>
          <p14:tracePt t="73041" x="6581775" y="2206625"/>
          <p14:tracePt t="73049" x="6591300" y="2206625"/>
          <p14:tracePt t="73059" x="6618288" y="2206625"/>
          <p14:tracePt t="73065" x="6637338" y="2206625"/>
          <p14:tracePt t="73074" x="6664325" y="2206625"/>
          <p14:tracePt t="73081" x="6681788" y="2206625"/>
          <p14:tracePt t="73089" x="6710363" y="2206625"/>
          <p14:tracePt t="73097" x="6727825" y="2206625"/>
          <p14:tracePt t="73106" x="6764338" y="2216150"/>
          <p14:tracePt t="73113" x="6773863" y="2216150"/>
          <p14:tracePt t="73124" x="6810375" y="2216150"/>
          <p14:tracePt t="73129" x="6827838" y="2225675"/>
          <p14:tracePt t="73137" x="6846888" y="2225675"/>
          <p14:tracePt t="73145" x="6873875" y="2233613"/>
          <p14:tracePt t="73153" x="6900863" y="2233613"/>
          <p14:tracePt t="73161" x="6910388" y="2243138"/>
          <p14:tracePt t="73169" x="6937375" y="2243138"/>
          <p14:tracePt t="73177" x="6956425" y="2262188"/>
          <p14:tracePt t="73185" x="6973888" y="2270125"/>
          <p14:tracePt t="73193" x="6992938" y="2270125"/>
          <p14:tracePt t="73201" x="7000875" y="2270125"/>
          <p14:tracePt t="73210" x="7029450" y="2279650"/>
          <p14:tracePt t="73220" x="7046913" y="2279650"/>
          <p14:tracePt t="73227" x="7073900" y="2289175"/>
          <p14:tracePt t="73234" x="7092950" y="2289175"/>
          <p14:tracePt t="73242" x="7129463" y="2289175"/>
          <p14:tracePt t="73250" x="7138988" y="2289175"/>
          <p14:tracePt t="73259" x="7165975" y="2306638"/>
          <p14:tracePt t="73266" x="7183438" y="2306638"/>
          <p14:tracePt t="73275" x="7212013" y="2306638"/>
          <p14:tracePt t="73282" x="7219950" y="2306638"/>
          <p14:tracePt t="73292" x="7229475" y="2306638"/>
          <p14:tracePt t="73298" x="7239000" y="2306638"/>
          <p14:tracePt t="73308" x="7256463" y="2306638"/>
          <p14:tracePt t="73315" x="7275513" y="2306638"/>
          <p14:tracePt t="73357" x="7292975" y="2306638"/>
          <p14:tracePt t="73411" x="7302500" y="2306638"/>
          <p14:tracePt t="73427" x="7319963" y="2306638"/>
          <p14:tracePt t="73434" x="7348538" y="2306638"/>
          <p14:tracePt t="73442" x="7366000" y="2306638"/>
          <p14:tracePt t="73451" x="7412038" y="2306638"/>
          <p14:tracePt t="73458" x="7448550" y="2306638"/>
          <p14:tracePt t="73467" x="7466013" y="2306638"/>
          <p14:tracePt t="73473" x="7502525" y="2306638"/>
          <p14:tracePt t="73481" x="7539038" y="2306638"/>
          <p14:tracePt t="73489" x="7548563" y="2306638"/>
          <p14:tracePt t="73506" x="7558088" y="2306638"/>
          <p14:tracePt t="73522" x="7575550" y="2306638"/>
          <p14:tracePt t="73971" x="7594600" y="2306638"/>
          <p14:tracePt t="73978" x="7602538" y="2298700"/>
          <p14:tracePt t="73994" x="7621588" y="2289175"/>
          <p14:tracePt t="74009" x="7639050" y="2279650"/>
          <p14:tracePt t="74017" x="7648575" y="2270125"/>
          <p14:tracePt t="74033" x="7667625" y="2262188"/>
          <p14:tracePt t="75027" x="7648575" y="2262188"/>
          <p14:tracePt t="75042" x="7639050" y="2262188"/>
          <p14:tracePt t="75049" x="7621588" y="2262188"/>
          <p14:tracePt t="75089" x="7602538" y="2262188"/>
          <p14:tracePt t="75130" x="7594600" y="2270125"/>
          <p14:tracePt t="76067" x="7602538" y="2270125"/>
          <p14:tracePt t="76082" x="7621588" y="2270125"/>
          <p14:tracePt t="76090" x="7639050" y="2270125"/>
          <p14:tracePt t="76105" x="7675563" y="2262188"/>
          <p14:tracePt t="76121" x="7685088" y="2262188"/>
          <p14:tracePt t="76129" x="7694613" y="2252663"/>
          <p14:tracePt t="76145" x="7721600" y="2243138"/>
          <p14:tracePt t="76523" x="7731125" y="2243138"/>
          <p14:tracePt t="76531" x="7740650" y="2233613"/>
          <p14:tracePt t="76537" x="7748588" y="2216150"/>
          <p14:tracePt t="76554" x="7767638" y="2206625"/>
          <p14:tracePt t="76569" x="7777163" y="2197100"/>
          <p14:tracePt t="76586" x="7785100" y="2179638"/>
          <p14:tracePt t="76932" x="7804150" y="2160588"/>
          <p14:tracePt t="76946" x="7813675" y="2143125"/>
          <p14:tracePt t="76977" x="7821613" y="2133600"/>
          <p14:tracePt t="77187" x="7840663" y="2133600"/>
          <p14:tracePt t="77203" x="7850188" y="2125663"/>
          <p14:tracePt t="77225" x="7858125" y="2125663"/>
          <p14:tracePt t="77233" x="7867650" y="2125663"/>
          <p14:tracePt t="77249" x="7877175" y="2125663"/>
          <p14:tracePt t="77257" x="7885113" y="2125663"/>
          <p14:tracePt t="77266" x="7894638" y="2125663"/>
          <p14:tracePt t="77282" x="7904163" y="2125663"/>
          <p14:tracePt t="77292" x="7940675" y="2125663"/>
          <p14:tracePt t="77298" x="7950200" y="2125663"/>
          <p14:tracePt t="77308" x="7967663" y="2125663"/>
          <p14:tracePt t="77314" x="7977188" y="2125663"/>
          <p14:tracePt t="77325" x="8031163" y="2125663"/>
          <p14:tracePt t="77330" x="8096250" y="2125663"/>
          <p14:tracePt t="77342" x="8169275" y="2125663"/>
          <p14:tracePt t="77346" x="8296275" y="2143125"/>
          <p14:tracePt t="77358" x="8369300" y="2143125"/>
          <p14:tracePt t="77362" x="8488363" y="2170113"/>
          <p14:tracePt t="77370" x="8615363" y="2170113"/>
          <p14:tracePt t="77378" x="8705850" y="2189163"/>
          <p14:tracePt t="77387" x="8807450" y="2216150"/>
          <p14:tracePt t="77394" x="8897938" y="2225675"/>
          <p14:tracePt t="77402" x="8970963" y="2243138"/>
          <p14:tracePt t="77412" x="9053513" y="2252663"/>
          <p14:tracePt t="79545" x="8423275" y="3155950"/>
          <p14:tracePt t="79553" x="8050213" y="3046413"/>
          <p14:tracePt t="79561" x="7748588" y="2946400"/>
          <p14:tracePt t="79570" x="7412038" y="2844800"/>
          <p14:tracePt t="79577" x="7183438" y="2771775"/>
          <p14:tracePt t="79585" x="6956425" y="2698750"/>
          <p14:tracePt t="79593" x="6800850" y="2625725"/>
          <p14:tracePt t="79601" x="6654800" y="2562225"/>
          <p14:tracePt t="79609" x="6537325" y="2535238"/>
          <p14:tracePt t="79617" x="6472238" y="2489200"/>
          <p14:tracePt t="79626" x="6445250" y="2462213"/>
          <p14:tracePt t="79633" x="6399213" y="2452688"/>
          <p14:tracePt t="79641" x="6391275" y="2444750"/>
          <p14:tracePt t="79649" x="6381750" y="2444750"/>
          <p14:tracePt t="79657" x="6381750" y="2435225"/>
          <p14:tracePt t="79681" x="6381750" y="2416175"/>
          <p14:tracePt t="79884" x="6362700" y="2425700"/>
          <p14:tracePt t="79891" x="6354763" y="2425700"/>
          <p14:tracePt t="79898" x="6326188" y="2444750"/>
          <p14:tracePt t="79908" x="6291263" y="2452688"/>
          <p14:tracePt t="79914" x="6262688" y="2462213"/>
          <p14:tracePt t="79926" x="6226175" y="2462213"/>
          <p14:tracePt t="79930" x="6208713" y="2462213"/>
          <p14:tracePt t="79943" x="6181725" y="2462213"/>
          <p14:tracePt t="79946" x="6162675" y="2462213"/>
          <p14:tracePt t="79955" x="6135688" y="2462213"/>
          <p14:tracePt t="79962" x="6089650" y="2444750"/>
          <p14:tracePt t="79970" x="6043613" y="2389188"/>
          <p14:tracePt t="79980" x="5989638" y="2325688"/>
          <p14:tracePt t="79986" x="5916613" y="2243138"/>
          <p14:tracePt t="79994" x="5862638" y="2160588"/>
          <p14:tracePt t="80002" x="5826125" y="2106613"/>
          <p14:tracePt t="80010" x="5797550" y="2033588"/>
          <p14:tracePt t="80017" x="5789613" y="1987550"/>
          <p14:tracePt t="80025" x="5761038" y="1914525"/>
          <p14:tracePt t="80033" x="5761038" y="1870075"/>
          <p14:tracePt t="80042" x="5761038" y="1833563"/>
          <p14:tracePt t="80049" x="5761038" y="1787525"/>
          <p14:tracePt t="80057" x="5761038" y="1778000"/>
          <p14:tracePt t="80065" x="5761038" y="1760538"/>
          <p14:tracePt t="80073" x="5780088" y="1731963"/>
          <p14:tracePt t="80081" x="5797550" y="1714500"/>
          <p14:tracePt t="80089" x="5834063" y="1714500"/>
          <p14:tracePt t="80097" x="5870575" y="1704975"/>
          <p14:tracePt t="80106" x="5907088" y="1704975"/>
          <p14:tracePt t="80114" x="5953125" y="1704975"/>
          <p14:tracePt t="80123" x="6007100" y="1704975"/>
          <p14:tracePt t="80130" x="6062663" y="1704975"/>
          <p14:tracePt t="80139" x="6099175" y="1704975"/>
          <p14:tracePt t="80146" x="6172200" y="1704975"/>
          <p14:tracePt t="80154" x="6235700" y="1731963"/>
          <p14:tracePt t="80162" x="6291263" y="1741488"/>
          <p14:tracePt t="80170" x="6354763" y="1751013"/>
          <p14:tracePt t="80178" x="6408738" y="1751013"/>
          <p14:tracePt t="80186" x="6464300" y="1768475"/>
          <p14:tracePt t="80194" x="6527800" y="1768475"/>
          <p14:tracePt t="80202" x="6600825" y="1797050"/>
          <p14:tracePt t="80211" x="6654800" y="1797050"/>
          <p14:tracePt t="80218" x="6718300" y="1804988"/>
          <p14:tracePt t="80226" x="6810375" y="1814513"/>
          <p14:tracePt t="80234" x="6883400" y="1814513"/>
          <p14:tracePt t="80242" x="6946900" y="1833563"/>
          <p14:tracePt t="80250" x="6973888" y="1851025"/>
          <p14:tracePt t="80260" x="7010400" y="1860550"/>
          <p14:tracePt t="80266" x="7046913" y="1860550"/>
          <p14:tracePt t="80274" x="7073900" y="1870075"/>
          <p14:tracePt t="80282" x="7119938" y="1906588"/>
          <p14:tracePt t="80290" x="7138988" y="1914525"/>
          <p14:tracePt t="80298" x="7165975" y="1933575"/>
          <p14:tracePt t="80307" x="7165975" y="1951038"/>
          <p14:tracePt t="80314" x="7183438" y="1979613"/>
          <p14:tracePt t="80324" x="7229475" y="2024063"/>
          <p14:tracePt t="80330" x="7239000" y="2060575"/>
          <p14:tracePt t="80340" x="7283450" y="2116138"/>
          <p14:tracePt t="80346" x="7302500" y="2152650"/>
          <p14:tracePt t="80354" x="7339013" y="2197100"/>
          <p14:tracePt t="80361" x="7348538" y="2216150"/>
          <p14:tracePt t="80369" x="7366000" y="2243138"/>
          <p14:tracePt t="80377" x="7385050" y="2270125"/>
          <p14:tracePt t="80385" x="7392988" y="2306638"/>
          <p14:tracePt t="80401" x="7392988" y="2316163"/>
          <p14:tracePt t="80409" x="7392988" y="2335213"/>
          <p14:tracePt t="80417" x="7392988" y="2352675"/>
          <p14:tracePt t="80425" x="7392988" y="2371725"/>
          <p14:tracePt t="80434" x="7392988" y="2379663"/>
          <p14:tracePt t="80442" x="7392988" y="2398713"/>
          <p14:tracePt t="80450" x="7375525" y="2425700"/>
          <p14:tracePt t="80459" x="7348538" y="2444750"/>
          <p14:tracePt t="80466" x="7302500" y="2471738"/>
          <p14:tracePt t="80474" x="7265988" y="2481263"/>
          <p14:tracePt t="80482" x="7183438" y="2517775"/>
          <p14:tracePt t="80490" x="7138988" y="2525713"/>
          <p14:tracePt t="80498" x="7083425" y="2525713"/>
          <p14:tracePt t="80506" x="7037388" y="2535238"/>
          <p14:tracePt t="80514" x="6964363" y="2535238"/>
          <p14:tracePt t="80524" x="6892925" y="2535238"/>
          <p14:tracePt t="80530" x="6783388" y="2535238"/>
          <p14:tracePt t="80540" x="6727825" y="2535238"/>
          <p14:tracePt t="80546" x="6654800" y="2535238"/>
          <p14:tracePt t="80554" x="6573838" y="2525713"/>
          <p14:tracePt t="80562" x="6508750" y="2498725"/>
          <p14:tracePt t="80570" x="6481763" y="2489200"/>
          <p14:tracePt t="80578" x="6464300" y="2471738"/>
          <p14:tracePt t="80586" x="6427788" y="2444750"/>
          <p14:tracePt t="80602" x="6418263" y="2425700"/>
          <p14:tracePt t="80610" x="6408738" y="2416175"/>
          <p14:tracePt t="80618" x="6408738" y="2389188"/>
          <p14:tracePt t="80626" x="6391275" y="2371725"/>
          <p14:tracePt t="80634" x="6372225" y="2316163"/>
          <p14:tracePt t="80641" x="6362700" y="2270125"/>
          <p14:tracePt t="80649" x="6362700" y="2225675"/>
          <p14:tracePt t="80657" x="6362700" y="2197100"/>
          <p14:tracePt t="80665" x="6362700" y="2160588"/>
          <p14:tracePt t="80673" x="6354763" y="2106613"/>
          <p14:tracePt t="80681" x="6354763" y="2070100"/>
          <p14:tracePt t="80689" x="6354763" y="2016125"/>
          <p14:tracePt t="80697" x="6354763" y="1987550"/>
          <p14:tracePt t="80706" x="6354763" y="1960563"/>
          <p14:tracePt t="80713" x="6354763" y="1914525"/>
          <p14:tracePt t="80722" x="6408738" y="1870075"/>
          <p14:tracePt t="80729" x="6445250" y="1824038"/>
          <p14:tracePt t="80738" x="6472238" y="1778000"/>
          <p14:tracePt t="80745" x="6500813" y="1751013"/>
          <p14:tracePt t="80753" x="6554788" y="1724025"/>
          <p14:tracePt t="80763" x="6600825" y="1704975"/>
          <p14:tracePt t="80770" x="6673850" y="1697038"/>
          <p14:tracePt t="80777" x="6718300" y="1677988"/>
          <p14:tracePt t="80786" x="6791325" y="1677988"/>
          <p14:tracePt t="80794" x="6846888" y="1677988"/>
          <p14:tracePt t="80802" x="6910388" y="1677988"/>
          <p14:tracePt t="80810" x="6983413" y="1677988"/>
          <p14:tracePt t="80818" x="7056438" y="1677988"/>
          <p14:tracePt t="80826" x="7110413" y="1677988"/>
          <p14:tracePt t="80834" x="7202488" y="1677988"/>
          <p14:tracePt t="80842" x="7248525" y="1677988"/>
          <p14:tracePt t="80850" x="7292975" y="1697038"/>
          <p14:tracePt t="80857" x="7348538" y="1724025"/>
          <p14:tracePt t="80875" x="7385050" y="1751013"/>
          <p14:tracePt t="80882" x="7392988" y="1768475"/>
          <p14:tracePt t="80890" x="7402513" y="1797050"/>
          <p14:tracePt t="80898" x="7402513" y="1814513"/>
          <p14:tracePt t="80906" x="7429500" y="1860550"/>
          <p14:tracePt t="80914" x="7429500" y="1914525"/>
          <p14:tracePt t="80923" x="7429500" y="1951038"/>
          <p14:tracePt t="80930" x="7429500" y="2024063"/>
          <p14:tracePt t="80939" x="7439025" y="2089150"/>
          <p14:tracePt t="80946" x="7448550" y="2160588"/>
          <p14:tracePt t="80954" x="7448550" y="2216150"/>
          <p14:tracePt t="80963" x="7448550" y="2262188"/>
          <p14:tracePt t="80973" x="7448550" y="2289175"/>
          <p14:tracePt t="80977" x="7448550" y="2343150"/>
          <p14:tracePt t="80986" x="7448550" y="2371725"/>
          <p14:tracePt t="80994" x="7448550" y="2379663"/>
          <p14:tracePt t="81002" x="7448550" y="2398713"/>
          <p14:tracePt t="81010" x="7439025" y="2408238"/>
          <p14:tracePt t="81017" x="7421563" y="2425700"/>
          <p14:tracePt t="81025" x="7385050" y="2435225"/>
          <p14:tracePt t="81033" x="7339013" y="2435225"/>
          <p14:tracePt t="81041" x="7219950" y="2435225"/>
          <p14:tracePt t="81049" x="7110413" y="2435225"/>
          <p14:tracePt t="81057" x="6956425" y="2435225"/>
          <p14:tracePt t="81065" x="6791325" y="2435225"/>
          <p14:tracePt t="81073" x="6610350" y="2435225"/>
          <p14:tracePt t="81081" x="6427788" y="2435225"/>
          <p14:tracePt t="81089" x="6262688" y="2435225"/>
          <p14:tracePt t="81097" x="6080125" y="2398713"/>
          <p14:tracePt t="81106" x="5953125" y="2362200"/>
          <p14:tracePt t="81114" x="5797550" y="2316163"/>
          <p14:tracePt t="81123" x="5688013" y="2289175"/>
          <p14:tracePt t="81130" x="5607050" y="2252663"/>
          <p14:tracePt t="81140" x="5524500" y="2225675"/>
          <p14:tracePt t="81146" x="5497513" y="2197100"/>
          <p14:tracePt t="81154" x="5461000" y="2179638"/>
          <p14:tracePt t="81163" x="5441950" y="2160588"/>
          <p14:tracePt t="81170" x="5414963" y="2133600"/>
          <p14:tracePt t="81178" x="5414963" y="2106613"/>
          <p14:tracePt t="81186" x="5405438" y="2089150"/>
          <p14:tracePt t="81194" x="5405438" y="2043113"/>
          <p14:tracePt t="81202" x="5405438" y="2006600"/>
          <p14:tracePt t="81210" x="5405438" y="1987550"/>
          <p14:tracePt t="81218" x="5414963" y="1943100"/>
          <p14:tracePt t="81226" x="5424488" y="1914525"/>
          <p14:tracePt t="81234" x="5441950" y="1897063"/>
          <p14:tracePt t="81243" x="5470525" y="1870075"/>
          <p14:tracePt t="81250" x="5524500" y="1841500"/>
          <p14:tracePt t="81258" x="5543550" y="1833563"/>
          <p14:tracePt t="81266" x="5597525" y="1814513"/>
          <p14:tracePt t="81274" x="5680075" y="1778000"/>
          <p14:tracePt t="81283" x="5724525" y="1768475"/>
          <p14:tracePt t="81291" x="5797550" y="1751013"/>
          <p14:tracePt t="81299" x="5899150" y="1724025"/>
          <p14:tracePt t="81308" x="5989638" y="1724025"/>
          <p14:tracePt t="81314" x="6080125" y="1724025"/>
          <p14:tracePt t="81325" x="6172200" y="1724025"/>
          <p14:tracePt t="81330" x="6245225" y="1724025"/>
          <p14:tracePt t="81342" x="6318250" y="1724025"/>
          <p14:tracePt t="81346" x="6391275" y="1724025"/>
          <p14:tracePt t="81358" x="6454775" y="1724025"/>
          <p14:tracePt t="81362" x="6508750" y="1724025"/>
          <p14:tracePt t="81370" x="6545263" y="1724025"/>
          <p14:tracePt t="81378" x="6591300" y="1724025"/>
          <p14:tracePt t="81386" x="6610350" y="1724025"/>
          <p14:tracePt t="81394" x="6637338" y="1741488"/>
          <p14:tracePt t="81403" x="6645275" y="1741488"/>
          <p14:tracePt t="81409" x="6645275" y="1751013"/>
          <p14:tracePt t="81417" x="6664325" y="1768475"/>
          <p14:tracePt t="81425" x="6673850" y="1797050"/>
          <p14:tracePt t="81433" x="6691313" y="1833563"/>
          <p14:tracePt t="81441" x="6727825" y="1860550"/>
          <p14:tracePt t="81449" x="6746875" y="1897063"/>
          <p14:tracePt t="81457" x="6783388" y="1943100"/>
          <p14:tracePt t="81465" x="6791325" y="1979613"/>
          <p14:tracePt t="81473" x="6827838" y="2043113"/>
          <p14:tracePt t="81481" x="6856413" y="2106613"/>
          <p14:tracePt t="81490" x="6883400" y="2152650"/>
          <p14:tracePt t="81497" x="6910388" y="2216150"/>
          <p14:tracePt t="81506" x="6919913" y="2262188"/>
          <p14:tracePt t="81514" x="6937375" y="2335213"/>
          <p14:tracePt t="81523" x="6946900" y="2352675"/>
          <p14:tracePt t="81530" x="6956425" y="2398713"/>
          <p14:tracePt t="81539" x="6964363" y="2425700"/>
          <p14:tracePt t="81547" x="6964363" y="2444750"/>
          <p14:tracePt t="81557" x="6964363" y="2452688"/>
          <p14:tracePt t="81564" x="6964363" y="2481263"/>
          <p14:tracePt t="81586" x="6973888" y="2489200"/>
          <p14:tracePt t="81602" x="6983413" y="2498725"/>
          <p14:tracePt t="81611" x="7000875" y="2517775"/>
          <p14:tracePt t="81618" x="7010400" y="2517775"/>
          <p14:tracePt t="81627" x="7056438" y="2517775"/>
          <p14:tracePt t="81633" x="7119938" y="2544763"/>
          <p14:tracePt t="81641" x="7229475" y="2554288"/>
          <p14:tracePt t="81649" x="7302500" y="2581275"/>
          <p14:tracePt t="81657" x="7439025" y="2625725"/>
          <p14:tracePt t="81665" x="7621588" y="2671763"/>
          <p14:tracePt t="81675" x="7831138" y="2708275"/>
          <p14:tracePt t="81682" x="8023225" y="2771775"/>
          <p14:tracePt t="81691" x="8240713" y="2817813"/>
          <p14:tracePt t="81698" x="8405813" y="2836863"/>
          <p14:tracePt t="81709" x="8532813" y="2844800"/>
          <p14:tracePt t="81714" x="8624888" y="2863850"/>
          <p14:tracePt t="81725" x="8724900" y="2863850"/>
          <p14:tracePt t="81732" x="8751888" y="2881313"/>
          <p14:tracePt t="81741" x="8778875" y="2881313"/>
          <p14:tracePt t="81747" x="8788400" y="2881313"/>
          <p14:tracePt t="81754" x="8797925" y="2881313"/>
          <p14:tracePt t="81763" x="8815388" y="2881313"/>
          <p14:tracePt t="81769" x="8834438" y="2881313"/>
          <p14:tracePt t="81777" x="8878888" y="2881313"/>
          <p14:tracePt t="81785" x="8943975" y="2890838"/>
          <p14:tracePt t="81793" x="9053513" y="2927350"/>
          <p14:tracePt t="90235" x="8878888" y="2936875"/>
          <p14:tracePt t="90242" x="8734425" y="2881313"/>
          <p14:tracePt t="90249" x="8551863" y="2863850"/>
          <p14:tracePt t="90257" x="8396288" y="2817813"/>
          <p14:tracePt t="90265" x="8286750" y="2790825"/>
          <p14:tracePt t="90273" x="8132763" y="2744788"/>
          <p14:tracePt t="90282" x="8004175" y="2735263"/>
          <p14:tracePt t="90291" x="7858125" y="2698750"/>
          <p14:tracePt t="90298" x="7721600" y="2662238"/>
          <p14:tracePt t="90307" x="7575550" y="2644775"/>
          <p14:tracePt t="90315" x="7466013" y="2625725"/>
          <p14:tracePt t="90324" x="7339013" y="2598738"/>
          <p14:tracePt t="90329" x="7212013" y="2589213"/>
          <p14:tracePt t="90338" x="7102475" y="2589213"/>
          <p14:tracePt t="90345" x="7000875" y="2562225"/>
          <p14:tracePt t="90354" x="6892925" y="2562225"/>
          <p14:tracePt t="90361" x="6773863" y="2517775"/>
          <p14:tracePt t="90369" x="6645275" y="2517775"/>
          <p14:tracePt t="90377" x="6518275" y="2498725"/>
          <p14:tracePt t="90385" x="6372225" y="2452688"/>
          <p14:tracePt t="90393" x="6245225" y="2444750"/>
          <p14:tracePt t="90402" x="6099175" y="2425700"/>
          <p14:tracePt t="90409" x="5962650" y="2416175"/>
          <p14:tracePt t="90417" x="5853113" y="2379663"/>
          <p14:tracePt t="90425" x="5743575" y="2371725"/>
          <p14:tracePt t="90433" x="5643563" y="2352675"/>
          <p14:tracePt t="90441" x="5570538" y="2343150"/>
          <p14:tracePt t="90449" x="5507038" y="2316163"/>
          <p14:tracePt t="90457" x="5470525" y="2306638"/>
          <p14:tracePt t="90465" x="5434013" y="2298700"/>
          <p14:tracePt t="90473" x="5424488" y="2298700"/>
          <p14:tracePt t="90481" x="5405438" y="2289175"/>
          <p14:tracePt t="90489" x="5397500" y="2289175"/>
          <p14:tracePt t="90498" x="5378450" y="2289175"/>
          <p14:tracePt t="90507" x="5314950" y="2279650"/>
          <p14:tracePt t="90514" x="5278438" y="2270125"/>
          <p14:tracePt t="90524" x="5195888" y="2252663"/>
          <p14:tracePt t="90530" x="5086350" y="2243138"/>
          <p14:tracePt t="90540" x="4995863" y="2225675"/>
          <p14:tracePt t="90545" x="4876800" y="2197100"/>
          <p14:tracePt t="90554" x="4767263" y="2189163"/>
          <p14:tracePt t="90561" x="4659313" y="2170113"/>
          <p14:tracePt t="90569" x="4530725" y="2160588"/>
          <p14:tracePt t="90577" x="4394200" y="2125663"/>
          <p14:tracePt t="90585" x="4284663" y="2125663"/>
          <p14:tracePt t="90593" x="4175125" y="2116138"/>
          <p14:tracePt t="90601" x="4102100" y="2106613"/>
          <p14:tracePt t="90609" x="4038600" y="2089150"/>
          <p14:tracePt t="90617" x="4002088" y="2089150"/>
          <p14:tracePt t="90625" x="3975100" y="2089150"/>
          <p14:tracePt t="90633" x="3938588" y="2070100"/>
          <p14:tracePt t="90642" x="3919538" y="2070100"/>
          <p14:tracePt t="90650" x="3892550" y="2070100"/>
          <p14:tracePt t="90658" x="3875088" y="2060575"/>
          <p14:tracePt t="90666" x="3846513" y="2052638"/>
          <p14:tracePt t="90674" x="3802063" y="2052638"/>
          <p14:tracePt t="90682" x="3792538" y="2043113"/>
          <p14:tracePt t="90689" x="3756025" y="2043113"/>
          <p14:tracePt t="90698" x="3729038" y="2043113"/>
          <p14:tracePt t="90707" x="3673475" y="2016125"/>
          <p14:tracePt t="90714" x="3646488" y="2016125"/>
          <p14:tracePt t="90722" x="3582988" y="2006600"/>
          <p14:tracePt t="90730" x="3546475" y="2006600"/>
          <p14:tracePt t="90740" x="3519488" y="2006600"/>
          <p14:tracePt t="90746" x="3463925" y="1997075"/>
          <p14:tracePt t="90756" x="3427413" y="1997075"/>
          <p14:tracePt t="90770" x="3390900" y="1987550"/>
          <p14:tracePt t="90778" x="3373438" y="1987550"/>
          <p14:tracePt t="90786" x="3327400" y="1951038"/>
          <p14:tracePt t="90794" x="3309938" y="1951038"/>
          <p14:tracePt t="90802" x="3273425" y="1943100"/>
          <p14:tracePt t="90810" x="3217863" y="1906588"/>
          <p14:tracePt t="90818" x="3190875" y="1897063"/>
          <p14:tracePt t="90826" x="3136900" y="1887538"/>
          <p14:tracePt t="90834" x="3071813" y="1851025"/>
          <p14:tracePt t="90844" x="3008313" y="1833563"/>
          <p14:tracePt t="90850" x="2935288" y="1824038"/>
          <p14:tracePt t="90859" x="2889250" y="1814513"/>
          <p14:tracePt t="90866" x="2862263" y="1797050"/>
          <p14:tracePt t="90874" x="2825750" y="1787525"/>
          <p14:tracePt t="90892" x="2798763" y="1787525"/>
          <p14:tracePt t="90898" x="2789238" y="1778000"/>
          <p14:tracePt t="91186" x="2781300" y="1778000"/>
          <p14:tracePt t="91202" x="2771775" y="1787525"/>
          <p14:tracePt t="91210" x="2725738" y="1804988"/>
          <p14:tracePt t="91218" x="2698750" y="1814513"/>
          <p14:tracePt t="91226" x="2671763" y="1833563"/>
          <p14:tracePt t="91234" x="2652713" y="1833563"/>
          <p14:tracePt t="91242" x="2616200" y="1841500"/>
          <p14:tracePt t="91250" x="2579688" y="1851025"/>
          <p14:tracePt t="91260" x="2552700" y="1851025"/>
          <p14:tracePt t="91266" x="2516188" y="1851025"/>
          <p14:tracePt t="91274" x="2489200" y="1851025"/>
          <p14:tracePt t="91282" x="2479675" y="1851025"/>
          <p14:tracePt t="91377" x="2462213" y="1851025"/>
          <p14:tracePt t="91385" x="2452688" y="1851025"/>
          <p14:tracePt t="91393" x="2443163" y="1833563"/>
          <p14:tracePt t="91409" x="2443163" y="1814513"/>
          <p14:tracePt t="91417" x="2433638" y="1797050"/>
          <p14:tracePt t="91425" x="2425700" y="1751013"/>
          <p14:tracePt t="91433" x="2425700" y="1741488"/>
          <p14:tracePt t="91441" x="2425700" y="1704975"/>
          <p14:tracePt t="91449" x="2425700" y="1687513"/>
          <p14:tracePt t="91457" x="2425700" y="1660525"/>
          <p14:tracePt t="91465" x="2425700" y="1641475"/>
          <p14:tracePt t="91473" x="2425700" y="1614488"/>
          <p14:tracePt t="91481" x="2425700" y="1604963"/>
          <p14:tracePt t="91489" x="2425700" y="1577975"/>
          <p14:tracePt t="91497" x="2425700" y="1558925"/>
          <p14:tracePt t="91514" x="2443163" y="1514475"/>
          <p14:tracePt t="91530" x="2443163" y="1504950"/>
          <p14:tracePt t="91539" x="2452688" y="1477963"/>
          <p14:tracePt t="91556" x="2462213" y="1477963"/>
          <p14:tracePt t="91562" x="2470150" y="1458913"/>
          <p14:tracePt t="91578" x="2489200" y="1449388"/>
          <p14:tracePt t="91586" x="2498725" y="1441450"/>
          <p14:tracePt t="91594" x="2506663" y="1431925"/>
          <p14:tracePt t="91602" x="2506663" y="1422400"/>
          <p14:tracePt t="91610" x="2525713" y="1412875"/>
          <p14:tracePt t="91634" x="2533650" y="1412875"/>
          <p14:tracePt t="91642" x="2562225" y="1412875"/>
          <p14:tracePt t="91650" x="2579688" y="1412875"/>
          <p14:tracePt t="91658" x="2606675" y="1412875"/>
          <p14:tracePt t="91666" x="2616200" y="1412875"/>
          <p14:tracePt t="91674" x="2625725" y="1412875"/>
          <p14:tracePt t="91682" x="2635250" y="1412875"/>
          <p14:tracePt t="91746" x="2643188" y="1412875"/>
          <p14:tracePt t="91755" x="2652713" y="1422400"/>
          <p14:tracePt t="91770" x="2652713" y="1431925"/>
          <p14:tracePt t="91778" x="2652713" y="1441450"/>
          <p14:tracePt t="91794" x="2652713" y="1449388"/>
          <p14:tracePt t="91810" x="2652713" y="1458913"/>
          <p14:tracePt t="91818" x="2652713" y="1477963"/>
          <p14:tracePt t="91826" x="2652713" y="1485900"/>
          <p14:tracePt t="91834" x="2652713" y="1504950"/>
          <p14:tracePt t="91842" x="2652713" y="1514475"/>
          <p14:tracePt t="91850" x="2652713" y="1531938"/>
          <p14:tracePt t="91859" x="2643188" y="1550988"/>
          <p14:tracePt t="91878" x="2606675" y="1587500"/>
          <p14:tracePt t="91882" x="2562225" y="1631950"/>
          <p14:tracePt t="91890" x="2543175" y="1641475"/>
          <p14:tracePt t="91897" x="2516188" y="1677988"/>
          <p14:tracePt t="91906" x="2498725" y="1687513"/>
          <p14:tracePt t="91913" x="2479675" y="1697038"/>
          <p14:tracePt t="91921" x="2452688" y="1704975"/>
          <p14:tracePt t="91929" x="2452688" y="1714500"/>
          <p14:tracePt t="92299" x="2452688" y="1724025"/>
          <p14:tracePt t="92337" x="2443163" y="1731963"/>
          <p14:tracePt t="92396" x="2433638" y="1731963"/>
          <p14:tracePt t="92411" x="2425700" y="1731963"/>
          <p14:tracePt t="92506" x="2416175" y="1731963"/>
          <p14:tracePt t="92546" x="2425700" y="1714500"/>
          <p14:tracePt t="92570" x="2433638" y="1714500"/>
          <p14:tracePt t="92578" x="2452688" y="1714500"/>
          <p14:tracePt t="92586" x="2462213" y="1704975"/>
          <p14:tracePt t="92594" x="2470150" y="1704975"/>
          <p14:tracePt t="92602" x="2506663" y="1704975"/>
          <p14:tracePt t="92610" x="2525713" y="1697038"/>
          <p14:tracePt t="92618" x="2579688" y="1697038"/>
          <p14:tracePt t="92626" x="2616200" y="1697038"/>
          <p14:tracePt t="92634" x="2671763" y="1697038"/>
          <p14:tracePt t="92642" x="2725738" y="1697038"/>
          <p14:tracePt t="92650" x="2789238" y="1697038"/>
          <p14:tracePt t="92658" x="2825750" y="1697038"/>
          <p14:tracePt t="92666" x="2898775" y="1697038"/>
          <p14:tracePt t="92674" x="2990850" y="1697038"/>
          <p14:tracePt t="92682" x="3081338" y="1697038"/>
          <p14:tracePt t="92690" x="3154363" y="1697038"/>
          <p14:tracePt t="92698" x="3263900" y="1697038"/>
          <p14:tracePt t="92706" x="3336925" y="1697038"/>
          <p14:tracePt t="92714" x="3390900" y="1697038"/>
          <p14:tracePt t="92723" x="3436938" y="1714500"/>
          <p14:tracePt t="92730" x="3446463" y="1714500"/>
          <p14:tracePt t="92739" x="3455988" y="1714500"/>
          <p14:tracePt t="92746" x="3482975" y="1714500"/>
          <p14:tracePt t="92845" x="3446463" y="1724025"/>
          <p14:tracePt t="92851" x="3373438" y="1724025"/>
          <p14:tracePt t="92859" x="3281363" y="1741488"/>
          <p14:tracePt t="92874" x="3090863" y="1760538"/>
          <p14:tracePt t="92881" x="3017838" y="1778000"/>
          <p14:tracePt t="92889" x="2935288" y="1787525"/>
          <p14:tracePt t="92897" x="2881313" y="1804988"/>
          <p14:tracePt t="92905" x="2852738" y="1804988"/>
          <p14:tracePt t="92913" x="2835275" y="1804988"/>
          <p14:tracePt t="92921" x="2817813" y="1814513"/>
          <p14:tracePt t="93108" x="2825750" y="1814513"/>
          <p14:tracePt t="93117" x="2852738" y="1814513"/>
          <p14:tracePt t="93123" x="2898775" y="1814513"/>
          <p14:tracePt t="93129" x="2925763" y="1814513"/>
          <p14:tracePt t="93139" x="2981325" y="1814513"/>
          <p14:tracePt t="93146" x="3071813" y="1814513"/>
          <p14:tracePt t="93156" x="3217863" y="1814513"/>
          <p14:tracePt t="93162" x="3382963" y="1814513"/>
          <p14:tracePt t="93172" x="3556000" y="1878013"/>
          <p14:tracePt t="93178" x="3792538" y="1951038"/>
          <p14:tracePt t="93186" x="4057650" y="2024063"/>
          <p14:tracePt t="93194" x="4275138" y="2070100"/>
          <p14:tracePt t="93202" x="4530725" y="2125663"/>
          <p14:tracePt t="93210" x="4695825" y="2160588"/>
          <p14:tracePt t="93219" x="4840288" y="2189163"/>
          <p14:tracePt t="93226" x="5005388" y="2206625"/>
          <p14:tracePt t="93234" x="5187950" y="2216150"/>
          <p14:tracePt t="93241" x="5351463" y="2233613"/>
          <p14:tracePt t="93251" x="5514975" y="2279650"/>
          <p14:tracePt t="93257" x="5680075" y="2289175"/>
          <p14:tracePt t="93265" x="5899150" y="2343150"/>
          <p14:tracePt t="93273" x="6089650" y="2352675"/>
          <p14:tracePt t="93281" x="6272213" y="2371725"/>
          <p14:tracePt t="93289" x="6464300" y="2416175"/>
          <p14:tracePt t="93297" x="6627813" y="2435225"/>
          <p14:tracePt t="93305" x="6791325" y="2444750"/>
          <p14:tracePt t="93313" x="6937375" y="2462213"/>
          <p14:tracePt t="93321" x="7083425" y="2489200"/>
          <p14:tracePt t="93329" x="7165975" y="2508250"/>
          <p14:tracePt t="93337" x="7239000" y="2517775"/>
          <p14:tracePt t="93345" x="7312025" y="2517775"/>
          <p14:tracePt t="93355" x="7366000" y="2517775"/>
          <p14:tracePt t="93361" x="7412038" y="2517775"/>
          <p14:tracePt t="93370" x="7475538" y="2517775"/>
          <p14:tracePt t="93377" x="7539038" y="2517775"/>
          <p14:tracePt t="93385" x="7612063" y="2517775"/>
          <p14:tracePt t="93394" x="7704138" y="2535238"/>
          <p14:tracePt t="93405" x="7850188" y="2581275"/>
          <p14:tracePt t="93409" x="7931150" y="2589213"/>
          <p14:tracePt t="93417" x="8059738" y="2635250"/>
          <p14:tracePt t="93425" x="8177213" y="2662238"/>
          <p14:tracePt t="93433" x="8286750" y="2708275"/>
          <p14:tracePt t="93441" x="8442325" y="2735263"/>
          <p14:tracePt t="93449" x="8532813" y="2771775"/>
          <p14:tracePt t="93457" x="8615363" y="2790825"/>
          <p14:tracePt t="93465" x="8669338" y="2800350"/>
          <p14:tracePt t="93473" x="8715375" y="2808288"/>
          <p14:tracePt t="93481" x="8742363" y="2836863"/>
          <p14:tracePt t="93491" x="8788400" y="2844800"/>
          <p14:tracePt t="93513" x="8797925" y="2844800"/>
          <p14:tracePt t="93555" x="8815388" y="2844800"/>
          <p14:tracePt t="93562" x="8824913" y="2844800"/>
          <p14:tracePt t="93569" x="8861425" y="2844800"/>
          <p14:tracePt t="93578" x="8897938" y="2854325"/>
          <p14:tracePt t="93585" x="8970963" y="2854325"/>
          <p14:tracePt t="93593" x="9034463" y="2863850"/>
          <p14:tracePt t="93601" x="9090025" y="2863850"/>
          <p14:tracePt t="102473" x="8451850" y="2744788"/>
          <p14:tracePt t="102481" x="8113713" y="2644775"/>
          <p14:tracePt t="102489" x="7804150" y="2517775"/>
          <p14:tracePt t="102497" x="7567613" y="2425700"/>
          <p14:tracePt t="102505" x="7283450" y="2289175"/>
          <p14:tracePt t="102513" x="7156450" y="2243138"/>
          <p14:tracePt t="102521" x="7000875" y="2170113"/>
          <p14:tracePt t="102529" x="6919913" y="2116138"/>
          <p14:tracePt t="102538" x="6856413" y="2070100"/>
          <p14:tracePt t="102546" x="6827838" y="2043113"/>
          <p14:tracePt t="102555" x="6810375" y="2024063"/>
          <p14:tracePt t="102572" x="6800850" y="2016125"/>
          <p14:tracePt t="102594" x="6783388" y="1997075"/>
          <p14:tracePt t="102602" x="6773863" y="1987550"/>
          <p14:tracePt t="102618" x="6773863" y="1979613"/>
          <p14:tracePt t="102634" x="6764338" y="1970088"/>
          <p14:tracePt t="102650" x="6754813" y="1970088"/>
          <p14:tracePt t="102666" x="6746875" y="1943100"/>
          <p14:tracePt t="102674" x="6727825" y="1933575"/>
          <p14:tracePt t="102689" x="6718300" y="1924050"/>
          <p14:tracePt t="102698" x="6718300" y="1914525"/>
          <p14:tracePt t="102706" x="6691313" y="1897063"/>
          <p14:tracePt t="102714" x="6681788" y="1887538"/>
          <p14:tracePt t="102722" x="6673850" y="1878013"/>
          <p14:tracePt t="102739" x="6664325" y="1870075"/>
          <p14:tracePt t="102746" x="6645275" y="1860550"/>
          <p14:tracePt t="102755" x="6637338" y="1860550"/>
          <p14:tracePt t="102762" x="6610350" y="1851025"/>
          <p14:tracePt t="102772" x="6591300" y="1841500"/>
          <p14:tracePt t="102778" x="6537325" y="1824038"/>
          <p14:tracePt t="102788" x="6491288" y="1787525"/>
          <p14:tracePt t="102793" x="6418263" y="1778000"/>
          <p14:tracePt t="102801" x="6354763" y="1751013"/>
          <p14:tracePt t="102809" x="6308725" y="1741488"/>
          <p14:tracePt t="102817" x="6262688" y="1731963"/>
          <p14:tracePt t="102825" x="6245225" y="1724025"/>
          <p14:tracePt t="102833" x="6208713" y="1724025"/>
          <p14:tracePt t="102841" x="6181725" y="1724025"/>
          <p14:tracePt t="102849" x="6153150" y="1724025"/>
          <p14:tracePt t="102857" x="6116638" y="1724025"/>
          <p14:tracePt t="102872" x="6099175" y="1724025"/>
          <p14:tracePt t="102873" x="6072188" y="1724025"/>
          <p14:tracePt t="102881" x="6053138" y="1724025"/>
          <p14:tracePt t="102889" x="6026150" y="1724025"/>
          <p14:tracePt t="102897" x="6007100" y="1724025"/>
          <p14:tracePt t="102905" x="5972175" y="1724025"/>
          <p14:tracePt t="102913" x="5926138" y="1731963"/>
          <p14:tracePt t="102922" x="5880100" y="1751013"/>
          <p14:tracePt t="102929" x="5807075" y="1751013"/>
          <p14:tracePt t="102937" x="5734050" y="1760538"/>
          <p14:tracePt t="102945" x="5624513" y="1760538"/>
          <p14:tracePt t="102953" x="5514975" y="1760538"/>
          <p14:tracePt t="102961" x="5405438" y="1760538"/>
          <p14:tracePt t="102970" x="5305425" y="1760538"/>
          <p14:tracePt t="102977" x="5195888" y="1760538"/>
          <p14:tracePt t="102987" x="5105400" y="1760538"/>
          <p14:tracePt t="102993" x="4995863" y="1760538"/>
          <p14:tracePt t="103001" x="4922838" y="1760538"/>
          <p14:tracePt t="103011" x="4886325" y="1760538"/>
          <p14:tracePt t="103017" x="4849813" y="1751013"/>
          <p14:tracePt t="103025" x="4832350" y="1741488"/>
          <p14:tracePt t="103034" x="4822825" y="1731963"/>
          <p14:tracePt t="103049" x="4803775" y="1724025"/>
          <p14:tracePt t="103058" x="4776788" y="1704975"/>
          <p14:tracePt t="103066" x="4730750" y="1668463"/>
          <p14:tracePt t="103077" x="4722813" y="1651000"/>
          <p14:tracePt t="103081" x="4703763" y="1631950"/>
          <p14:tracePt t="103089" x="4676775" y="1595438"/>
          <p14:tracePt t="103097" x="4667250" y="1577975"/>
          <p14:tracePt t="103105" x="4659313" y="1550988"/>
          <p14:tracePt t="103113" x="4640263" y="1531938"/>
          <p14:tracePt t="103121" x="4630738" y="1514475"/>
          <p14:tracePt t="103129" x="4622800" y="1495425"/>
          <p14:tracePt t="103138" x="4622800" y="1485900"/>
          <p14:tracePt t="103145" x="4613275" y="1458913"/>
          <p14:tracePt t="103153" x="4613275" y="1422400"/>
          <p14:tracePt t="103161" x="4586288" y="1385888"/>
          <p14:tracePt t="103177" x="4586288" y="1358900"/>
          <p14:tracePt t="103187" x="4586288" y="1349375"/>
          <p14:tracePt t="103193" x="4586288" y="1339850"/>
          <p14:tracePt t="103202" x="4586288" y="1322388"/>
          <p14:tracePt t="103217" x="4586288" y="1303338"/>
          <p14:tracePt t="103226" x="4594225" y="1303338"/>
          <p14:tracePt t="103234" x="4613275" y="1295400"/>
          <p14:tracePt t="103242" x="4630738" y="1295400"/>
          <p14:tracePt t="103251" x="4659313" y="1295400"/>
          <p14:tracePt t="103258" x="4667250" y="1295400"/>
          <p14:tracePt t="103266" x="4703763" y="1285875"/>
          <p14:tracePt t="103274" x="4730750" y="1285875"/>
          <p14:tracePt t="103282" x="4776788" y="1276350"/>
          <p14:tracePt t="103290" x="4803775" y="1268413"/>
          <p14:tracePt t="103298" x="4832350" y="1268413"/>
          <p14:tracePt t="103308" x="4868863" y="1268413"/>
          <p14:tracePt t="103313" x="4922838" y="1268413"/>
          <p14:tracePt t="103321" x="4932363" y="1268413"/>
          <p14:tracePt t="103329" x="4978400" y="1268413"/>
          <p14:tracePt t="103337" x="5014913" y="1268413"/>
          <p14:tracePt t="103345" x="5032375" y="1268413"/>
          <p14:tracePt t="103353" x="5078413" y="1268413"/>
          <p14:tracePt t="103361" x="5105400" y="1268413"/>
          <p14:tracePt t="103370" x="5114925" y="1268413"/>
          <p14:tracePt t="103393" x="5122863" y="1276350"/>
          <p14:tracePt t="103418" x="5122863" y="1295400"/>
          <p14:tracePt t="103425" x="5122863" y="1303338"/>
          <p14:tracePt t="103433" x="5132388" y="1312863"/>
          <p14:tracePt t="103441" x="5141913" y="1349375"/>
          <p14:tracePt t="103465" x="5141913" y="1358900"/>
          <p14:tracePt t="103523" x="5141913" y="1385888"/>
          <p14:tracePt t="103531" x="5141913" y="1404938"/>
          <p14:tracePt t="103538" x="5141913" y="1422400"/>
          <p14:tracePt t="103546" x="5141913" y="1441450"/>
          <p14:tracePt t="103558" x="5122863" y="1485900"/>
          <p14:tracePt t="103562" x="5105400" y="1504950"/>
          <p14:tracePt t="103579" x="5005388" y="1558925"/>
          <p14:tracePt t="103588" x="4959350" y="1595438"/>
          <p14:tracePt t="103593" x="4895850" y="1624013"/>
          <p14:tracePt t="103601" x="4868863" y="1624013"/>
          <p14:tracePt t="103609" x="4803775" y="1660525"/>
          <p14:tracePt t="103617" x="4795838" y="1660525"/>
          <p14:tracePt t="103625" x="4759325" y="1677988"/>
          <p14:tracePt t="103633" x="4740275" y="1677988"/>
          <p14:tracePt t="103786" x="4759325" y="1677988"/>
          <p14:tracePt t="103835" x="4767263" y="1677988"/>
          <p14:tracePt t="103867" x="4776788" y="1677988"/>
          <p14:tracePt t="103898" x="4786313" y="1677988"/>
          <p14:tracePt t="103914" x="4795838" y="1677988"/>
          <p14:tracePt t="103940" x="4803775" y="1677988"/>
          <p14:tracePt t="103946" x="4813300" y="1677988"/>
          <p14:tracePt t="103955" x="4840288" y="1677988"/>
          <p14:tracePt t="103962" x="4868863" y="1687513"/>
          <p14:tracePt t="103973" x="4905375" y="1714500"/>
          <p14:tracePt t="103978" x="4941888" y="1731963"/>
          <p14:tracePt t="103989" x="4959350" y="1731963"/>
          <p14:tracePt t="103994" x="5005388" y="1741488"/>
          <p14:tracePt t="104005" x="5049838" y="1760538"/>
          <p14:tracePt t="104010" x="5078413" y="1768475"/>
          <p14:tracePt t="104018" x="5132388" y="1768475"/>
          <p14:tracePt t="104026" x="5178425" y="1778000"/>
          <p14:tracePt t="104034" x="5214938" y="1778000"/>
          <p14:tracePt t="104044" x="5268913" y="1797050"/>
          <p14:tracePt t="104050" x="5368925" y="1824038"/>
          <p14:tracePt t="104059" x="5478463" y="1851025"/>
          <p14:tracePt t="104066" x="5616575" y="1897063"/>
          <p14:tracePt t="104074" x="5780088" y="1924050"/>
          <p14:tracePt t="104081" x="5953125" y="1997075"/>
          <p14:tracePt t="104093" x="6116638" y="2043113"/>
          <p14:tracePt t="104097" x="6362700" y="2133600"/>
          <p14:tracePt t="104105" x="6545263" y="2179638"/>
          <p14:tracePt t="104113" x="6764338" y="2243138"/>
          <p14:tracePt t="104121" x="7056438" y="2325688"/>
          <p14:tracePt t="104129" x="7283450" y="2398713"/>
          <p14:tracePt t="104138" x="7466013" y="2444750"/>
          <p14:tracePt t="104145" x="7712075" y="2508250"/>
          <p14:tracePt t="104153" x="7904163" y="2571750"/>
          <p14:tracePt t="104161" x="8169275" y="2654300"/>
          <p14:tracePt t="104171" x="8415338" y="2698750"/>
          <p14:tracePt t="104177" x="8642350" y="2771775"/>
          <p14:tracePt t="104186" x="8907463" y="2844800"/>
          <p14:tracePt t="104193" x="9134475" y="2917825"/>
          <p14:tracePt t="119564" x="8970963" y="3236913"/>
          <p14:tracePt t="119571" x="8897938" y="3236913"/>
          <p14:tracePt t="119578" x="8834438" y="3228975"/>
          <p14:tracePt t="119586" x="8778875" y="3228975"/>
          <p14:tracePt t="119596" x="8715375" y="3200400"/>
          <p14:tracePt t="119603" x="8688388" y="3200400"/>
          <p14:tracePt t="119610" x="8678863" y="3200400"/>
          <p14:tracePt t="119620" x="8669338" y="3200400"/>
          <p14:tracePt t="119636" x="8651875" y="3200400"/>
          <p14:tracePt t="119674" x="8642350" y="3200400"/>
          <p14:tracePt t="119739" x="8632825" y="3200400"/>
          <p14:tracePt t="119746" x="8615363" y="3200400"/>
          <p14:tracePt t="119754" x="8605838" y="3200400"/>
          <p14:tracePt t="119763" x="8596313" y="3200400"/>
          <p14:tracePt t="119772" x="8588375" y="3200400"/>
          <p14:tracePt t="119779" x="8569325" y="3209925"/>
          <p14:tracePt t="119788" x="8551863" y="3228975"/>
          <p14:tracePt t="119796" x="8542338" y="3236913"/>
          <p14:tracePt t="119804" x="8542338" y="3246438"/>
          <p14:tracePt t="119812" x="8523288" y="3273425"/>
          <p14:tracePt t="119821" x="8515350" y="3282950"/>
          <p14:tracePt t="119828" x="8505825" y="3302000"/>
          <p14:tracePt t="119838" x="8496300" y="3319463"/>
          <p14:tracePt t="119842" x="8496300" y="3328988"/>
          <p14:tracePt t="119850" x="8478838" y="3338513"/>
          <p14:tracePt t="119858" x="8469313" y="3355975"/>
          <p14:tracePt t="119876" x="8459788" y="3375025"/>
          <p14:tracePt t="119882" x="8451850" y="3392488"/>
          <p14:tracePt t="119889" x="8451850" y="3402013"/>
          <p14:tracePt t="119898" x="8442325" y="3429000"/>
          <p14:tracePt t="119906" x="8432800" y="3438525"/>
          <p14:tracePt t="119914" x="8423275" y="3455988"/>
          <p14:tracePt t="119922" x="8415338" y="3455988"/>
          <p14:tracePt t="119930" x="8415338" y="3482975"/>
          <p14:tracePt t="119939" x="8378825" y="3519488"/>
          <p14:tracePt t="119946" x="8359775" y="3565525"/>
          <p14:tracePt t="119953" x="8323263" y="3592513"/>
          <p14:tracePt t="119962" x="8305800" y="3629025"/>
          <p14:tracePt t="119970" x="8269288" y="3684588"/>
          <p14:tracePt t="119978" x="8250238" y="3711575"/>
          <p14:tracePt t="119986" x="8223250" y="3748088"/>
          <p14:tracePt t="119994" x="8196263" y="3794125"/>
          <p14:tracePt t="120003" x="8169275" y="3840163"/>
          <p14:tracePt t="120011" x="8150225" y="3857625"/>
          <p14:tracePt t="120020" x="8140700" y="3884613"/>
          <p14:tracePt t="120027" x="8123238" y="3903663"/>
          <p14:tracePt t="120037" x="8123238" y="3911600"/>
          <p14:tracePt t="120042" x="8113713" y="3921125"/>
          <p14:tracePt t="120066" x="8113713" y="3930650"/>
          <p14:tracePt t="120218" x="8113713" y="3921125"/>
          <p14:tracePt t="120229" x="8113713" y="3894138"/>
          <p14:tracePt t="120235" x="8113713" y="3875088"/>
          <p14:tracePt t="120243" x="8113713" y="3857625"/>
          <p14:tracePt t="120250" x="8113713" y="3840163"/>
          <p14:tracePt t="120258" x="8113713" y="3821113"/>
          <p14:tracePt t="120266" x="8123238" y="3794125"/>
          <p14:tracePt t="120274" x="8132763" y="3767138"/>
          <p14:tracePt t="120283" x="8132763" y="3757613"/>
          <p14:tracePt t="120290" x="8140700" y="3738563"/>
          <p14:tracePt t="120298" x="8159750" y="3721100"/>
          <p14:tracePt t="120307" x="8159750" y="3711575"/>
          <p14:tracePt t="120314" x="8169275" y="3702050"/>
          <p14:tracePt t="120324" x="8169275" y="3694113"/>
          <p14:tracePt t="120403" x="8177213" y="3694113"/>
          <p14:tracePt t="120420" x="8204200" y="3694113"/>
          <p14:tracePt t="120429" x="8286750" y="3694113"/>
          <p14:tracePt t="120435" x="8415338" y="3694113"/>
          <p14:tracePt t="120443" x="8596313" y="3694113"/>
          <p14:tracePt t="120451" x="8797925" y="3694113"/>
          <p14:tracePt t="120459" x="8997950" y="36941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ja-JP"/>
              <a:t>Open Drain bus</a:t>
            </a:r>
          </a:p>
        </p:txBody>
      </p:sp>
      <p:sp>
        <p:nvSpPr>
          <p:cNvPr id="17411" name="Line 4"/>
          <p:cNvSpPr>
            <a:spLocks noChangeShapeType="1"/>
          </p:cNvSpPr>
          <p:nvPr/>
        </p:nvSpPr>
        <p:spPr bwMode="auto">
          <a:xfrm>
            <a:off x="971550" y="1844675"/>
            <a:ext cx="6840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2" name="Rectangle 5"/>
          <p:cNvSpPr>
            <a:spLocks noChangeArrowheads="1"/>
          </p:cNvSpPr>
          <p:nvPr/>
        </p:nvSpPr>
        <p:spPr bwMode="auto">
          <a:xfrm>
            <a:off x="1116013" y="1196975"/>
            <a:ext cx="142875" cy="4318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3" name="Line 6"/>
          <p:cNvSpPr>
            <a:spLocks noChangeShapeType="1"/>
          </p:cNvSpPr>
          <p:nvPr/>
        </p:nvSpPr>
        <p:spPr bwMode="auto">
          <a:xfrm>
            <a:off x="1042988" y="10525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4" name="Line 7"/>
          <p:cNvSpPr>
            <a:spLocks noChangeShapeType="1"/>
          </p:cNvSpPr>
          <p:nvPr/>
        </p:nvSpPr>
        <p:spPr bwMode="auto">
          <a:xfrm>
            <a:off x="1187450" y="105251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5" name="Line 8"/>
          <p:cNvSpPr>
            <a:spLocks noChangeShapeType="1"/>
          </p:cNvSpPr>
          <p:nvPr/>
        </p:nvSpPr>
        <p:spPr bwMode="auto">
          <a:xfrm>
            <a:off x="1187450" y="16287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6" name="Rectangle 9"/>
          <p:cNvSpPr>
            <a:spLocks noChangeArrowheads="1"/>
          </p:cNvSpPr>
          <p:nvPr/>
        </p:nvSpPr>
        <p:spPr bwMode="auto">
          <a:xfrm>
            <a:off x="7451725" y="1196975"/>
            <a:ext cx="142875" cy="4318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17" name="Line 10"/>
          <p:cNvSpPr>
            <a:spLocks noChangeShapeType="1"/>
          </p:cNvSpPr>
          <p:nvPr/>
        </p:nvSpPr>
        <p:spPr bwMode="auto">
          <a:xfrm>
            <a:off x="7378700" y="10525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8" name="Line 11"/>
          <p:cNvSpPr>
            <a:spLocks noChangeShapeType="1"/>
          </p:cNvSpPr>
          <p:nvPr/>
        </p:nvSpPr>
        <p:spPr bwMode="auto">
          <a:xfrm>
            <a:off x="7523163" y="105251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19" name="Line 12"/>
          <p:cNvSpPr>
            <a:spLocks noChangeShapeType="1"/>
          </p:cNvSpPr>
          <p:nvPr/>
        </p:nvSpPr>
        <p:spPr bwMode="auto">
          <a:xfrm>
            <a:off x="7523163" y="162877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7420" name="Group 25"/>
          <p:cNvGrpSpPr>
            <a:grpSpLocks/>
          </p:cNvGrpSpPr>
          <p:nvPr/>
        </p:nvGrpSpPr>
        <p:grpSpPr bwMode="auto">
          <a:xfrm>
            <a:off x="1331913" y="1844675"/>
            <a:ext cx="863600" cy="1152525"/>
            <a:chOff x="839" y="1162"/>
            <a:chExt cx="544" cy="726"/>
          </a:xfrm>
        </p:grpSpPr>
        <p:sp>
          <p:nvSpPr>
            <p:cNvPr id="17596" name="Line 13"/>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7" name="Line 14"/>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8" name="Line 15"/>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9" name="Line 16"/>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0" name="Line 17"/>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1" name="Line 18"/>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2" name="Line 19"/>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3" name="Line 20"/>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4" name="Line 21"/>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5" name="Line 22"/>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6" name="Line 23"/>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607" name="Line 24"/>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421" name="Group 26"/>
          <p:cNvGrpSpPr>
            <a:grpSpLocks/>
          </p:cNvGrpSpPr>
          <p:nvPr/>
        </p:nvGrpSpPr>
        <p:grpSpPr bwMode="auto">
          <a:xfrm>
            <a:off x="2771775" y="1844675"/>
            <a:ext cx="863600" cy="1152525"/>
            <a:chOff x="839" y="1162"/>
            <a:chExt cx="544" cy="726"/>
          </a:xfrm>
        </p:grpSpPr>
        <p:sp>
          <p:nvSpPr>
            <p:cNvPr id="17584" name="Line 27"/>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5" name="Line 28"/>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6" name="Line 29"/>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7" name="Line 30"/>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8" name="Line 31"/>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9" name="Line 32"/>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0" name="Line 33"/>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1" name="Line 34"/>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2" name="Line 35"/>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3" name="Line 36"/>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4" name="Line 37"/>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95" name="Line 38"/>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422" name="Group 39"/>
          <p:cNvGrpSpPr>
            <a:grpSpLocks/>
          </p:cNvGrpSpPr>
          <p:nvPr/>
        </p:nvGrpSpPr>
        <p:grpSpPr bwMode="auto">
          <a:xfrm>
            <a:off x="4356100" y="1844675"/>
            <a:ext cx="863600" cy="1152525"/>
            <a:chOff x="839" y="1162"/>
            <a:chExt cx="544" cy="726"/>
          </a:xfrm>
        </p:grpSpPr>
        <p:sp>
          <p:nvSpPr>
            <p:cNvPr id="17572" name="Line 40"/>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3" name="Line 41"/>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4" name="Line 42"/>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5" name="Line 43"/>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6" name="Line 44"/>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7" name="Line 45"/>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8" name="Line 46"/>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9" name="Line 47"/>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0" name="Line 48"/>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1" name="Line 49"/>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2" name="Line 50"/>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83" name="Line 51"/>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423" name="Group 52"/>
          <p:cNvGrpSpPr>
            <a:grpSpLocks/>
          </p:cNvGrpSpPr>
          <p:nvPr/>
        </p:nvGrpSpPr>
        <p:grpSpPr bwMode="auto">
          <a:xfrm>
            <a:off x="5937250" y="1844675"/>
            <a:ext cx="863600" cy="1152525"/>
            <a:chOff x="839" y="1162"/>
            <a:chExt cx="544" cy="726"/>
          </a:xfrm>
        </p:grpSpPr>
        <p:sp>
          <p:nvSpPr>
            <p:cNvPr id="17560" name="Line 53"/>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1" name="Line 54"/>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2" name="Line 55"/>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3" name="Line 56"/>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4" name="Line 57"/>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5" name="Line 58"/>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6" name="Line 59"/>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7" name="Line 60"/>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8" name="Line 61"/>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69" name="Line 62"/>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0" name="Line 63"/>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71" name="Line 64"/>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24" name="Text Box 65"/>
          <p:cNvSpPr txBox="1">
            <a:spLocks noChangeArrowheads="1"/>
          </p:cNvSpPr>
          <p:nvPr/>
        </p:nvSpPr>
        <p:spPr bwMode="auto">
          <a:xfrm>
            <a:off x="827088" y="2492375"/>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sp>
        <p:nvSpPr>
          <p:cNvPr id="17425" name="Text Box 71"/>
          <p:cNvSpPr txBox="1">
            <a:spLocks noChangeArrowheads="1"/>
          </p:cNvSpPr>
          <p:nvPr/>
        </p:nvSpPr>
        <p:spPr bwMode="auto">
          <a:xfrm>
            <a:off x="3975100" y="1341438"/>
            <a:ext cx="668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sp>
        <p:nvSpPr>
          <p:cNvPr id="17426" name="Text Box 72"/>
          <p:cNvSpPr txBox="1">
            <a:spLocks noChangeArrowheads="1"/>
          </p:cNvSpPr>
          <p:nvPr/>
        </p:nvSpPr>
        <p:spPr bwMode="auto">
          <a:xfrm>
            <a:off x="1958975" y="2060575"/>
            <a:ext cx="4524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7427" name="Text Box 73"/>
          <p:cNvSpPr txBox="1">
            <a:spLocks noChangeArrowheads="1"/>
          </p:cNvSpPr>
          <p:nvPr/>
        </p:nvSpPr>
        <p:spPr bwMode="auto">
          <a:xfrm>
            <a:off x="3471863" y="1989138"/>
            <a:ext cx="4524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7428" name="Text Box 74"/>
          <p:cNvSpPr txBox="1">
            <a:spLocks noChangeArrowheads="1"/>
          </p:cNvSpPr>
          <p:nvPr/>
        </p:nvSpPr>
        <p:spPr bwMode="auto">
          <a:xfrm>
            <a:off x="4984750" y="1917700"/>
            <a:ext cx="4524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7429" name="Text Box 75"/>
          <p:cNvSpPr txBox="1">
            <a:spLocks noChangeArrowheads="1"/>
          </p:cNvSpPr>
          <p:nvPr/>
        </p:nvSpPr>
        <p:spPr bwMode="auto">
          <a:xfrm>
            <a:off x="6783388" y="1865313"/>
            <a:ext cx="4524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7430" name="Text Box 76"/>
          <p:cNvSpPr txBox="1">
            <a:spLocks noChangeArrowheads="1"/>
          </p:cNvSpPr>
          <p:nvPr/>
        </p:nvSpPr>
        <p:spPr bwMode="auto">
          <a:xfrm>
            <a:off x="2700338" y="2997200"/>
            <a:ext cx="4324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If all inputs are ‘H’,  the bus becomes ‘H’.</a:t>
            </a:r>
          </a:p>
        </p:txBody>
      </p:sp>
      <p:grpSp>
        <p:nvGrpSpPr>
          <p:cNvPr id="17431" name="Group 81"/>
          <p:cNvGrpSpPr>
            <a:grpSpLocks/>
          </p:cNvGrpSpPr>
          <p:nvPr/>
        </p:nvGrpSpPr>
        <p:grpSpPr bwMode="auto">
          <a:xfrm>
            <a:off x="1116013" y="2205038"/>
            <a:ext cx="431800" cy="431800"/>
            <a:chOff x="703" y="1389"/>
            <a:chExt cx="272" cy="272"/>
          </a:xfrm>
        </p:grpSpPr>
        <p:grpSp>
          <p:nvGrpSpPr>
            <p:cNvPr id="17556" name="Group 79"/>
            <p:cNvGrpSpPr>
              <a:grpSpLocks/>
            </p:cNvGrpSpPr>
            <p:nvPr/>
          </p:nvGrpSpPr>
          <p:grpSpPr bwMode="auto">
            <a:xfrm rot="5400000">
              <a:off x="748" y="1434"/>
              <a:ext cx="272" cy="182"/>
              <a:chOff x="884" y="2341"/>
              <a:chExt cx="272" cy="182"/>
            </a:xfrm>
          </p:grpSpPr>
          <p:sp>
            <p:nvSpPr>
              <p:cNvPr id="17558" name="AutoShape 77"/>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59" name="Oval 78"/>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557" name="Line 80"/>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32" name="Text Box 82"/>
          <p:cNvSpPr txBox="1">
            <a:spLocks noChangeArrowheads="1"/>
          </p:cNvSpPr>
          <p:nvPr/>
        </p:nvSpPr>
        <p:spPr bwMode="auto">
          <a:xfrm>
            <a:off x="2268538" y="2492375"/>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grpSp>
        <p:nvGrpSpPr>
          <p:cNvPr id="17433" name="Group 83"/>
          <p:cNvGrpSpPr>
            <a:grpSpLocks/>
          </p:cNvGrpSpPr>
          <p:nvPr/>
        </p:nvGrpSpPr>
        <p:grpSpPr bwMode="auto">
          <a:xfrm>
            <a:off x="2557463" y="2205038"/>
            <a:ext cx="431800" cy="431800"/>
            <a:chOff x="703" y="1389"/>
            <a:chExt cx="272" cy="272"/>
          </a:xfrm>
        </p:grpSpPr>
        <p:grpSp>
          <p:nvGrpSpPr>
            <p:cNvPr id="17552" name="Group 84"/>
            <p:cNvGrpSpPr>
              <a:grpSpLocks/>
            </p:cNvGrpSpPr>
            <p:nvPr/>
          </p:nvGrpSpPr>
          <p:grpSpPr bwMode="auto">
            <a:xfrm rot="5400000">
              <a:off x="748" y="1434"/>
              <a:ext cx="272" cy="182"/>
              <a:chOff x="884" y="2341"/>
              <a:chExt cx="272" cy="182"/>
            </a:xfrm>
          </p:grpSpPr>
          <p:sp>
            <p:nvSpPr>
              <p:cNvPr id="17554" name="AutoShape 85"/>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55" name="Oval 86"/>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553" name="Line 87"/>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34" name="Text Box 88"/>
          <p:cNvSpPr txBox="1">
            <a:spLocks noChangeArrowheads="1"/>
          </p:cNvSpPr>
          <p:nvPr/>
        </p:nvSpPr>
        <p:spPr bwMode="auto">
          <a:xfrm>
            <a:off x="3854450" y="2492375"/>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grpSp>
        <p:nvGrpSpPr>
          <p:cNvPr id="17435" name="Group 89"/>
          <p:cNvGrpSpPr>
            <a:grpSpLocks/>
          </p:cNvGrpSpPr>
          <p:nvPr/>
        </p:nvGrpSpPr>
        <p:grpSpPr bwMode="auto">
          <a:xfrm>
            <a:off x="4143375" y="2205038"/>
            <a:ext cx="431800" cy="431800"/>
            <a:chOff x="703" y="1389"/>
            <a:chExt cx="272" cy="272"/>
          </a:xfrm>
        </p:grpSpPr>
        <p:grpSp>
          <p:nvGrpSpPr>
            <p:cNvPr id="17548" name="Group 90"/>
            <p:cNvGrpSpPr>
              <a:grpSpLocks/>
            </p:cNvGrpSpPr>
            <p:nvPr/>
          </p:nvGrpSpPr>
          <p:grpSpPr bwMode="auto">
            <a:xfrm rot="5400000">
              <a:off x="748" y="1434"/>
              <a:ext cx="272" cy="182"/>
              <a:chOff x="884" y="2341"/>
              <a:chExt cx="272" cy="182"/>
            </a:xfrm>
          </p:grpSpPr>
          <p:sp>
            <p:nvSpPr>
              <p:cNvPr id="17550" name="AutoShape 91"/>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51" name="Oval 92"/>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549" name="Line 93"/>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36" name="Text Box 94"/>
          <p:cNvSpPr txBox="1">
            <a:spLocks noChangeArrowheads="1"/>
          </p:cNvSpPr>
          <p:nvPr/>
        </p:nvSpPr>
        <p:spPr bwMode="auto">
          <a:xfrm>
            <a:off x="5437188" y="2492375"/>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grpSp>
        <p:nvGrpSpPr>
          <p:cNvPr id="17437" name="Group 95"/>
          <p:cNvGrpSpPr>
            <a:grpSpLocks/>
          </p:cNvGrpSpPr>
          <p:nvPr/>
        </p:nvGrpSpPr>
        <p:grpSpPr bwMode="auto">
          <a:xfrm>
            <a:off x="5726113" y="2205038"/>
            <a:ext cx="431800" cy="431800"/>
            <a:chOff x="703" y="1389"/>
            <a:chExt cx="272" cy="272"/>
          </a:xfrm>
        </p:grpSpPr>
        <p:grpSp>
          <p:nvGrpSpPr>
            <p:cNvPr id="17544" name="Group 96"/>
            <p:cNvGrpSpPr>
              <a:grpSpLocks/>
            </p:cNvGrpSpPr>
            <p:nvPr/>
          </p:nvGrpSpPr>
          <p:grpSpPr bwMode="auto">
            <a:xfrm rot="5400000">
              <a:off x="748" y="1434"/>
              <a:ext cx="272" cy="182"/>
              <a:chOff x="884" y="2341"/>
              <a:chExt cx="272" cy="182"/>
            </a:xfrm>
          </p:grpSpPr>
          <p:sp>
            <p:nvSpPr>
              <p:cNvPr id="17546" name="AutoShape 97"/>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547" name="Oval 98"/>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545" name="Line 99"/>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38" name="Line 100"/>
          <p:cNvSpPr>
            <a:spLocks noChangeShapeType="1"/>
          </p:cNvSpPr>
          <p:nvPr/>
        </p:nvSpPr>
        <p:spPr bwMode="auto">
          <a:xfrm>
            <a:off x="971550" y="3933825"/>
            <a:ext cx="6840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39" name="Rectangle 101"/>
          <p:cNvSpPr>
            <a:spLocks noChangeArrowheads="1"/>
          </p:cNvSpPr>
          <p:nvPr/>
        </p:nvSpPr>
        <p:spPr bwMode="auto">
          <a:xfrm>
            <a:off x="1116013" y="3286125"/>
            <a:ext cx="142875" cy="4318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40" name="Line 102"/>
          <p:cNvSpPr>
            <a:spLocks noChangeShapeType="1"/>
          </p:cNvSpPr>
          <p:nvPr/>
        </p:nvSpPr>
        <p:spPr bwMode="auto">
          <a:xfrm>
            <a:off x="1042988" y="31416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41" name="Line 103"/>
          <p:cNvSpPr>
            <a:spLocks noChangeShapeType="1"/>
          </p:cNvSpPr>
          <p:nvPr/>
        </p:nvSpPr>
        <p:spPr bwMode="auto">
          <a:xfrm>
            <a:off x="1187450" y="31416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42" name="Line 104"/>
          <p:cNvSpPr>
            <a:spLocks noChangeShapeType="1"/>
          </p:cNvSpPr>
          <p:nvPr/>
        </p:nvSpPr>
        <p:spPr bwMode="auto">
          <a:xfrm>
            <a:off x="1187450" y="3717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43" name="Rectangle 105"/>
          <p:cNvSpPr>
            <a:spLocks noChangeArrowheads="1"/>
          </p:cNvSpPr>
          <p:nvPr/>
        </p:nvSpPr>
        <p:spPr bwMode="auto">
          <a:xfrm>
            <a:off x="7451725" y="3286125"/>
            <a:ext cx="142875" cy="4318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44" name="Line 106"/>
          <p:cNvSpPr>
            <a:spLocks noChangeShapeType="1"/>
          </p:cNvSpPr>
          <p:nvPr/>
        </p:nvSpPr>
        <p:spPr bwMode="auto">
          <a:xfrm>
            <a:off x="7378700" y="31416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45" name="Line 107"/>
          <p:cNvSpPr>
            <a:spLocks noChangeShapeType="1"/>
          </p:cNvSpPr>
          <p:nvPr/>
        </p:nvSpPr>
        <p:spPr bwMode="auto">
          <a:xfrm>
            <a:off x="7523163" y="3141663"/>
            <a:ext cx="0" cy="144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46" name="Line 108"/>
          <p:cNvSpPr>
            <a:spLocks noChangeShapeType="1"/>
          </p:cNvSpPr>
          <p:nvPr/>
        </p:nvSpPr>
        <p:spPr bwMode="auto">
          <a:xfrm>
            <a:off x="7523163" y="37179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7447" name="Group 109"/>
          <p:cNvGrpSpPr>
            <a:grpSpLocks/>
          </p:cNvGrpSpPr>
          <p:nvPr/>
        </p:nvGrpSpPr>
        <p:grpSpPr bwMode="auto">
          <a:xfrm>
            <a:off x="1331913" y="3933825"/>
            <a:ext cx="863600" cy="1152525"/>
            <a:chOff x="839" y="1162"/>
            <a:chExt cx="544" cy="726"/>
          </a:xfrm>
        </p:grpSpPr>
        <p:sp>
          <p:nvSpPr>
            <p:cNvPr id="17532" name="Line 110"/>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3" name="Line 111"/>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4" name="Line 112"/>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5" name="Line 113"/>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6" name="Line 114"/>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7" name="Line 115"/>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8" name="Line 116"/>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9" name="Line 117"/>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40" name="Line 118"/>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41" name="Line 119"/>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42" name="Line 120"/>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43" name="Line 121"/>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448" name="Group 122"/>
          <p:cNvGrpSpPr>
            <a:grpSpLocks/>
          </p:cNvGrpSpPr>
          <p:nvPr/>
        </p:nvGrpSpPr>
        <p:grpSpPr bwMode="auto">
          <a:xfrm>
            <a:off x="2771775" y="3933825"/>
            <a:ext cx="863600" cy="1152525"/>
            <a:chOff x="839" y="1162"/>
            <a:chExt cx="544" cy="726"/>
          </a:xfrm>
        </p:grpSpPr>
        <p:sp>
          <p:nvSpPr>
            <p:cNvPr id="17520" name="Line 123"/>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1" name="Line 124"/>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2" name="Line 125"/>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3" name="Line 126"/>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4" name="Line 127"/>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5" name="Line 128"/>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6" name="Line 129"/>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7" name="Line 130"/>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8" name="Line 131"/>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29" name="Line 132"/>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0" name="Line 133"/>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31" name="Line 134"/>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449" name="Group 135"/>
          <p:cNvGrpSpPr>
            <a:grpSpLocks/>
          </p:cNvGrpSpPr>
          <p:nvPr/>
        </p:nvGrpSpPr>
        <p:grpSpPr bwMode="auto">
          <a:xfrm>
            <a:off x="4356100" y="3933825"/>
            <a:ext cx="863600" cy="1152525"/>
            <a:chOff x="839" y="1162"/>
            <a:chExt cx="544" cy="726"/>
          </a:xfrm>
        </p:grpSpPr>
        <p:sp>
          <p:nvSpPr>
            <p:cNvPr id="17508" name="Line 136"/>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9" name="Line 137"/>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0" name="Line 138"/>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1" name="Line 139"/>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2" name="Line 140"/>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3" name="Line 141"/>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4" name="Line 142"/>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5" name="Line 143"/>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6" name="Line 144"/>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7" name="Line 145"/>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8" name="Line 146"/>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19" name="Line 147"/>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7450" name="Group 148"/>
          <p:cNvGrpSpPr>
            <a:grpSpLocks/>
          </p:cNvGrpSpPr>
          <p:nvPr/>
        </p:nvGrpSpPr>
        <p:grpSpPr bwMode="auto">
          <a:xfrm>
            <a:off x="5937250" y="3933825"/>
            <a:ext cx="863600" cy="1152525"/>
            <a:chOff x="839" y="1162"/>
            <a:chExt cx="544" cy="726"/>
          </a:xfrm>
        </p:grpSpPr>
        <p:sp>
          <p:nvSpPr>
            <p:cNvPr id="17496" name="Line 149"/>
            <p:cNvSpPr>
              <a:spLocks noChangeShapeType="1"/>
            </p:cNvSpPr>
            <p:nvPr/>
          </p:nvSpPr>
          <p:spPr bwMode="auto">
            <a:xfrm>
              <a:off x="1156" y="1389"/>
              <a:ext cx="0" cy="3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97" name="Line 150"/>
            <p:cNvSpPr>
              <a:spLocks noChangeShapeType="1"/>
            </p:cNvSpPr>
            <p:nvPr/>
          </p:nvSpPr>
          <p:spPr bwMode="auto">
            <a:xfrm>
              <a:off x="1111" y="1434"/>
              <a:ext cx="0" cy="22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98" name="Line 151"/>
            <p:cNvSpPr>
              <a:spLocks noChangeShapeType="1"/>
            </p:cNvSpPr>
            <p:nvPr/>
          </p:nvSpPr>
          <p:spPr bwMode="auto">
            <a:xfrm>
              <a:off x="1156" y="148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99" name="Line 152"/>
            <p:cNvSpPr>
              <a:spLocks noChangeShapeType="1"/>
            </p:cNvSpPr>
            <p:nvPr/>
          </p:nvSpPr>
          <p:spPr bwMode="auto">
            <a:xfrm>
              <a:off x="1156"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0" name="Line 153"/>
            <p:cNvSpPr>
              <a:spLocks noChangeShapeType="1"/>
            </p:cNvSpPr>
            <p:nvPr/>
          </p:nvSpPr>
          <p:spPr bwMode="auto">
            <a:xfrm flipV="1">
              <a:off x="1247" y="1162"/>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1" name="Line 154"/>
            <p:cNvSpPr>
              <a:spLocks noChangeShapeType="1"/>
            </p:cNvSpPr>
            <p:nvPr/>
          </p:nvSpPr>
          <p:spPr bwMode="auto">
            <a:xfrm>
              <a:off x="1247" y="1616"/>
              <a:ext cx="0" cy="2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2" name="Line 155"/>
            <p:cNvSpPr>
              <a:spLocks noChangeShapeType="1"/>
            </p:cNvSpPr>
            <p:nvPr/>
          </p:nvSpPr>
          <p:spPr bwMode="auto">
            <a:xfrm>
              <a:off x="1156" y="1842"/>
              <a:ext cx="22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3" name="Line 156"/>
            <p:cNvSpPr>
              <a:spLocks noChangeShapeType="1"/>
            </p:cNvSpPr>
            <p:nvPr/>
          </p:nvSpPr>
          <p:spPr bwMode="auto">
            <a:xfrm flipH="1">
              <a:off x="1156"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4" name="Line 157"/>
            <p:cNvSpPr>
              <a:spLocks noChangeShapeType="1"/>
            </p:cNvSpPr>
            <p:nvPr/>
          </p:nvSpPr>
          <p:spPr bwMode="auto">
            <a:xfrm flipH="1">
              <a:off x="1202"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5" name="Line 158"/>
            <p:cNvSpPr>
              <a:spLocks noChangeShapeType="1"/>
            </p:cNvSpPr>
            <p:nvPr/>
          </p:nvSpPr>
          <p:spPr bwMode="auto">
            <a:xfrm flipH="1">
              <a:off x="1248"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6" name="Line 159"/>
            <p:cNvSpPr>
              <a:spLocks noChangeShapeType="1"/>
            </p:cNvSpPr>
            <p:nvPr/>
          </p:nvSpPr>
          <p:spPr bwMode="auto">
            <a:xfrm flipH="1">
              <a:off x="1294" y="1842"/>
              <a:ext cx="46"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507" name="Line 160"/>
            <p:cNvSpPr>
              <a:spLocks noChangeShapeType="1"/>
            </p:cNvSpPr>
            <p:nvPr/>
          </p:nvSpPr>
          <p:spPr bwMode="auto">
            <a:xfrm>
              <a:off x="839" y="1525"/>
              <a:ext cx="2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51" name="Text Box 161"/>
          <p:cNvSpPr txBox="1">
            <a:spLocks noChangeArrowheads="1"/>
          </p:cNvSpPr>
          <p:nvPr/>
        </p:nvSpPr>
        <p:spPr bwMode="auto">
          <a:xfrm>
            <a:off x="827088" y="4581525"/>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sp>
        <p:nvSpPr>
          <p:cNvPr id="157858" name="Text Box 162"/>
          <p:cNvSpPr txBox="1">
            <a:spLocks noChangeArrowheads="1"/>
          </p:cNvSpPr>
          <p:nvPr/>
        </p:nvSpPr>
        <p:spPr bwMode="auto">
          <a:xfrm>
            <a:off x="3975100" y="3430588"/>
            <a:ext cx="6683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sp>
        <p:nvSpPr>
          <p:cNvPr id="17453" name="Text Box 163"/>
          <p:cNvSpPr txBox="1">
            <a:spLocks noChangeArrowheads="1"/>
          </p:cNvSpPr>
          <p:nvPr/>
        </p:nvSpPr>
        <p:spPr bwMode="auto">
          <a:xfrm>
            <a:off x="1958975" y="4149725"/>
            <a:ext cx="4524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57860" name="Text Box 164"/>
          <p:cNvSpPr txBox="1">
            <a:spLocks noChangeArrowheads="1"/>
          </p:cNvSpPr>
          <p:nvPr/>
        </p:nvSpPr>
        <p:spPr bwMode="auto">
          <a:xfrm>
            <a:off x="3471863" y="4078288"/>
            <a:ext cx="4524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57861" name="Text Box 165"/>
          <p:cNvSpPr txBox="1">
            <a:spLocks noChangeArrowheads="1"/>
          </p:cNvSpPr>
          <p:nvPr/>
        </p:nvSpPr>
        <p:spPr bwMode="auto">
          <a:xfrm>
            <a:off x="4984750" y="4006850"/>
            <a:ext cx="4524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7456" name="Text Box 166"/>
          <p:cNvSpPr txBox="1">
            <a:spLocks noChangeArrowheads="1"/>
          </p:cNvSpPr>
          <p:nvPr/>
        </p:nvSpPr>
        <p:spPr bwMode="auto">
          <a:xfrm>
            <a:off x="6783388" y="3954463"/>
            <a:ext cx="4524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OFF</a:t>
            </a:r>
          </a:p>
        </p:txBody>
      </p:sp>
      <p:sp>
        <p:nvSpPr>
          <p:cNvPr id="157863" name="Text Box 167"/>
          <p:cNvSpPr txBox="1">
            <a:spLocks noChangeArrowheads="1"/>
          </p:cNvSpPr>
          <p:nvPr/>
        </p:nvSpPr>
        <p:spPr bwMode="auto">
          <a:xfrm>
            <a:off x="3924300" y="5157788"/>
            <a:ext cx="3460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If at least an input becomes ‘L’,  </a:t>
            </a:r>
          </a:p>
          <a:p>
            <a:pPr eaLnBrk="1" hangingPunct="1"/>
            <a:r>
              <a:rPr lang="en-US" altLang="ja-JP"/>
              <a:t>    the bus becomes ‘L’ .</a:t>
            </a:r>
          </a:p>
        </p:txBody>
      </p:sp>
      <p:grpSp>
        <p:nvGrpSpPr>
          <p:cNvPr id="17458" name="Group 168"/>
          <p:cNvGrpSpPr>
            <a:grpSpLocks/>
          </p:cNvGrpSpPr>
          <p:nvPr/>
        </p:nvGrpSpPr>
        <p:grpSpPr bwMode="auto">
          <a:xfrm>
            <a:off x="1116013" y="4294188"/>
            <a:ext cx="431800" cy="431800"/>
            <a:chOff x="703" y="1389"/>
            <a:chExt cx="272" cy="272"/>
          </a:xfrm>
        </p:grpSpPr>
        <p:grpSp>
          <p:nvGrpSpPr>
            <p:cNvPr id="17492" name="Group 169"/>
            <p:cNvGrpSpPr>
              <a:grpSpLocks/>
            </p:cNvGrpSpPr>
            <p:nvPr/>
          </p:nvGrpSpPr>
          <p:grpSpPr bwMode="auto">
            <a:xfrm rot="5400000">
              <a:off x="748" y="1434"/>
              <a:ext cx="272" cy="182"/>
              <a:chOff x="884" y="2341"/>
              <a:chExt cx="272" cy="182"/>
            </a:xfrm>
          </p:grpSpPr>
          <p:sp>
            <p:nvSpPr>
              <p:cNvPr id="17494" name="AutoShape 170"/>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95" name="Oval 171"/>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493" name="Line 172"/>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7869" name="Text Box 173"/>
          <p:cNvSpPr txBox="1">
            <a:spLocks noChangeArrowheads="1"/>
          </p:cNvSpPr>
          <p:nvPr/>
        </p:nvSpPr>
        <p:spPr bwMode="auto">
          <a:xfrm>
            <a:off x="2268538" y="4581525"/>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grpSp>
        <p:nvGrpSpPr>
          <p:cNvPr id="17460" name="Group 174"/>
          <p:cNvGrpSpPr>
            <a:grpSpLocks/>
          </p:cNvGrpSpPr>
          <p:nvPr/>
        </p:nvGrpSpPr>
        <p:grpSpPr bwMode="auto">
          <a:xfrm>
            <a:off x="2557463" y="4294188"/>
            <a:ext cx="431800" cy="431800"/>
            <a:chOff x="703" y="1389"/>
            <a:chExt cx="272" cy="272"/>
          </a:xfrm>
        </p:grpSpPr>
        <p:grpSp>
          <p:nvGrpSpPr>
            <p:cNvPr id="17488" name="Group 175"/>
            <p:cNvGrpSpPr>
              <a:grpSpLocks/>
            </p:cNvGrpSpPr>
            <p:nvPr/>
          </p:nvGrpSpPr>
          <p:grpSpPr bwMode="auto">
            <a:xfrm rot="5400000">
              <a:off x="748" y="1434"/>
              <a:ext cx="272" cy="182"/>
              <a:chOff x="884" y="2341"/>
              <a:chExt cx="272" cy="182"/>
            </a:xfrm>
          </p:grpSpPr>
          <p:sp>
            <p:nvSpPr>
              <p:cNvPr id="17490" name="AutoShape 176"/>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91" name="Oval 177"/>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489" name="Line 178"/>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7875" name="Text Box 179"/>
          <p:cNvSpPr txBox="1">
            <a:spLocks noChangeArrowheads="1"/>
          </p:cNvSpPr>
          <p:nvPr/>
        </p:nvSpPr>
        <p:spPr bwMode="auto">
          <a:xfrm>
            <a:off x="3854450" y="4581525"/>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grpSp>
        <p:nvGrpSpPr>
          <p:cNvPr id="17462" name="Group 180"/>
          <p:cNvGrpSpPr>
            <a:grpSpLocks/>
          </p:cNvGrpSpPr>
          <p:nvPr/>
        </p:nvGrpSpPr>
        <p:grpSpPr bwMode="auto">
          <a:xfrm>
            <a:off x="4143375" y="4294188"/>
            <a:ext cx="431800" cy="431800"/>
            <a:chOff x="703" y="1389"/>
            <a:chExt cx="272" cy="272"/>
          </a:xfrm>
        </p:grpSpPr>
        <p:grpSp>
          <p:nvGrpSpPr>
            <p:cNvPr id="17484" name="Group 181"/>
            <p:cNvGrpSpPr>
              <a:grpSpLocks/>
            </p:cNvGrpSpPr>
            <p:nvPr/>
          </p:nvGrpSpPr>
          <p:grpSpPr bwMode="auto">
            <a:xfrm rot="5400000">
              <a:off x="748" y="1434"/>
              <a:ext cx="272" cy="182"/>
              <a:chOff x="884" y="2341"/>
              <a:chExt cx="272" cy="182"/>
            </a:xfrm>
          </p:grpSpPr>
          <p:sp>
            <p:nvSpPr>
              <p:cNvPr id="17486" name="AutoShape 182"/>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87" name="Oval 183"/>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485" name="Line 184"/>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463" name="Text Box 185"/>
          <p:cNvSpPr txBox="1">
            <a:spLocks noChangeArrowheads="1"/>
          </p:cNvSpPr>
          <p:nvPr/>
        </p:nvSpPr>
        <p:spPr bwMode="auto">
          <a:xfrm>
            <a:off x="5437188" y="4581525"/>
            <a:ext cx="6492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‘H’</a:t>
            </a:r>
          </a:p>
        </p:txBody>
      </p:sp>
      <p:grpSp>
        <p:nvGrpSpPr>
          <p:cNvPr id="17464" name="Group 186"/>
          <p:cNvGrpSpPr>
            <a:grpSpLocks/>
          </p:cNvGrpSpPr>
          <p:nvPr/>
        </p:nvGrpSpPr>
        <p:grpSpPr bwMode="auto">
          <a:xfrm>
            <a:off x="5726113" y="4294188"/>
            <a:ext cx="431800" cy="431800"/>
            <a:chOff x="703" y="1389"/>
            <a:chExt cx="272" cy="272"/>
          </a:xfrm>
        </p:grpSpPr>
        <p:grpSp>
          <p:nvGrpSpPr>
            <p:cNvPr id="17480" name="Group 187"/>
            <p:cNvGrpSpPr>
              <a:grpSpLocks/>
            </p:cNvGrpSpPr>
            <p:nvPr/>
          </p:nvGrpSpPr>
          <p:grpSpPr bwMode="auto">
            <a:xfrm rot="5400000">
              <a:off x="748" y="1434"/>
              <a:ext cx="272" cy="182"/>
              <a:chOff x="884" y="2341"/>
              <a:chExt cx="272" cy="182"/>
            </a:xfrm>
          </p:grpSpPr>
          <p:sp>
            <p:nvSpPr>
              <p:cNvPr id="17482" name="AutoShape 188"/>
              <p:cNvSpPr>
                <a:spLocks noChangeArrowheads="1"/>
              </p:cNvSpPr>
              <p:nvPr/>
            </p:nvSpPr>
            <p:spPr bwMode="auto">
              <a:xfrm>
                <a:off x="884" y="2387"/>
                <a:ext cx="272" cy="136"/>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483" name="Oval 189"/>
              <p:cNvSpPr>
                <a:spLocks noChangeArrowheads="1"/>
              </p:cNvSpPr>
              <p:nvPr/>
            </p:nvSpPr>
            <p:spPr bwMode="auto">
              <a:xfrm>
                <a:off x="930" y="2341"/>
                <a:ext cx="181" cy="4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7481" name="Line 190"/>
            <p:cNvSpPr>
              <a:spLocks noChangeShapeType="1"/>
            </p:cNvSpPr>
            <p:nvPr/>
          </p:nvSpPr>
          <p:spPr bwMode="auto">
            <a:xfrm>
              <a:off x="703" y="1525"/>
              <a:ext cx="9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7887" name="Text Box 191"/>
          <p:cNvSpPr txBox="1">
            <a:spLocks noChangeArrowheads="1"/>
          </p:cNvSpPr>
          <p:nvPr/>
        </p:nvSpPr>
        <p:spPr bwMode="auto">
          <a:xfrm>
            <a:off x="4984750" y="4156075"/>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ON</a:t>
            </a:r>
          </a:p>
        </p:txBody>
      </p:sp>
      <p:grpSp>
        <p:nvGrpSpPr>
          <p:cNvPr id="157891" name="Group 195"/>
          <p:cNvGrpSpPr>
            <a:grpSpLocks/>
          </p:cNvGrpSpPr>
          <p:nvPr/>
        </p:nvGrpSpPr>
        <p:grpSpPr bwMode="auto">
          <a:xfrm>
            <a:off x="5292725" y="3284538"/>
            <a:ext cx="2447925" cy="1657350"/>
            <a:chOff x="3334" y="2069"/>
            <a:chExt cx="1542" cy="1044"/>
          </a:xfrm>
        </p:grpSpPr>
        <p:sp>
          <p:nvSpPr>
            <p:cNvPr id="17477" name="Line 192"/>
            <p:cNvSpPr>
              <a:spLocks noChangeShapeType="1"/>
            </p:cNvSpPr>
            <p:nvPr/>
          </p:nvSpPr>
          <p:spPr bwMode="auto">
            <a:xfrm>
              <a:off x="4876" y="2069"/>
              <a:ext cx="0" cy="318"/>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78" name="Line 193"/>
            <p:cNvSpPr>
              <a:spLocks noChangeShapeType="1"/>
            </p:cNvSpPr>
            <p:nvPr/>
          </p:nvSpPr>
          <p:spPr bwMode="auto">
            <a:xfrm flipH="1">
              <a:off x="3334" y="2387"/>
              <a:ext cx="1542"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79" name="Line 194"/>
            <p:cNvSpPr>
              <a:spLocks noChangeShapeType="1"/>
            </p:cNvSpPr>
            <p:nvPr/>
          </p:nvSpPr>
          <p:spPr bwMode="auto">
            <a:xfrm>
              <a:off x="3334" y="2387"/>
              <a:ext cx="0" cy="726"/>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7892" name="Text Box 196"/>
          <p:cNvSpPr txBox="1">
            <a:spLocks noChangeArrowheads="1"/>
          </p:cNvSpPr>
          <p:nvPr/>
        </p:nvSpPr>
        <p:spPr bwMode="auto">
          <a:xfrm>
            <a:off x="3995738" y="3429000"/>
            <a:ext cx="6683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a:t>
            </a:r>
          </a:p>
        </p:txBody>
      </p:sp>
      <p:sp>
        <p:nvSpPr>
          <p:cNvPr id="157893" name="Text Box 197"/>
          <p:cNvSpPr txBox="1">
            <a:spLocks noChangeArrowheads="1"/>
          </p:cNvSpPr>
          <p:nvPr/>
        </p:nvSpPr>
        <p:spPr bwMode="auto">
          <a:xfrm>
            <a:off x="3851275" y="4581525"/>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a:t>
            </a:r>
          </a:p>
        </p:txBody>
      </p:sp>
      <p:sp>
        <p:nvSpPr>
          <p:cNvPr id="157894" name="Text Box 198"/>
          <p:cNvSpPr txBox="1">
            <a:spLocks noChangeArrowheads="1"/>
          </p:cNvSpPr>
          <p:nvPr/>
        </p:nvSpPr>
        <p:spPr bwMode="auto">
          <a:xfrm>
            <a:off x="2266950" y="4581525"/>
            <a:ext cx="649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‘L’</a:t>
            </a:r>
          </a:p>
        </p:txBody>
      </p:sp>
      <p:sp>
        <p:nvSpPr>
          <p:cNvPr id="157895" name="Text Box 199"/>
          <p:cNvSpPr txBox="1">
            <a:spLocks noChangeArrowheads="1"/>
          </p:cNvSpPr>
          <p:nvPr/>
        </p:nvSpPr>
        <p:spPr bwMode="auto">
          <a:xfrm>
            <a:off x="3419475" y="4149725"/>
            <a:ext cx="4524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ON</a:t>
            </a:r>
          </a:p>
        </p:txBody>
      </p:sp>
      <p:grpSp>
        <p:nvGrpSpPr>
          <p:cNvPr id="157898" name="Group 202"/>
          <p:cNvGrpSpPr>
            <a:grpSpLocks/>
          </p:cNvGrpSpPr>
          <p:nvPr/>
        </p:nvGrpSpPr>
        <p:grpSpPr bwMode="auto">
          <a:xfrm>
            <a:off x="3851275" y="3789363"/>
            <a:ext cx="1441450" cy="1079500"/>
            <a:chOff x="2426" y="2387"/>
            <a:chExt cx="908" cy="680"/>
          </a:xfrm>
        </p:grpSpPr>
        <p:sp>
          <p:nvSpPr>
            <p:cNvPr id="17475" name="Line 200"/>
            <p:cNvSpPr>
              <a:spLocks noChangeShapeType="1"/>
            </p:cNvSpPr>
            <p:nvPr/>
          </p:nvSpPr>
          <p:spPr bwMode="auto">
            <a:xfrm flipH="1">
              <a:off x="2426" y="2387"/>
              <a:ext cx="908" cy="0"/>
            </a:xfrm>
            <a:prstGeom prst="line">
              <a:avLst/>
            </a:prstGeom>
            <a:noFill/>
            <a:ln w="28575">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476" name="Line 201"/>
            <p:cNvSpPr>
              <a:spLocks noChangeShapeType="1"/>
            </p:cNvSpPr>
            <p:nvPr/>
          </p:nvSpPr>
          <p:spPr bwMode="auto">
            <a:xfrm>
              <a:off x="2426" y="2387"/>
              <a:ext cx="0" cy="68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57899" name="Text Box 203"/>
          <p:cNvSpPr txBox="1">
            <a:spLocks noChangeArrowheads="1"/>
          </p:cNvSpPr>
          <p:nvPr/>
        </p:nvSpPr>
        <p:spPr bwMode="auto">
          <a:xfrm>
            <a:off x="879475" y="5537200"/>
            <a:ext cx="300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If multiple inputs become ‘L’</a:t>
            </a:r>
          </a:p>
          <a:p>
            <a:pPr eaLnBrk="1" hangingPunct="1"/>
            <a:r>
              <a:rPr lang="en-US" altLang="ja-JP"/>
              <a:t>  it still remains ‘L’,</a:t>
            </a:r>
          </a:p>
        </p:txBody>
      </p:sp>
      <p:sp>
        <p:nvSpPr>
          <p:cNvPr id="157900" name="AutoShape 204"/>
          <p:cNvSpPr>
            <a:spLocks noChangeArrowheads="1"/>
          </p:cNvSpPr>
          <p:nvPr/>
        </p:nvSpPr>
        <p:spPr bwMode="auto">
          <a:xfrm>
            <a:off x="2339975" y="6381750"/>
            <a:ext cx="360363" cy="215900"/>
          </a:xfrm>
          <a:prstGeom prst="rightArrow">
            <a:avLst>
              <a:gd name="adj1" fmla="val 50000"/>
              <a:gd name="adj2" fmla="val 4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57901" name="Text Box 205"/>
          <p:cNvSpPr txBox="1">
            <a:spLocks noChangeArrowheads="1"/>
          </p:cNvSpPr>
          <p:nvPr/>
        </p:nvSpPr>
        <p:spPr bwMode="auto">
          <a:xfrm>
            <a:off x="2860675" y="6375400"/>
            <a:ext cx="2216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Wired-OR(AND Tie)</a:t>
            </a:r>
          </a:p>
        </p:txBody>
      </p:sp>
      <p:pic>
        <p:nvPicPr>
          <p:cNvPr id="2" name="オーディオ 1">
            <a:hlinkClick r:id="" action="ppaction://media"/>
            <a:extLst>
              <a:ext uri="{FF2B5EF4-FFF2-40B4-BE49-F238E27FC236}">
                <a16:creationId xmlns:a16="http://schemas.microsoft.com/office/drawing/2014/main" id="{EBC9C795-95CF-45D9-8185-5E841D29345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4297"/>
    </mc:Choice>
    <mc:Fallback>
      <p:transition spd="slow" advTm="14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787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789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5786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578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7891"/>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57858"/>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789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786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5786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5789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786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5789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57898"/>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789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7900"/>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7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2"/>
                </p:tgtEl>
              </p:cMediaNode>
            </p:audio>
          </p:childTnLst>
        </p:cTn>
      </p:par>
    </p:tnLst>
    <p:bldLst>
      <p:bldP spid="157858" grpId="0"/>
      <p:bldP spid="157860" grpId="0"/>
      <p:bldP spid="157861" grpId="0"/>
      <p:bldP spid="157863" grpId="0"/>
      <p:bldP spid="157869" grpId="0"/>
      <p:bldP spid="157875" grpId="0"/>
      <p:bldP spid="157887" grpId="0"/>
      <p:bldP spid="157892" grpId="0"/>
      <p:bldP spid="157893" grpId="0"/>
      <p:bldP spid="157894" grpId="0"/>
      <p:bldP spid="157895" grpId="0"/>
      <p:bldP spid="157899" grpId="0"/>
      <p:bldP spid="157900" grpId="0" animBg="1"/>
      <p:bldP spid="157901" grpId="0"/>
    </p:bldLst>
  </p:timing>
  <p:extLst>
    <p:ext uri="{3A86A75C-4F4B-4683-9AE1-C65F6400EC91}">
      <p14:laserTraceLst xmlns:p14="http://schemas.microsoft.com/office/powerpoint/2010/main">
        <p14:tracePtLst>
          <p14:tracePt t="1191" x="9097963" y="1951038"/>
          <p14:tracePt t="1199" x="9080500" y="1933575"/>
          <p14:tracePt t="1207" x="9034463" y="1897063"/>
          <p14:tracePt t="1215" x="9017000" y="1878013"/>
          <p14:tracePt t="1223" x="8997950" y="1870075"/>
          <p14:tracePt t="1231" x="8988425" y="1860550"/>
          <p14:tracePt t="1239" x="8970963" y="1841500"/>
          <p14:tracePt t="1247" x="8961438" y="1841500"/>
          <p14:tracePt t="1255" x="8934450" y="1814513"/>
          <p14:tracePt t="1263" x="8907463" y="1787525"/>
          <p14:tracePt t="1271" x="8888413" y="1778000"/>
          <p14:tracePt t="1279" x="8851900" y="1768475"/>
          <p14:tracePt t="1287" x="8834438" y="1760538"/>
          <p14:tracePt t="1295" x="8797925" y="1724025"/>
          <p14:tracePt t="1303" x="8788400" y="1724025"/>
          <p14:tracePt t="1312" x="8751888" y="1714500"/>
          <p14:tracePt t="1319" x="8697913" y="1677988"/>
          <p14:tracePt t="1329" x="8642350" y="1651000"/>
          <p14:tracePt t="1335" x="8559800" y="1614488"/>
          <p14:tracePt t="1342" x="8496300" y="1587500"/>
          <p14:tracePt t="1350" x="8432800" y="1550988"/>
          <p14:tracePt t="1359" x="8369300" y="1522413"/>
          <p14:tracePt t="1367" x="8305800" y="1485900"/>
          <p14:tracePt t="1375" x="8232775" y="1458913"/>
          <p14:tracePt t="1383" x="8177213" y="1422400"/>
          <p14:tracePt t="1392" x="8132763" y="1395413"/>
          <p14:tracePt t="1398" x="8067675" y="1358900"/>
          <p14:tracePt t="1406" x="8023225" y="1339850"/>
          <p14:tracePt t="1414" x="7977188" y="1312863"/>
          <p14:tracePt t="1422" x="7913688" y="1276350"/>
          <p14:tracePt t="1430" x="7850188" y="1239838"/>
          <p14:tracePt t="1438" x="7777163" y="1195388"/>
          <p14:tracePt t="1446" x="7675563" y="1158875"/>
          <p14:tracePt t="1454" x="7575550" y="1085850"/>
          <p14:tracePt t="1463" x="7458075" y="1030288"/>
          <p14:tracePt t="1470" x="7319963" y="947738"/>
          <p14:tracePt t="1478" x="7192963" y="874713"/>
          <p14:tracePt t="1486" x="7092950" y="803275"/>
          <p14:tracePt t="1495" x="6973888" y="720725"/>
          <p14:tracePt t="1503" x="6892925" y="674688"/>
          <p14:tracePt t="1513" x="6827838" y="638175"/>
          <p14:tracePt t="21822" x="5351463" y="874713"/>
          <p14:tracePt t="21826" x="5305425" y="1020763"/>
          <p14:tracePt t="21831" x="5287963" y="1176338"/>
          <p14:tracePt t="21838" x="5287963" y="1303338"/>
          <p14:tracePt t="21846" x="5287963" y="1395413"/>
          <p14:tracePt t="21854" x="5287963" y="1449388"/>
          <p14:tracePt t="21862" x="5287963" y="1541463"/>
          <p14:tracePt t="21870" x="5278438" y="1614488"/>
          <p14:tracePt t="21892" x="5278438" y="1687513"/>
          <p14:tracePt t="21895" x="5278438" y="1714500"/>
          <p14:tracePt t="21902" x="5278438" y="1724025"/>
          <p14:tracePt t="21912" x="5278438" y="1751013"/>
          <p14:tracePt t="21918" x="5278438" y="1760538"/>
          <p14:tracePt t="21927" x="5278438" y="1768475"/>
          <p14:tracePt t="21934" x="5278438" y="1797050"/>
          <p14:tracePt t="21951" x="5278438" y="1804988"/>
          <p14:tracePt t="21960" x="5278438" y="1814513"/>
          <p14:tracePt t="21967" x="5278438" y="1841500"/>
          <p14:tracePt t="21980" x="5268913" y="1860550"/>
          <p14:tracePt t="21982" x="5268913" y="1906588"/>
          <p14:tracePt t="21993" x="5241925" y="1960563"/>
          <p14:tracePt t="21998" x="5241925" y="2016125"/>
          <p14:tracePt t="22006" x="5232400" y="2079625"/>
          <p14:tracePt t="22015" x="5232400" y="2133600"/>
          <p14:tracePt t="22023" x="5232400" y="2170113"/>
          <p14:tracePt t="22031" x="5232400" y="2225675"/>
          <p14:tracePt t="22038" x="5232400" y="2243138"/>
          <p14:tracePt t="22046" x="5232400" y="2270125"/>
          <p14:tracePt t="22063" x="5232400" y="2279650"/>
          <p14:tracePt t="22070" x="5232400" y="2289175"/>
          <p14:tracePt t="22200" x="5251450" y="2279650"/>
          <p14:tracePt t="22214" x="5251450" y="2270125"/>
          <p14:tracePt t="22224" x="5251450" y="2262188"/>
          <p14:tracePt t="22230" x="5251450" y="2252663"/>
          <p14:tracePt t="22239" x="5251450" y="2233613"/>
          <p14:tracePt t="22246" x="5251450" y="2225675"/>
          <p14:tracePt t="22254" x="5260975" y="2197100"/>
          <p14:tracePt t="22270" x="5260975" y="2189163"/>
          <p14:tracePt t="22279" x="5260975" y="2160588"/>
          <p14:tracePt t="22286" x="5260975" y="2143125"/>
          <p14:tracePt t="22294" x="5278438" y="2125663"/>
          <p14:tracePt t="22304" x="5278438" y="2116138"/>
          <p14:tracePt t="22311" x="5278438" y="2106613"/>
          <p14:tracePt t="22327" x="5278438" y="2097088"/>
          <p14:tracePt t="22334" x="5268913" y="2089150"/>
          <p14:tracePt t="22343" x="5251450" y="2089150"/>
          <p14:tracePt t="22366" x="5241925" y="2089150"/>
          <p14:tracePt t="22377" x="5214938" y="2089150"/>
          <p14:tracePt t="22383" x="5195888" y="2089150"/>
          <p14:tracePt t="22394" x="5168900" y="2089150"/>
          <p14:tracePt t="22399" x="5151438" y="2089150"/>
          <p14:tracePt t="22407" x="5105400" y="2089150"/>
          <p14:tracePt t="22415" x="5086350" y="2089150"/>
          <p14:tracePt t="22423" x="5059363" y="2089150"/>
          <p14:tracePt t="22431" x="5041900" y="2089150"/>
          <p14:tracePt t="22439" x="5005388" y="2089150"/>
          <p14:tracePt t="22447" x="4959350" y="2089150"/>
          <p14:tracePt t="22455" x="4922838" y="2089150"/>
          <p14:tracePt t="22463" x="4868863" y="2089150"/>
          <p14:tracePt t="22471" x="4840288" y="2089150"/>
          <p14:tracePt t="22478" x="4776788" y="2079625"/>
          <p14:tracePt t="22486" x="4749800" y="2070100"/>
          <p14:tracePt t="22494" x="4713288" y="2070100"/>
          <p14:tracePt t="22502" x="4659313" y="2070100"/>
          <p14:tracePt t="22510" x="4622800" y="2052638"/>
          <p14:tracePt t="22518" x="4567238" y="2052638"/>
          <p14:tracePt t="22527" x="4530725" y="2052638"/>
          <p14:tracePt t="22534" x="4476750" y="2052638"/>
          <p14:tracePt t="22543" x="4430713" y="2052638"/>
          <p14:tracePt t="22551" x="4394200" y="2052638"/>
          <p14:tracePt t="22560" x="4348163" y="2052638"/>
          <p14:tracePt t="22567" x="4311650" y="2052638"/>
          <p14:tracePt t="22577" x="4284663" y="2052638"/>
          <p14:tracePt t="22583" x="4267200" y="2052638"/>
          <p14:tracePt t="22593" x="4221163" y="2052638"/>
          <p14:tracePt t="22600" x="4194175" y="2052638"/>
          <p14:tracePt t="22606" x="4175125" y="2052638"/>
          <p14:tracePt t="22614" x="4165600" y="2052638"/>
          <p14:tracePt t="22623" x="4157663" y="2052638"/>
          <p14:tracePt t="22630" x="4148138" y="2052638"/>
          <p14:tracePt t="22638" x="4138613" y="2052638"/>
          <p14:tracePt t="22654" x="4121150" y="2043113"/>
          <p14:tracePt t="22662" x="4102100" y="2043113"/>
          <p14:tracePt t="22670" x="4094163" y="2043113"/>
          <p14:tracePt t="22678" x="4065588" y="2043113"/>
          <p14:tracePt t="22686" x="4038600" y="2043113"/>
          <p14:tracePt t="22695" x="4011613" y="2043113"/>
          <p14:tracePt t="22703" x="3992563" y="2043113"/>
          <p14:tracePt t="22711" x="3965575" y="2043113"/>
          <p14:tracePt t="22719" x="3919538" y="2033588"/>
          <p14:tracePt t="22727" x="3902075" y="2033588"/>
          <p14:tracePt t="22735" x="3865563" y="2033588"/>
          <p14:tracePt t="22743" x="3846513" y="2016125"/>
          <p14:tracePt t="22751" x="3810000" y="2016125"/>
          <p14:tracePt t="22767" x="3783013" y="2016125"/>
          <p14:tracePt t="22777" x="3746500" y="2006600"/>
          <p14:tracePt t="22783" x="3738563" y="2006600"/>
          <p14:tracePt t="22793" x="3719513" y="2006600"/>
          <p14:tracePt t="22800" x="3709988" y="1997075"/>
          <p14:tracePt t="22806" x="3683000" y="1997075"/>
          <p14:tracePt t="22814" x="3665538" y="1997075"/>
          <p14:tracePt t="22822" x="3636963" y="1997075"/>
          <p14:tracePt t="22830" x="3619500" y="1987550"/>
          <p14:tracePt t="22838" x="3573463" y="1987550"/>
          <p14:tracePt t="22846" x="3546475" y="1987550"/>
          <p14:tracePt t="22854" x="3527425" y="1987550"/>
          <p14:tracePt t="22862" x="3490913" y="1987550"/>
          <p14:tracePt t="22877" x="3446463" y="1987550"/>
          <p14:tracePt t="22878" x="3390900" y="1987550"/>
          <p14:tracePt t="22887" x="3363913" y="1987550"/>
          <p14:tracePt t="22895" x="3309938" y="1987550"/>
          <p14:tracePt t="22903" x="3263900" y="1987550"/>
          <p14:tracePt t="22910" x="3236913" y="1987550"/>
          <p14:tracePt t="22919" x="3208338" y="1987550"/>
          <p14:tracePt t="22927" x="3181350" y="1987550"/>
          <p14:tracePt t="22935" x="3163888" y="1987550"/>
          <p14:tracePt t="22943" x="3136900" y="1987550"/>
          <p14:tracePt t="22951" x="3117850" y="1987550"/>
          <p14:tracePt t="22960" x="3090863" y="1987550"/>
          <p14:tracePt t="22967" x="3081338" y="1987550"/>
          <p14:tracePt t="22976" x="3054350" y="1987550"/>
          <p14:tracePt t="22983" x="3044825" y="1987550"/>
          <p14:tracePt t="22990" x="3017838" y="1979613"/>
          <p14:tracePt t="22998" x="2998788" y="1970088"/>
          <p14:tracePt t="23007" x="2981325" y="1970088"/>
          <p14:tracePt t="23014" x="2954338" y="1970088"/>
          <p14:tracePt t="23022" x="2925763" y="1960563"/>
          <p14:tracePt t="23031" x="2917825" y="1960563"/>
          <p14:tracePt t="23039" x="2898775" y="1960563"/>
          <p14:tracePt t="23047" x="2871788" y="1951038"/>
          <p14:tracePt t="23055" x="2862263" y="1951038"/>
          <p14:tracePt t="23063" x="2852738" y="1951038"/>
          <p14:tracePt t="23071" x="2844800" y="1943100"/>
          <p14:tracePt t="23087" x="2825750" y="1943100"/>
          <p14:tracePt t="23094" x="2817813" y="1943100"/>
          <p14:tracePt t="23102" x="2808288" y="1933575"/>
          <p14:tracePt t="23110" x="2798763" y="1924050"/>
          <p14:tracePt t="23127" x="2789238" y="1924050"/>
          <p14:tracePt t="23136" x="2781300" y="1924050"/>
          <p14:tracePt t="23159" x="2771775" y="1924050"/>
          <p14:tracePt t="23184" x="2762250" y="1924050"/>
          <p14:tracePt t="23201" x="2744788" y="1924050"/>
          <p14:tracePt t="23240" x="2735263" y="1924050"/>
          <p14:tracePt t="23247" x="2725738" y="1924050"/>
          <p14:tracePt t="23256" x="2708275" y="1924050"/>
          <p14:tracePt t="23271" x="2698750" y="1924050"/>
          <p14:tracePt t="23288" x="2689225" y="1924050"/>
          <p14:tracePt t="23328" x="2671763" y="1924050"/>
          <p14:tracePt t="23343" x="2662238" y="1924050"/>
          <p14:tracePt t="23352" x="2652713" y="1924050"/>
          <p14:tracePt t="23360" x="2635250" y="1924050"/>
          <p14:tracePt t="23366" x="2616200" y="1924050"/>
          <p14:tracePt t="23376" x="2606675" y="1924050"/>
          <p14:tracePt t="23392" x="2589213" y="1924050"/>
          <p14:tracePt t="23398" x="2570163" y="1914525"/>
          <p14:tracePt t="23406" x="2543175" y="1914525"/>
          <p14:tracePt t="23414" x="2533650" y="1914525"/>
          <p14:tracePt t="23424" x="2516188" y="1914525"/>
          <p14:tracePt t="23432" x="2498725" y="1906588"/>
          <p14:tracePt t="23441" x="2470150" y="1906588"/>
          <p14:tracePt t="23447" x="2425700" y="1906588"/>
          <p14:tracePt t="23456" x="2360613" y="1906588"/>
          <p14:tracePt t="23464" x="2297113" y="1906588"/>
          <p14:tracePt t="23471" x="2206625" y="1906588"/>
          <p14:tracePt t="23479" x="2151063" y="1906588"/>
          <p14:tracePt t="23487" x="2097088" y="1906588"/>
          <p14:tracePt t="23495" x="2041525" y="1906588"/>
          <p14:tracePt t="23503" x="2005013" y="1906588"/>
          <p14:tracePt t="23510" x="1997075" y="1906588"/>
          <p14:tracePt t="23527" x="1987550" y="1906588"/>
          <p14:tracePt t="23559" x="1978025" y="1906588"/>
          <p14:tracePt t="23567" x="1968500" y="1906588"/>
          <p14:tracePt t="23579" x="1951038" y="1906588"/>
          <p14:tracePt t="23583" x="1931988" y="1906588"/>
          <p14:tracePt t="23595" x="1924050" y="1906588"/>
          <p14:tracePt t="23599" x="1914525" y="1906588"/>
          <p14:tracePt t="23607" x="1905000" y="1906588"/>
          <p14:tracePt t="23615" x="1895475" y="1906588"/>
          <p14:tracePt t="23640" x="1887538" y="1906588"/>
          <p14:tracePt t="23752" x="1878013" y="1906588"/>
          <p14:tracePt t="23830" x="1878013" y="1914525"/>
          <p14:tracePt t="23846" x="1878013" y="1924050"/>
          <p14:tracePt t="23855" x="1878013" y="1933575"/>
          <p14:tracePt t="23862" x="1878013" y="1951038"/>
          <p14:tracePt t="23878" x="1860550" y="1970088"/>
          <p14:tracePt t="23887" x="1841500" y="1979613"/>
          <p14:tracePt t="23894" x="1795463" y="2016125"/>
          <p14:tracePt t="23902" x="1768475" y="2024063"/>
          <p14:tracePt t="23910" x="1714500" y="2060575"/>
          <p14:tracePt t="23919" x="1649413" y="2070100"/>
          <p14:tracePt t="23927" x="1622425" y="2079625"/>
          <p14:tracePt t="23935" x="1568450" y="2097088"/>
          <p14:tracePt t="23944" x="1522413" y="2097088"/>
          <p14:tracePt t="23951" x="1485900" y="2097088"/>
          <p14:tracePt t="23961" x="1468438" y="2097088"/>
          <p14:tracePt t="23967" x="1449388" y="2097088"/>
          <p14:tracePt t="23978" x="1431925" y="2097088"/>
          <p14:tracePt t="23983" x="1403350" y="2097088"/>
          <p14:tracePt t="23994" x="1395413" y="2097088"/>
          <p14:tracePt t="23999" x="1376363" y="2097088"/>
          <p14:tracePt t="24007" x="1349375" y="2097088"/>
          <p14:tracePt t="24015" x="1312863" y="2070100"/>
          <p14:tracePt t="24027" x="1303338" y="2060575"/>
          <p14:tracePt t="24031" x="1293813" y="2052638"/>
          <p14:tracePt t="24042" x="1285875" y="2052638"/>
          <p14:tracePt t="24046" x="1285875" y="2033588"/>
          <p14:tracePt t="24055" x="1249363" y="1997075"/>
          <p14:tracePt t="24062" x="1239838" y="1979613"/>
          <p14:tracePt t="24070" x="1239838" y="1970088"/>
          <p14:tracePt t="24078" x="1230313" y="1943100"/>
          <p14:tracePt t="24094" x="1222375" y="1933575"/>
          <p14:tracePt t="24102" x="1222375" y="1924050"/>
          <p14:tracePt t="24110" x="1222375" y="1897063"/>
          <p14:tracePt t="24119" x="1222375" y="1887538"/>
          <p14:tracePt t="24126" x="1222375" y="1860550"/>
          <p14:tracePt t="24134" x="1222375" y="1833563"/>
          <p14:tracePt t="24143" x="1222375" y="1804988"/>
          <p14:tracePt t="24150" x="1222375" y="1760538"/>
          <p14:tracePt t="24159" x="1222375" y="1731963"/>
          <p14:tracePt t="24166" x="1222375" y="1704975"/>
          <p14:tracePt t="24176" x="1258888" y="1660525"/>
          <p14:tracePt t="24182" x="1266825" y="1641475"/>
          <p14:tracePt t="24192" x="1276350" y="1595438"/>
          <p14:tracePt t="24198" x="1303338" y="1577975"/>
          <p14:tracePt t="24206" x="1312863" y="1558925"/>
          <p14:tracePt t="24214" x="1312863" y="1550988"/>
          <p14:tracePt t="24223" x="1322388" y="1541463"/>
          <p14:tracePt t="24230" x="1330325" y="1541463"/>
          <p14:tracePt t="24262" x="1339850" y="1541463"/>
          <p14:tracePt t="24279" x="1358900" y="1541463"/>
          <p14:tracePt t="24287" x="1385888" y="1558925"/>
          <p14:tracePt t="24295" x="1422400" y="1604963"/>
          <p14:tracePt t="24303" x="1476375" y="1687513"/>
          <p14:tracePt t="24312" x="1512888" y="1724025"/>
          <p14:tracePt t="24319" x="1531938" y="1751013"/>
          <p14:tracePt t="24328" x="1541463" y="1760538"/>
          <p14:tracePt t="24335" x="1568450" y="1768475"/>
          <p14:tracePt t="24345" x="1568450" y="1778000"/>
          <p14:tracePt t="24400" x="1568450" y="1787525"/>
          <p14:tracePt t="24408" x="1568450" y="1797050"/>
          <p14:tracePt t="24416" x="1568450" y="1814513"/>
          <p14:tracePt t="24428" x="1549400" y="1841500"/>
          <p14:tracePt t="24431" x="1504950" y="1870075"/>
          <p14:tracePt t="24440" x="1439863" y="1897063"/>
          <p14:tracePt t="24446" x="1385888" y="1906588"/>
          <p14:tracePt t="24455" x="1366838" y="1924050"/>
          <p14:tracePt t="24462" x="1349375" y="1924050"/>
          <p14:tracePt t="24471" x="1339850" y="1933575"/>
          <p14:tracePt t="24591" x="1349375" y="1933575"/>
          <p14:tracePt t="24598" x="1403350" y="1933575"/>
          <p14:tracePt t="24606" x="1495425" y="1933575"/>
          <p14:tracePt t="24614" x="1641475" y="1933575"/>
          <p14:tracePt t="24622" x="1824038" y="1951038"/>
          <p14:tracePt t="24630" x="2051050" y="1970088"/>
          <p14:tracePt t="24646" x="2506663" y="2052638"/>
          <p14:tracePt t="24655" x="2662238" y="2097088"/>
          <p14:tracePt t="24662" x="2808288" y="2116138"/>
          <p14:tracePt t="24671" x="2990850" y="2116138"/>
          <p14:tracePt t="24678" x="3171825" y="2116138"/>
          <p14:tracePt t="24686" x="3317875" y="2116138"/>
          <p14:tracePt t="24694" x="3446463" y="2116138"/>
          <p14:tracePt t="24702" x="3573463" y="2116138"/>
          <p14:tracePt t="24710" x="3665538" y="2097088"/>
          <p14:tracePt t="24718" x="3775075" y="2097088"/>
          <p14:tracePt t="24727" x="3865563" y="2079625"/>
          <p14:tracePt t="24734" x="3929063" y="2079625"/>
          <p14:tracePt t="24742" x="4038600" y="2079625"/>
          <p14:tracePt t="24750" x="4129088" y="2097088"/>
          <p14:tracePt t="24760" x="4267200" y="2133600"/>
          <p14:tracePt t="24767" x="4413250" y="2189163"/>
          <p14:tracePt t="24776" x="4557713" y="2233613"/>
          <p14:tracePt t="24782" x="4749800" y="2279650"/>
          <p14:tracePt t="24793" x="4932363" y="2325688"/>
          <p14:tracePt t="24798" x="5122863" y="2389188"/>
          <p14:tracePt t="24806" x="5268913" y="2416175"/>
          <p14:tracePt t="24814" x="5414963" y="2435225"/>
          <p14:tracePt t="24822" x="5524500" y="2462213"/>
          <p14:tracePt t="24830" x="5624513" y="2481263"/>
          <p14:tracePt t="24838" x="5716588" y="2481263"/>
          <p14:tracePt t="24846" x="5807075" y="2481263"/>
          <p14:tracePt t="24854" x="5899150" y="2481263"/>
          <p14:tracePt t="24862" x="5989638" y="2481263"/>
          <p14:tracePt t="24871" x="6080125" y="2471738"/>
          <p14:tracePt t="24878" x="6162675" y="2462213"/>
          <p14:tracePt t="24886" x="6218238" y="2462213"/>
          <p14:tracePt t="24895" x="6262688" y="2452688"/>
          <p14:tracePt t="24903" x="6318250" y="2452688"/>
          <p14:tracePt t="24911" x="6345238" y="2452688"/>
          <p14:tracePt t="24918" x="6362700" y="2444750"/>
          <p14:tracePt t="24927" x="6391275" y="2444750"/>
          <p14:tracePt t="24934" x="6399213" y="2444750"/>
          <p14:tracePt t="24943" x="6418263" y="2444750"/>
          <p14:tracePt t="24950" x="6445250" y="2444750"/>
          <p14:tracePt t="24959" x="6491288" y="2444750"/>
          <p14:tracePt t="24966" x="6554788" y="2462213"/>
          <p14:tracePt t="24976" x="6627813" y="2481263"/>
          <p14:tracePt t="24983" x="6691313" y="2498725"/>
          <p14:tracePt t="24992" x="6783388" y="2525713"/>
          <p14:tracePt t="24999" x="6900863" y="2544763"/>
          <p14:tracePt t="25007" x="6956425" y="2544763"/>
          <p14:tracePt t="25015" x="7029450" y="2544763"/>
          <p14:tracePt t="25023" x="7065963" y="2544763"/>
          <p14:tracePt t="25031" x="7119938" y="2544763"/>
          <p14:tracePt t="25039" x="7165975" y="2544763"/>
          <p14:tracePt t="25047" x="7183438" y="2544763"/>
          <p14:tracePt t="25055" x="7192963" y="2535238"/>
          <p14:tracePt t="25063" x="7212013" y="2525713"/>
          <p14:tracePt t="25072" x="7212013" y="2517775"/>
          <p14:tracePt t="25079" x="7219950" y="2508250"/>
          <p14:tracePt t="25095" x="7219950" y="2489200"/>
          <p14:tracePt t="25104" x="7229475" y="2471738"/>
          <p14:tracePt t="25111" x="7229475" y="2462213"/>
          <p14:tracePt t="25118" x="7239000" y="2444750"/>
          <p14:tracePt t="25126" x="7248525" y="2435225"/>
          <p14:tracePt t="25134" x="7265988" y="2416175"/>
          <p14:tracePt t="25143" x="7292975" y="2398713"/>
          <p14:tracePt t="25150" x="7302500" y="2389188"/>
          <p14:tracePt t="25159" x="7329488" y="2362200"/>
          <p14:tracePt t="25167" x="7375525" y="2343150"/>
          <p14:tracePt t="25176" x="7412038" y="2306638"/>
          <p14:tracePt t="25183" x="7458075" y="2262188"/>
          <p14:tracePt t="25193" x="7531100" y="2189163"/>
          <p14:tracePt t="25199" x="7575550" y="2160588"/>
          <p14:tracePt t="25207" x="7639050" y="2089150"/>
          <p14:tracePt t="25215" x="7675563" y="2043113"/>
          <p14:tracePt t="25223" x="7704138" y="1979613"/>
          <p14:tracePt t="25231" x="7758113" y="1914525"/>
          <p14:tracePt t="25239" x="7794625" y="1851025"/>
          <p14:tracePt t="25246" x="7804150" y="1824038"/>
          <p14:tracePt t="25254" x="7813675" y="1804988"/>
          <p14:tracePt t="25262" x="7821613" y="1768475"/>
          <p14:tracePt t="25270" x="7821613" y="1751013"/>
          <p14:tracePt t="25278" x="7821613" y="1724025"/>
          <p14:tracePt t="25288" x="7821613" y="1714500"/>
          <p14:tracePt t="25303" x="7821613" y="1704975"/>
          <p14:tracePt t="25432" x="7813675" y="1704975"/>
          <p14:tracePt t="25438" x="7804150" y="1704975"/>
          <p14:tracePt t="25454" x="7794625" y="1704975"/>
          <p14:tracePt t="25462" x="7767638" y="1704975"/>
          <p14:tracePt t="25478" x="7758113" y="1704975"/>
          <p14:tracePt t="25495" x="7748588" y="1704975"/>
          <p14:tracePt t="25704" x="7731125" y="1704975"/>
          <p14:tracePt t="25711" x="7712075" y="1714500"/>
          <p14:tracePt t="25718" x="7704138" y="1741488"/>
          <p14:tracePt t="25727" x="7704138" y="1768475"/>
          <p14:tracePt t="25734" x="7694613" y="1814513"/>
          <p14:tracePt t="25743" x="7694613" y="1833563"/>
          <p14:tracePt t="25750" x="7675563" y="1860550"/>
          <p14:tracePt t="25759" x="7667625" y="1878013"/>
          <p14:tracePt t="25766" x="7667625" y="1887538"/>
          <p14:tracePt t="25776" x="7658100" y="1914525"/>
          <p14:tracePt t="25794" x="7658100" y="1933575"/>
          <p14:tracePt t="25798" x="7648575" y="1943100"/>
          <p14:tracePt t="25880" x="7639050" y="1943100"/>
          <p14:tracePt t="25886" x="7631113" y="1943100"/>
          <p14:tracePt t="25894" x="7621588" y="1943100"/>
          <p14:tracePt t="25902" x="7612063" y="1943100"/>
          <p14:tracePt t="25910" x="7585075" y="1943100"/>
          <p14:tracePt t="25918" x="7575550" y="1943100"/>
          <p14:tracePt t="25926" x="7531100" y="1943100"/>
          <p14:tracePt t="25934" x="7475538" y="1933575"/>
          <p14:tracePt t="25943" x="7421563" y="1933575"/>
          <p14:tracePt t="25951" x="7375525" y="1933575"/>
          <p14:tracePt t="25960" x="7312025" y="1933575"/>
          <p14:tracePt t="25967" x="7248525" y="1914525"/>
          <p14:tracePt t="25976" x="7202488" y="1914525"/>
          <p14:tracePt t="25983" x="7146925" y="1914525"/>
          <p14:tracePt t="25993" x="7092950" y="1914525"/>
          <p14:tracePt t="25999" x="7019925" y="1897063"/>
          <p14:tracePt t="26007" x="6919913" y="1887538"/>
          <p14:tracePt t="26015" x="6827838" y="1887538"/>
          <p14:tracePt t="26023" x="6681788" y="1870075"/>
          <p14:tracePt t="26031" x="6554788" y="1841500"/>
          <p14:tracePt t="26039" x="6408738" y="1824038"/>
          <p14:tracePt t="26047" x="6245225" y="1814513"/>
          <p14:tracePt t="26055" x="6099175" y="1797050"/>
          <p14:tracePt t="26063" x="5943600" y="1751013"/>
          <p14:tracePt t="26071" x="5797550" y="1741488"/>
          <p14:tracePt t="26078" x="5707063" y="1724025"/>
          <p14:tracePt t="26086" x="5561013" y="1697038"/>
          <p14:tracePt t="26094" x="5470525" y="1697038"/>
          <p14:tracePt t="26102" x="5351463" y="1677988"/>
          <p14:tracePt t="26110" x="5260975" y="1668463"/>
          <p14:tracePt t="26118" x="5151438" y="1651000"/>
          <p14:tracePt t="26126" x="5014913" y="1624013"/>
          <p14:tracePt t="26134" x="4941888" y="1624013"/>
          <p14:tracePt t="26143" x="4832350" y="1614488"/>
          <p14:tracePt t="26150" x="4722813" y="1595438"/>
          <p14:tracePt t="26159" x="4594225" y="1587500"/>
          <p14:tracePt t="26166" x="4467225" y="1587500"/>
          <p14:tracePt t="26176" x="4303713" y="1587500"/>
          <p14:tracePt t="26183" x="4175125" y="1587500"/>
          <p14:tracePt t="26194" x="4029075" y="1587500"/>
          <p14:tracePt t="26199" x="3902075" y="1587500"/>
          <p14:tracePt t="26211" x="3829050" y="1587500"/>
          <p14:tracePt t="26215" x="3746500" y="1587500"/>
          <p14:tracePt t="26223" x="3719513" y="1587500"/>
          <p14:tracePt t="26231" x="3683000" y="1587500"/>
          <p14:tracePt t="26239" x="3665538" y="1587500"/>
          <p14:tracePt t="26247" x="3636963" y="1587500"/>
          <p14:tracePt t="26255" x="3629025" y="1587500"/>
          <p14:tracePt t="26263" x="3609975" y="1587500"/>
          <p14:tracePt t="26271" x="3582988" y="1587500"/>
          <p14:tracePt t="26279" x="3573463" y="1587500"/>
          <p14:tracePt t="26287" x="3536950" y="1587500"/>
          <p14:tracePt t="26295" x="3519488" y="1587500"/>
          <p14:tracePt t="26304" x="3490913" y="1587500"/>
          <p14:tracePt t="26312" x="3473450" y="1587500"/>
          <p14:tracePt t="26319" x="3455988" y="1587500"/>
          <p14:tracePt t="26328" x="3446463" y="1587500"/>
          <p14:tracePt t="26335" x="3436938" y="1587500"/>
          <p14:tracePt t="26376" x="3427413" y="1587500"/>
          <p14:tracePt t="26391" x="3419475" y="1587500"/>
          <p14:tracePt t="26398" x="3409950" y="1587500"/>
          <p14:tracePt t="26406" x="3390900" y="1587500"/>
          <p14:tracePt t="26416" x="3373438" y="1587500"/>
          <p14:tracePt t="26424" x="3354388" y="1587500"/>
          <p14:tracePt t="26431" x="3346450" y="1587500"/>
          <p14:tracePt t="26440" x="3327400" y="1587500"/>
          <p14:tracePt t="26472" x="3317875" y="1587500"/>
          <p14:tracePt t="26480" x="3290888" y="1587500"/>
          <p14:tracePt t="26487" x="3281363" y="1587500"/>
          <p14:tracePt t="26495" x="3244850" y="1587500"/>
          <p14:tracePt t="26503" x="3217863" y="1587500"/>
          <p14:tracePt t="26512" x="3163888" y="1587500"/>
          <p14:tracePt t="26521" x="3108325" y="1587500"/>
          <p14:tracePt t="26528" x="2998788" y="1587500"/>
          <p14:tracePt t="26535" x="2917825" y="1587500"/>
          <p14:tracePt t="26544" x="2825750" y="1587500"/>
          <p14:tracePt t="26551" x="2752725" y="1587500"/>
          <p14:tracePt t="26561" x="2679700" y="1587500"/>
          <p14:tracePt t="26569" x="2606675" y="1587500"/>
          <p14:tracePt t="26576" x="2552700" y="1587500"/>
          <p14:tracePt t="26583" x="2452688" y="1614488"/>
          <p14:tracePt t="26592" x="2425700" y="1614488"/>
          <p14:tracePt t="26599" x="2389188" y="1614488"/>
          <p14:tracePt t="26606" x="2370138" y="1614488"/>
          <p14:tracePt t="26614" x="2333625" y="1624013"/>
          <p14:tracePt t="26622" x="2297113" y="1631950"/>
          <p14:tracePt t="26632" x="2279650" y="1631950"/>
          <p14:tracePt t="26638" x="2224088" y="1631950"/>
          <p14:tracePt t="26647" x="2179638" y="1631950"/>
          <p14:tracePt t="26654" x="2143125" y="1641475"/>
          <p14:tracePt t="26662" x="2114550" y="1641475"/>
          <p14:tracePt t="26671" x="2078038" y="1641475"/>
          <p14:tracePt t="26679" x="2060575" y="1641475"/>
          <p14:tracePt t="26687" x="2033588" y="1641475"/>
          <p14:tracePt t="26694" x="2005013" y="1641475"/>
          <p14:tracePt t="26703" x="1978025" y="1641475"/>
          <p14:tracePt t="26710" x="1951038" y="1641475"/>
          <p14:tracePt t="26718" x="1931988" y="1641475"/>
          <p14:tracePt t="26727" x="1905000" y="1641475"/>
          <p14:tracePt t="26734" x="1887538" y="1641475"/>
          <p14:tracePt t="26743" x="1851025" y="1641475"/>
          <p14:tracePt t="26750" x="1831975" y="1641475"/>
          <p14:tracePt t="26767" x="1804988" y="1641475"/>
          <p14:tracePt t="26776" x="1795463" y="1641475"/>
          <p14:tracePt t="26783" x="1787525" y="1641475"/>
          <p14:tracePt t="26794" x="1758950" y="1641475"/>
          <p14:tracePt t="26799" x="1751013" y="1641475"/>
          <p14:tracePt t="26810" x="1722438" y="1641475"/>
          <p14:tracePt t="26816" x="1704975" y="1641475"/>
          <p14:tracePt t="26822" x="1685925" y="1660525"/>
          <p14:tracePt t="26832" x="1668463" y="1660525"/>
          <p14:tracePt t="26847" x="1641475" y="1668463"/>
          <p14:tracePt t="26855" x="1622425" y="1668463"/>
          <p14:tracePt t="26863" x="1604963" y="1677988"/>
          <p14:tracePt t="26872" x="1585913" y="1677988"/>
          <p14:tracePt t="26879" x="1576388" y="1677988"/>
          <p14:tracePt t="26893" x="1558925" y="1687513"/>
          <p14:tracePt t="26894" x="1549400" y="1687513"/>
          <p14:tracePt t="26903" x="1531938" y="1687513"/>
          <p14:tracePt t="26911" x="1504950" y="1687513"/>
          <p14:tracePt t="26919" x="1485900" y="1704975"/>
          <p14:tracePt t="26928" x="1476375" y="1704975"/>
          <p14:tracePt t="26935" x="1449388" y="1704975"/>
          <p14:tracePt t="26944" x="1439863" y="1714500"/>
          <p14:tracePt t="26959" x="1422400" y="1714500"/>
          <p14:tracePt t="26967" x="1412875" y="1724025"/>
          <p14:tracePt t="26983" x="1403350" y="1731963"/>
          <p14:tracePt t="27032" x="1395413" y="1741488"/>
          <p14:tracePt t="27183" x="1395413" y="1751013"/>
          <p14:tracePt t="27215" x="1385888" y="1760538"/>
          <p14:tracePt t="27223" x="1366838" y="1778000"/>
          <p14:tracePt t="27231" x="1366838" y="1787525"/>
          <p14:tracePt t="27247" x="1358900" y="1797050"/>
          <p14:tracePt t="27255" x="1358900" y="1804988"/>
          <p14:tracePt t="27263" x="1349375" y="1824038"/>
          <p14:tracePt t="27279" x="1330325" y="1841500"/>
          <p14:tracePt t="27488" x="1330325" y="1851025"/>
          <p14:tracePt t="27518" x="1339850" y="1841500"/>
          <p14:tracePt t="27535" x="1358900" y="1824038"/>
          <p14:tracePt t="27920" x="1358900" y="1804988"/>
          <p14:tracePt t="27934" x="1358900" y="1797050"/>
          <p14:tracePt t="27942" x="1358900" y="1787525"/>
          <p14:tracePt t="27950" x="1366838" y="1768475"/>
          <p14:tracePt t="27966" x="1366838" y="1760538"/>
          <p14:tracePt t="27975" x="1366838" y="1751013"/>
          <p14:tracePt t="27982" x="1366838" y="1741488"/>
          <p14:tracePt t="27993" x="1366838" y="1724025"/>
          <p14:tracePt t="27998" x="1366838" y="1714500"/>
          <p14:tracePt t="28012" x="1366838" y="1704975"/>
          <p14:tracePt t="28024" x="1366838" y="1677988"/>
          <p14:tracePt t="28031" x="1366838" y="1668463"/>
          <p14:tracePt t="28040" x="1366838" y="1660525"/>
          <p14:tracePt t="28046" x="1366838" y="1631950"/>
          <p14:tracePt t="28054" x="1366838" y="1624013"/>
          <p14:tracePt t="28062" x="1366838" y="1595438"/>
          <p14:tracePt t="28070" x="1366838" y="1587500"/>
          <p14:tracePt t="28086" x="1366838" y="1550988"/>
          <p14:tracePt t="28095" x="1366838" y="1541463"/>
          <p14:tracePt t="28102" x="1366838" y="1531938"/>
          <p14:tracePt t="28111" x="1358900" y="1495425"/>
          <p14:tracePt t="28118" x="1330325" y="1441450"/>
          <p14:tracePt t="28126" x="1330325" y="1431925"/>
          <p14:tracePt t="28134" x="1322388" y="1412875"/>
          <p14:tracePt t="28142" x="1312863" y="1404938"/>
          <p14:tracePt t="28150" x="1303338" y="1376363"/>
          <p14:tracePt t="28159" x="1303338" y="1358900"/>
          <p14:tracePt t="28166" x="1303338" y="1349375"/>
          <p14:tracePt t="28175" x="1293813" y="1331913"/>
          <p14:tracePt t="28182" x="1293813" y="1322388"/>
          <p14:tracePt t="28193" x="1293813" y="1312863"/>
          <p14:tracePt t="28199" x="1293813" y="1303338"/>
          <p14:tracePt t="28207" x="1293813" y="1295400"/>
          <p14:tracePt t="28215" x="1293813" y="1276350"/>
          <p14:tracePt t="28231" x="1293813" y="1268413"/>
          <p14:tracePt t="28255" x="1285875" y="1268413"/>
          <p14:tracePt t="28271" x="1276350" y="1268413"/>
          <p14:tracePt t="28287" x="1266825" y="1268413"/>
          <p14:tracePt t="28295" x="1258888" y="1268413"/>
          <p14:tracePt t="28303" x="1239838" y="1268413"/>
          <p14:tracePt t="28319" x="1230313" y="1268413"/>
          <p14:tracePt t="28374" x="1222375" y="1268413"/>
          <p14:tracePt t="28391" x="1193800" y="1268413"/>
          <p14:tracePt t="28415" x="1185863" y="1268413"/>
          <p14:tracePt t="28431" x="1176338" y="1268413"/>
          <p14:tracePt t="28464" x="1166813" y="1268413"/>
          <p14:tracePt t="28488" x="1157288" y="1258888"/>
          <p14:tracePt t="28495" x="1149350" y="1249363"/>
          <p14:tracePt t="28503" x="1149350" y="1239838"/>
          <p14:tracePt t="28513" x="1139825" y="1231900"/>
          <p14:tracePt t="28528" x="1130300" y="1222375"/>
          <p14:tracePt t="28544" x="1120775" y="1212850"/>
          <p14:tracePt t="28567" x="1112838" y="1203325"/>
          <p14:tracePt t="28607" x="1112838" y="1195388"/>
          <p14:tracePt t="28632" x="1112838" y="1185863"/>
          <p14:tracePt t="28640" x="1103313" y="1176338"/>
          <p14:tracePt t="28656" x="1103313" y="1158875"/>
          <p14:tracePt t="28688" x="1093788" y="1158875"/>
          <p14:tracePt t="28776" x="1093788" y="1185863"/>
          <p14:tracePt t="28784" x="1093788" y="1231900"/>
          <p14:tracePt t="28792" x="1093788" y="1285875"/>
          <p14:tracePt t="28799" x="1103313" y="1312863"/>
          <p14:tracePt t="28810" x="1139825" y="1358900"/>
          <p14:tracePt t="28815" x="1139825" y="1368425"/>
          <p14:tracePt t="28823" x="1149350" y="1395413"/>
          <p14:tracePt t="28839" x="1149350" y="1404938"/>
          <p14:tracePt t="28896" x="1166813" y="1412875"/>
          <p14:tracePt t="28904" x="1166813" y="1422400"/>
          <p14:tracePt t="28913" x="1166813" y="1431925"/>
          <p14:tracePt t="28927" x="1166813" y="1441450"/>
          <p14:tracePt t="28935" x="1166813" y="1449388"/>
          <p14:tracePt t="28944" x="1166813" y="1468438"/>
          <p14:tracePt t="28951" x="1166813" y="1477963"/>
          <p14:tracePt t="28967" x="1166813" y="1485900"/>
          <p14:tracePt t="28986" x="1166813" y="1504950"/>
          <p14:tracePt t="29008" x="1166813" y="1514475"/>
          <p14:tracePt t="29024" x="1166813" y="1531938"/>
          <p14:tracePt t="29104" x="1166813" y="1541463"/>
          <p14:tracePt t="29112" x="1212850" y="1568450"/>
          <p14:tracePt t="29120" x="1293813" y="1595438"/>
          <p14:tracePt t="29129" x="1412875" y="1641475"/>
          <p14:tracePt t="29135" x="1504950" y="1668463"/>
          <p14:tracePt t="29144" x="1631950" y="1697038"/>
          <p14:tracePt t="29151" x="1731963" y="1724025"/>
          <p14:tracePt t="29159" x="1878013" y="1768475"/>
          <p14:tracePt t="29166" x="2014538" y="1778000"/>
          <p14:tracePt t="29175" x="2197100" y="1841500"/>
          <p14:tracePt t="29182" x="2360613" y="1860550"/>
          <p14:tracePt t="29192" x="2525713" y="1878013"/>
          <p14:tracePt t="29199" x="2689225" y="1887538"/>
          <p14:tracePt t="29208" x="2844800" y="1914525"/>
          <p14:tracePt t="29215" x="2971800" y="1933575"/>
          <p14:tracePt t="29223" x="3063875" y="1943100"/>
          <p14:tracePt t="29231" x="3190875" y="1960563"/>
          <p14:tracePt t="29239" x="3273425" y="1987550"/>
          <p14:tracePt t="29247" x="3382963" y="1997075"/>
          <p14:tracePt t="29255" x="3527425" y="2016125"/>
          <p14:tracePt t="29263" x="3683000" y="2033588"/>
          <p14:tracePt t="29271" x="3846513" y="2079625"/>
          <p14:tracePt t="29279" x="4029075" y="2089150"/>
          <p14:tracePt t="29287" x="4230688" y="2106613"/>
          <p14:tracePt t="29296" x="4394200" y="2152650"/>
          <p14:tracePt t="29302" x="4594225" y="2170113"/>
          <p14:tracePt t="29312" x="4759325" y="2179638"/>
          <p14:tracePt t="29320" x="4905375" y="2225675"/>
          <p14:tracePt t="29329" x="5068888" y="2243138"/>
          <p14:tracePt t="29335" x="5241925" y="2262188"/>
          <p14:tracePt t="29344" x="5387975" y="2289175"/>
          <p14:tracePt t="29351" x="5514975" y="2289175"/>
          <p14:tracePt t="29360" x="5661025" y="2289175"/>
          <p14:tracePt t="29367" x="5789613" y="2289175"/>
          <p14:tracePt t="29377" x="5899150" y="2289175"/>
          <p14:tracePt t="29383" x="5972175" y="2289175"/>
          <p14:tracePt t="29394" x="6043613" y="2289175"/>
          <p14:tracePt t="29399" x="6099175" y="2289175"/>
          <p14:tracePt t="29410" x="6162675" y="2270125"/>
          <p14:tracePt t="29417" x="6226175" y="2233613"/>
          <p14:tracePt t="29423" x="6281738" y="2225675"/>
          <p14:tracePt t="29431" x="6326188" y="2206625"/>
          <p14:tracePt t="29440" x="6372225" y="2197100"/>
          <p14:tracePt t="29449" x="6399213" y="2170113"/>
          <p14:tracePt t="29455" x="6464300" y="2152650"/>
          <p14:tracePt t="29464" x="6491288" y="2143125"/>
          <p14:tracePt t="29471" x="6537325" y="2125663"/>
          <p14:tracePt t="29479" x="6564313" y="2106613"/>
          <p14:tracePt t="29487" x="6610350" y="2097088"/>
          <p14:tracePt t="29495" x="6681788" y="2070100"/>
          <p14:tracePt t="29503" x="6718300" y="2060575"/>
          <p14:tracePt t="29511" x="6783388" y="2043113"/>
          <p14:tracePt t="29519" x="6846888" y="2033588"/>
          <p14:tracePt t="29527" x="6929438" y="2006600"/>
          <p14:tracePt t="29535" x="7037388" y="1979613"/>
          <p14:tracePt t="29542" x="7102475" y="1970088"/>
          <p14:tracePt t="29550" x="7156450" y="1943100"/>
          <p14:tracePt t="29559" x="7219950" y="1914525"/>
          <p14:tracePt t="29566" x="7265988" y="1906588"/>
          <p14:tracePt t="29575" x="7329488" y="1870075"/>
          <p14:tracePt t="29582" x="7356475" y="1860550"/>
          <p14:tracePt t="29592" x="7402513" y="1851025"/>
          <p14:tracePt t="29598" x="7448550" y="1814513"/>
          <p14:tracePt t="29608" x="7466013" y="1804988"/>
          <p14:tracePt t="29614" x="7494588" y="1797050"/>
          <p14:tracePt t="29623" x="7512050" y="1778000"/>
          <p14:tracePt t="29631" x="7521575" y="1768475"/>
          <p14:tracePt t="29642" x="7531100" y="1760538"/>
          <p14:tracePt t="29647" x="7548563" y="1741488"/>
          <p14:tracePt t="29656" x="7548563" y="1724025"/>
          <p14:tracePt t="29662" x="7558088" y="1704975"/>
          <p14:tracePt t="29670" x="7558088" y="1687513"/>
          <p14:tracePt t="29678" x="7567613" y="1677988"/>
          <p14:tracePt t="29686" x="7567613" y="1651000"/>
          <p14:tracePt t="29694" x="7567613" y="1631950"/>
          <p14:tracePt t="29702" x="7567613" y="1624013"/>
          <p14:tracePt t="29710" x="7585075" y="1614488"/>
          <p14:tracePt t="29718" x="7585075" y="1604963"/>
          <p14:tracePt t="29726" x="7585075" y="1595438"/>
          <p14:tracePt t="29743" x="7585075" y="1587500"/>
          <p14:tracePt t="29762" x="7585075" y="1568450"/>
          <p14:tracePt t="29840" x="7585075" y="1558925"/>
          <p14:tracePt t="29846" x="7585075" y="1550988"/>
          <p14:tracePt t="29854" x="7585075" y="1531938"/>
          <p14:tracePt t="29862" x="7585075" y="1522413"/>
          <p14:tracePt t="29877" x="7585075" y="1514475"/>
          <p14:tracePt t="29878" x="7585075" y="1504950"/>
          <p14:tracePt t="29886" x="7585075" y="1485900"/>
          <p14:tracePt t="29894" x="7585075" y="1477963"/>
          <p14:tracePt t="29910" x="7585075" y="1449388"/>
          <p14:tracePt t="29918" x="7585075" y="1412875"/>
          <p14:tracePt t="29926" x="7585075" y="1385888"/>
          <p14:tracePt t="29934" x="7585075" y="1376363"/>
          <p14:tracePt t="29942" x="7585075" y="1339850"/>
          <p14:tracePt t="29950" x="7585075" y="1331913"/>
          <p14:tracePt t="29959" x="7585075" y="1295400"/>
          <p14:tracePt t="29967" x="7585075" y="1258888"/>
          <p14:tracePt t="29979" x="7585075" y="1239838"/>
          <p14:tracePt t="29984" x="7585075" y="1212850"/>
          <p14:tracePt t="29997" x="7585075" y="1185863"/>
          <p14:tracePt t="30000" x="7585075" y="1149350"/>
          <p14:tracePt t="30013" x="7585075" y="1139825"/>
          <p14:tracePt t="30024" x="7585075" y="1112838"/>
          <p14:tracePt t="30032" x="7585075" y="1103313"/>
          <p14:tracePt t="30048" x="7585075" y="1076325"/>
          <p14:tracePt t="30310" x="7585075" y="1066800"/>
          <p14:tracePt t="30319" x="7585075" y="1057275"/>
          <p14:tracePt t="30343" x="7575550" y="1049338"/>
          <p14:tracePt t="30351" x="7575550" y="1039813"/>
          <p14:tracePt t="30359" x="7567613" y="1030288"/>
          <p14:tracePt t="30374" x="7558088" y="1020763"/>
          <p14:tracePt t="30390" x="7558088" y="1012825"/>
          <p14:tracePt t="30432" x="7548563" y="1012825"/>
          <p14:tracePt t="30479" x="7539038" y="1012825"/>
          <p14:tracePt t="30494" x="7521575" y="1012825"/>
          <p14:tracePt t="30502" x="7512050" y="1012825"/>
          <p14:tracePt t="30519" x="7502525" y="1012825"/>
          <p14:tracePt t="30535" x="7485063" y="1012825"/>
          <p14:tracePt t="30543" x="7466013" y="1030288"/>
          <p14:tracePt t="30559" x="7458075" y="1039813"/>
          <p14:tracePt t="30575" x="7458075" y="1049338"/>
          <p14:tracePt t="30977" x="7458075" y="1066800"/>
          <p14:tracePt t="30984" x="7458075" y="1085850"/>
          <p14:tracePt t="30991" x="7458075" y="1122363"/>
          <p14:tracePt t="30998" x="7458075" y="1176338"/>
          <p14:tracePt t="31008" x="7458075" y="1212850"/>
          <p14:tracePt t="31014" x="7458075" y="1239838"/>
          <p14:tracePt t="31023" x="7458075" y="1268413"/>
          <p14:tracePt t="31030" x="7458075" y="1285875"/>
          <p14:tracePt t="31039" x="7458075" y="1312863"/>
          <p14:tracePt t="31046" x="7458075" y="1331913"/>
          <p14:tracePt t="31063" x="7439025" y="1358900"/>
          <p14:tracePt t="31152" x="7439025" y="1368425"/>
          <p14:tracePt t="31176" x="7439025" y="1376363"/>
          <p14:tracePt t="31408" x="7439025" y="1385888"/>
          <p14:tracePt t="31430" x="7421563" y="1385888"/>
          <p14:tracePt t="31438" x="7402513" y="1358900"/>
          <p14:tracePt t="31447" x="7402513" y="1339850"/>
          <p14:tracePt t="31454" x="7375525" y="1295400"/>
          <p14:tracePt t="31462" x="7366000" y="1249363"/>
          <p14:tracePt t="31470" x="7339013" y="1185863"/>
          <p14:tracePt t="31478" x="7319963" y="1139825"/>
          <p14:tracePt t="31486" x="7292975" y="1103313"/>
          <p14:tracePt t="31494" x="7283450" y="1066800"/>
          <p14:tracePt t="31502" x="7256463" y="1039813"/>
          <p14:tracePt t="31510" x="7239000" y="1003300"/>
          <p14:tracePt t="31518" x="7202488" y="957263"/>
          <p14:tracePt t="31526" x="7192963" y="939800"/>
          <p14:tracePt t="31535" x="7156450" y="911225"/>
          <p14:tracePt t="31542" x="7138988" y="884238"/>
          <p14:tracePt t="31551" x="7092950" y="820738"/>
          <p14:tracePt t="31560" x="7010400" y="784225"/>
          <p14:tracePt t="31567" x="6964363" y="757238"/>
          <p14:tracePt t="31579" x="6900863" y="693738"/>
          <p14:tracePt t="35824" x="6554788" y="657225"/>
          <p14:tracePt t="35833" x="6581775" y="693738"/>
          <p14:tracePt t="35841" x="6610350" y="711200"/>
          <p14:tracePt t="35848" x="6618288" y="738188"/>
          <p14:tracePt t="35856" x="6637338" y="757238"/>
          <p14:tracePt t="35876" x="6637338" y="766763"/>
          <p14:tracePt t="35878" x="6637338" y="774700"/>
          <p14:tracePt t="35886" x="6637338" y="784225"/>
          <p14:tracePt t="35894" x="6637338" y="811213"/>
          <p14:tracePt t="35902" x="6637338" y="820738"/>
          <p14:tracePt t="35910" x="6637338" y="866775"/>
          <p14:tracePt t="35918" x="6618288" y="911225"/>
          <p14:tracePt t="35926" x="6618288" y="947738"/>
          <p14:tracePt t="35934" x="6618288" y="976313"/>
          <p14:tracePt t="35942" x="6618288" y="1030288"/>
          <p14:tracePt t="35950" x="6618288" y="1112838"/>
          <p14:tracePt t="35959" x="6618288" y="1222375"/>
          <p14:tracePt t="35966" x="6618288" y="1295400"/>
          <p14:tracePt t="35975" x="6618288" y="1349375"/>
          <p14:tracePt t="35982" x="6637338" y="1431925"/>
          <p14:tracePt t="35991" x="6637338" y="1468438"/>
          <p14:tracePt t="35999" x="6645275" y="1514475"/>
          <p14:tracePt t="36009" x="6645275" y="1550988"/>
          <p14:tracePt t="36015" x="6645275" y="1577975"/>
          <p14:tracePt t="36026" x="6645275" y="1624013"/>
          <p14:tracePt t="36031" x="6645275" y="1660525"/>
          <p14:tracePt t="36039" x="6637338" y="1704975"/>
          <p14:tracePt t="36047" x="6610350" y="1768475"/>
          <p14:tracePt t="36055" x="6591300" y="1797050"/>
          <p14:tracePt t="36063" x="6573838" y="1860550"/>
          <p14:tracePt t="36072" x="6554788" y="1897063"/>
          <p14:tracePt t="36079" x="6554788" y="1943100"/>
          <p14:tracePt t="36088" x="6554788" y="1960563"/>
          <p14:tracePt t="36095" x="6554788" y="1987550"/>
          <p14:tracePt t="36104" x="6554788" y="1997075"/>
          <p14:tracePt t="36112" x="6554788" y="2006600"/>
          <p14:tracePt t="36120" x="6554788" y="2024063"/>
          <p14:tracePt t="36128" x="6573838" y="2033588"/>
          <p14:tracePt t="36135" x="6600825" y="2052638"/>
          <p14:tracePt t="36151" x="6610350" y="2052638"/>
          <p14:tracePt t="36160" x="6618288" y="2052638"/>
          <p14:tracePt t="36167" x="6627813" y="2052638"/>
          <p14:tracePt t="36177" x="6637338" y="2052638"/>
          <p14:tracePt t="36183" x="6654800" y="2052638"/>
          <p14:tracePt t="36193" x="6673850" y="2052638"/>
          <p14:tracePt t="36199" x="6700838" y="2052638"/>
          <p14:tracePt t="36210" x="6718300" y="2052638"/>
          <p14:tracePt t="36215" x="6754813" y="2052638"/>
          <p14:tracePt t="36226" x="6810375" y="2052638"/>
          <p14:tracePt t="36231" x="6873875" y="2060575"/>
          <p14:tracePt t="36239" x="6946900" y="2089150"/>
          <p14:tracePt t="36247" x="7065963" y="2116138"/>
          <p14:tracePt t="36257" x="7156450" y="2152650"/>
          <p14:tracePt t="36263" x="7256463" y="2170113"/>
          <p14:tracePt t="36271" x="7348538" y="2197100"/>
          <p14:tracePt t="36280" x="7412038" y="2225675"/>
          <p14:tracePt t="36288" x="7475538" y="2233613"/>
          <p14:tracePt t="36296" x="7494588" y="2243138"/>
          <p14:tracePt t="36302" x="7512050" y="2252663"/>
          <p14:tracePt t="36367" x="7521575" y="2262188"/>
          <p14:tracePt t="36375" x="7521575" y="2270125"/>
          <p14:tracePt t="36391" x="7521575" y="2289175"/>
          <p14:tracePt t="36399" x="7512050" y="2289175"/>
          <p14:tracePt t="36408" x="7512050" y="2298700"/>
          <p14:tracePt t="36415" x="7502525" y="2316163"/>
          <p14:tracePt t="36428" x="7485063" y="2335213"/>
          <p14:tracePt t="36431" x="7485063" y="2343150"/>
          <p14:tracePt t="36440" x="7485063" y="2362200"/>
          <p14:tracePt t="36448" x="7485063" y="2389188"/>
          <p14:tracePt t="36455" x="7485063" y="2398713"/>
          <p14:tracePt t="36463" x="7485063" y="2408238"/>
          <p14:tracePt t="36471" x="7485063" y="2416175"/>
          <p14:tracePt t="36479" x="7485063" y="2435225"/>
          <p14:tracePt t="36487" x="7485063" y="2444750"/>
          <p14:tracePt t="36495" x="7475538" y="2481263"/>
          <p14:tracePt t="36503" x="7475538" y="2489200"/>
          <p14:tracePt t="36511" x="7475538" y="2498725"/>
          <p14:tracePt t="36519" x="7475538" y="2517775"/>
          <p14:tracePt t="36527" x="7475538" y="2525713"/>
          <p14:tracePt t="36535" x="7475538" y="2535238"/>
          <p14:tracePt t="36551" x="7475538" y="2544763"/>
          <p14:tracePt t="36575" x="7466013" y="2571750"/>
          <p14:tracePt t="36607" x="7466013" y="2589213"/>
          <p14:tracePt t="36615" x="7466013" y="2608263"/>
          <p14:tracePt t="36623" x="7466013" y="2625725"/>
          <p14:tracePt t="36639" x="7466013" y="2644775"/>
          <p14:tracePt t="36647" x="7466013" y="2654300"/>
          <p14:tracePt t="36654" x="7466013" y="2662238"/>
          <p14:tracePt t="36670" x="7458075" y="2681288"/>
          <p14:tracePt t="36686" x="7448550" y="2698750"/>
          <p14:tracePt t="36695" x="7421563" y="2717800"/>
          <p14:tracePt t="36712" x="7402513" y="2727325"/>
          <p14:tracePt t="36719" x="7392988" y="2727325"/>
          <p14:tracePt t="36726" x="7375525" y="2744788"/>
          <p14:tracePt t="36734" x="7366000" y="2754313"/>
          <p14:tracePt t="36742" x="7329488" y="2763838"/>
          <p14:tracePt t="36750" x="7302500" y="2771775"/>
          <p14:tracePt t="36759" x="7275513" y="2771775"/>
          <p14:tracePt t="36767" x="7229475" y="2790825"/>
          <p14:tracePt t="36779" x="7202488" y="2790825"/>
          <p14:tracePt t="36784" x="7138988" y="2800350"/>
          <p14:tracePt t="36796" x="7102475" y="2800350"/>
          <p14:tracePt t="36800" x="7029450" y="2800350"/>
          <p14:tracePt t="36812" x="6956425" y="2800350"/>
          <p14:tracePt t="36816" x="6883400" y="2817813"/>
          <p14:tracePt t="36828" x="6800850" y="2827338"/>
          <p14:tracePt t="36831" x="6764338" y="2827338"/>
          <p14:tracePt t="36840" x="6691313" y="2854325"/>
          <p14:tracePt t="36847" x="6618288" y="2854325"/>
          <p14:tracePt t="36856" x="6537325" y="2863850"/>
          <p14:tracePt t="36863" x="6500813" y="2863850"/>
          <p14:tracePt t="36877" x="6427788" y="2863850"/>
          <p14:tracePt t="36878" x="6372225" y="2863850"/>
          <p14:tracePt t="36887" x="6299200" y="2863850"/>
          <p14:tracePt t="36895" x="6226175" y="2863850"/>
          <p14:tracePt t="36903" x="6172200" y="2863850"/>
          <p14:tracePt t="36911" x="6080125" y="2863850"/>
          <p14:tracePt t="36918" x="5989638" y="2863850"/>
          <p14:tracePt t="36926" x="5880100" y="2863850"/>
          <p14:tracePt t="36934" x="5734050" y="2863850"/>
          <p14:tracePt t="36943" x="5588000" y="2863850"/>
          <p14:tracePt t="36950" x="5424488" y="2863850"/>
          <p14:tracePt t="36958" x="5278438" y="2863850"/>
          <p14:tracePt t="36966" x="5114925" y="2863850"/>
          <p14:tracePt t="36975" x="4986338" y="2863850"/>
          <p14:tracePt t="36982" x="4876800" y="2863850"/>
          <p14:tracePt t="36992" x="4767263" y="2863850"/>
          <p14:tracePt t="36998" x="4649788" y="2844800"/>
          <p14:tracePt t="37008" x="4594225" y="2836863"/>
          <p14:tracePt t="37015" x="4540250" y="2836863"/>
          <p14:tracePt t="37025" x="4457700" y="2827338"/>
          <p14:tracePt t="37030" x="4430713" y="2827338"/>
          <p14:tracePt t="37038" x="4394200" y="2827338"/>
          <p14:tracePt t="37046" x="4348163" y="2827338"/>
          <p14:tracePt t="37054" x="4321175" y="2827338"/>
          <p14:tracePt t="37062" x="4294188" y="2827338"/>
          <p14:tracePt t="37070" x="4248150" y="2827338"/>
          <p14:tracePt t="37078" x="4194175" y="2827338"/>
          <p14:tracePt t="37086" x="4121150" y="2827338"/>
          <p14:tracePt t="37094" x="4021138" y="2854325"/>
          <p14:tracePt t="37102" x="3911600" y="2863850"/>
          <p14:tracePt t="37110" x="3783013" y="2881313"/>
          <p14:tracePt t="37118" x="3673475" y="2881313"/>
          <p14:tracePt t="37127" x="3582988" y="2881313"/>
          <p14:tracePt t="37134" x="3455988" y="2881313"/>
          <p14:tracePt t="37142" x="3363913" y="2881313"/>
          <p14:tracePt t="37152" x="3236913" y="2881313"/>
          <p14:tracePt t="37158" x="3108325" y="2881313"/>
          <p14:tracePt t="37166" x="3035300" y="2881313"/>
          <p14:tracePt t="37175" x="2935288" y="2881313"/>
          <p14:tracePt t="37182" x="2825750" y="2881313"/>
          <p14:tracePt t="37192" x="2735263" y="2881313"/>
          <p14:tracePt t="37199" x="2643188" y="2881313"/>
          <p14:tracePt t="37209" x="2570163" y="2881313"/>
          <p14:tracePt t="37215" x="2498725" y="2881313"/>
          <p14:tracePt t="37226" x="2397125" y="2863850"/>
          <p14:tracePt t="37231" x="2306638" y="2854325"/>
          <p14:tracePt t="37242" x="2197100" y="2854325"/>
          <p14:tracePt t="37247" x="2087563" y="2817813"/>
          <p14:tracePt t="37258" x="1997075" y="2817813"/>
          <p14:tracePt t="37262" x="1878013" y="2781300"/>
          <p14:tracePt t="37270" x="1768475" y="2763838"/>
          <p14:tracePt t="37278" x="1668463" y="2754313"/>
          <p14:tracePt t="37287" x="1558925" y="2727325"/>
          <p14:tracePt t="37294" x="1458913" y="2698750"/>
          <p14:tracePt t="37302" x="1330325" y="2654300"/>
          <p14:tracePt t="37311" x="1266825" y="2635250"/>
          <p14:tracePt t="37319" x="1193800" y="2617788"/>
          <p14:tracePt t="37327" x="1093788" y="2589213"/>
          <p14:tracePt t="37335" x="1011238" y="2544763"/>
          <p14:tracePt t="37342" x="966788" y="2525713"/>
          <p14:tracePt t="37351" x="947738" y="2508250"/>
          <p14:tracePt t="37360" x="920750" y="2489200"/>
          <p14:tracePt t="37366" x="903288" y="2471738"/>
          <p14:tracePt t="37375" x="903288" y="2462213"/>
          <p14:tracePt t="37382" x="893763" y="2444750"/>
          <p14:tracePt t="37391" x="893763" y="2408238"/>
          <p14:tracePt t="37399" x="884238" y="2389188"/>
          <p14:tracePt t="37408" x="884238" y="2371725"/>
          <p14:tracePt t="37415" x="884238" y="2335213"/>
          <p14:tracePt t="37428" x="866775" y="2316163"/>
          <p14:tracePt t="37431" x="857250" y="2298700"/>
          <p14:tracePt t="37440" x="857250" y="2289175"/>
          <p14:tracePt t="37448" x="847725" y="2252663"/>
          <p14:tracePt t="37456" x="838200" y="2233613"/>
          <p14:tracePt t="37463" x="811213" y="2189163"/>
          <p14:tracePt t="37473" x="801688" y="2170113"/>
          <p14:tracePt t="37479" x="793750" y="2143125"/>
          <p14:tracePt t="37488" x="784225" y="2106613"/>
          <p14:tracePt t="37496" x="784225" y="2097088"/>
          <p14:tracePt t="37503" x="784225" y="2089150"/>
          <p14:tracePt t="37510" x="784225" y="2079625"/>
          <p14:tracePt t="37519" x="784225" y="2052638"/>
          <p14:tracePt t="37526" x="793750" y="2024063"/>
          <p14:tracePt t="37535" x="830263" y="1987550"/>
          <p14:tracePt t="37542" x="893763" y="1933575"/>
          <p14:tracePt t="37550" x="920750" y="1914525"/>
          <p14:tracePt t="37559" x="984250" y="1878013"/>
          <p14:tracePt t="37566" x="1003300" y="1870075"/>
          <p14:tracePt t="37575" x="1039813" y="1860550"/>
          <p14:tracePt t="37583" x="1084263" y="1851025"/>
          <p14:tracePt t="37592" x="1166813" y="1804988"/>
          <p14:tracePt t="37599" x="1230313" y="1787525"/>
          <p14:tracePt t="37610" x="1322388" y="1760538"/>
          <p14:tracePt t="37615" x="1403350" y="1741488"/>
          <p14:tracePt t="37626" x="1495425" y="1714500"/>
          <p14:tracePt t="37631" x="1612900" y="1687513"/>
          <p14:tracePt t="37639" x="1722438" y="1677988"/>
          <p14:tracePt t="37647" x="1851025" y="1677988"/>
          <p14:tracePt t="37655" x="1978025" y="1677988"/>
          <p14:tracePt t="37662" x="2124075" y="1677988"/>
          <p14:tracePt t="37670" x="2270125" y="1677988"/>
          <p14:tracePt t="37678" x="2416175" y="1677988"/>
          <p14:tracePt t="37686" x="2579688" y="1677988"/>
          <p14:tracePt t="37694" x="2771775" y="1677988"/>
          <p14:tracePt t="37703" x="2954338" y="1677988"/>
          <p14:tracePt t="37710" x="3154363" y="1677988"/>
          <p14:tracePt t="37719" x="3300413" y="1677988"/>
          <p14:tracePt t="37726" x="3463925" y="1677988"/>
          <p14:tracePt t="37734" x="3609975" y="1677988"/>
          <p14:tracePt t="37742" x="3756025" y="1677988"/>
          <p14:tracePt t="37750" x="3902075" y="1677988"/>
          <p14:tracePt t="37759" x="4048125" y="1677988"/>
          <p14:tracePt t="37766" x="4175125" y="1677988"/>
          <p14:tracePt t="37775" x="4284663" y="1677988"/>
          <p14:tracePt t="37782" x="4413250" y="1677988"/>
          <p14:tracePt t="37791" x="4540250" y="1677988"/>
          <p14:tracePt t="37798" x="4649788" y="1677988"/>
          <p14:tracePt t="37808" x="4759325" y="1677988"/>
          <p14:tracePt t="37814" x="4868863" y="1677988"/>
          <p14:tracePt t="37824" x="4978400" y="1677988"/>
          <p14:tracePt t="37830" x="5068888" y="1697038"/>
          <p14:tracePt t="37838" x="5195888" y="1704975"/>
          <p14:tracePt t="37846" x="5314950" y="1724025"/>
          <p14:tracePt t="37855" x="5441950" y="1724025"/>
          <p14:tracePt t="37862" x="5534025" y="1724025"/>
          <p14:tracePt t="37871" x="5661025" y="1724025"/>
          <p14:tracePt t="37878" x="5770563" y="1724025"/>
          <p14:tracePt t="37887" x="5880100" y="1724025"/>
          <p14:tracePt t="37895" x="5989638" y="1751013"/>
          <p14:tracePt t="37903" x="6080125" y="1751013"/>
          <p14:tracePt t="37911" x="6135688" y="1751013"/>
          <p14:tracePt t="37919" x="6235700" y="1760538"/>
          <p14:tracePt t="37926" x="6308725" y="1778000"/>
          <p14:tracePt t="37935" x="6391275" y="1787525"/>
          <p14:tracePt t="37943" x="6464300" y="1814513"/>
          <p14:tracePt t="37952" x="6573838" y="1833563"/>
          <p14:tracePt t="37959" x="6673850" y="1841500"/>
          <p14:tracePt t="37966" x="6764338" y="1860550"/>
          <p14:tracePt t="37975" x="6864350" y="1897063"/>
          <p14:tracePt t="37982" x="6992938" y="1924050"/>
          <p14:tracePt t="37991" x="7110413" y="1970088"/>
          <p14:tracePt t="37998" x="7239000" y="1997075"/>
          <p14:tracePt t="38008" x="7356475" y="2043113"/>
          <p14:tracePt t="38014" x="7448550" y="2070100"/>
          <p14:tracePt t="38024" x="7567613" y="2125663"/>
          <p14:tracePt t="38031" x="7612063" y="2143125"/>
          <p14:tracePt t="38039" x="7658100" y="2170113"/>
          <p14:tracePt t="38047" x="7675563" y="2170113"/>
          <p14:tracePt t="38055" x="7721600" y="2197100"/>
          <p14:tracePt t="38063" x="7740650" y="2216150"/>
          <p14:tracePt t="38073" x="7748588" y="2225675"/>
          <p14:tracePt t="38079" x="7748588" y="2233613"/>
          <p14:tracePt t="38089" x="7767638" y="2252663"/>
          <p14:tracePt t="38095" x="7777163" y="2252663"/>
          <p14:tracePt t="38104" x="7785100" y="2262188"/>
          <p14:tracePt t="38112" x="7794625" y="2270125"/>
          <p14:tracePt t="38120" x="7813675" y="2279650"/>
          <p14:tracePt t="38128" x="7821613" y="2289175"/>
          <p14:tracePt t="38136" x="7821613" y="2298700"/>
          <p14:tracePt t="38145" x="7831138" y="2306638"/>
          <p14:tracePt t="38152" x="7840663" y="2325688"/>
          <p14:tracePt t="38162" x="7850188" y="2325688"/>
          <p14:tracePt t="38168" x="7850188" y="2335213"/>
          <p14:tracePt t="38178" x="7858125" y="2343150"/>
          <p14:tracePt t="38195" x="7858125" y="2352675"/>
          <p14:tracePt t="38200" x="7858125" y="2371725"/>
          <p14:tracePt t="38216" x="7867650" y="2379663"/>
          <p14:tracePt t="38231" x="7867650" y="2389188"/>
          <p14:tracePt t="38247" x="7867650" y="2408238"/>
          <p14:tracePt t="38255" x="7867650" y="2416175"/>
          <p14:tracePt t="38263" x="7858125" y="2435225"/>
          <p14:tracePt t="38279" x="7858125" y="2462213"/>
          <p14:tracePt t="38288" x="7850188" y="2481263"/>
          <p14:tracePt t="38295" x="7840663" y="2517775"/>
          <p14:tracePt t="38303" x="7831138" y="2535238"/>
          <p14:tracePt t="38312" x="7813675" y="2554288"/>
          <p14:tracePt t="38320" x="7785100" y="2581275"/>
          <p14:tracePt t="38327" x="7785100" y="2589213"/>
          <p14:tracePt t="38335" x="7758113" y="2608263"/>
          <p14:tracePt t="38343" x="7748588" y="2617788"/>
          <p14:tracePt t="38351" x="7721600" y="2635250"/>
          <p14:tracePt t="38360" x="7685088" y="2654300"/>
          <p14:tracePt t="38367" x="7648575" y="2662238"/>
          <p14:tracePt t="38376" x="7612063" y="2671763"/>
          <p14:tracePt t="38383" x="7558088" y="2698750"/>
          <p14:tracePt t="38393" x="7531100" y="2717800"/>
          <p14:tracePt t="38399" x="7485063" y="2727325"/>
          <p14:tracePt t="38410" x="7429500" y="2735263"/>
          <p14:tracePt t="38415" x="7366000" y="2763838"/>
          <p14:tracePt t="38424" x="7302500" y="2771775"/>
          <p14:tracePt t="38430" x="7212013" y="2790825"/>
          <p14:tracePt t="38438" x="7146925" y="2827338"/>
          <p14:tracePt t="38446" x="7056438" y="2844800"/>
          <p14:tracePt t="38454" x="6956425" y="2873375"/>
          <p14:tracePt t="38462" x="6864350" y="2873375"/>
          <p14:tracePt t="38470" x="6783388" y="2890838"/>
          <p14:tracePt t="38478" x="6673850" y="2909888"/>
          <p14:tracePt t="38487" x="6581775" y="2917825"/>
          <p14:tracePt t="38494" x="6472238" y="2917825"/>
          <p14:tracePt t="38503" x="6381750" y="2936875"/>
          <p14:tracePt t="38510" x="6299200" y="2936875"/>
          <p14:tracePt t="38519" x="6208713" y="2936875"/>
          <p14:tracePt t="38527" x="6153150" y="2936875"/>
          <p14:tracePt t="38534" x="6099175" y="2936875"/>
          <p14:tracePt t="38542" x="6043613" y="2936875"/>
          <p14:tracePt t="38551" x="5989638" y="2936875"/>
          <p14:tracePt t="38559" x="5926138" y="2936875"/>
          <p14:tracePt t="38567" x="5853113" y="2936875"/>
          <p14:tracePt t="38575" x="5761038" y="2936875"/>
          <p14:tracePt t="38583" x="5670550" y="2936875"/>
          <p14:tracePt t="38592" x="5580063" y="2936875"/>
          <p14:tracePt t="38599" x="5451475" y="2936875"/>
          <p14:tracePt t="38608" x="5305425" y="2936875"/>
          <p14:tracePt t="38615" x="5195888" y="2936875"/>
          <p14:tracePt t="38625" x="5068888" y="2936875"/>
          <p14:tracePt t="38631" x="4941888" y="2936875"/>
          <p14:tracePt t="38639" x="4849813" y="2927350"/>
          <p14:tracePt t="38647" x="4713288" y="2900363"/>
          <p14:tracePt t="38655" x="4659313" y="2890838"/>
          <p14:tracePt t="38663" x="4613275" y="2890838"/>
          <p14:tracePt t="38672" x="4549775" y="2890838"/>
          <p14:tracePt t="38678" x="4476750" y="2890838"/>
          <p14:tracePt t="38686" x="4394200" y="2890838"/>
          <p14:tracePt t="38694" x="4321175" y="2890838"/>
          <p14:tracePt t="38703" x="4248150" y="2890838"/>
          <p14:tracePt t="38710" x="4175125" y="2890838"/>
          <p14:tracePt t="38718" x="4121150" y="2890838"/>
          <p14:tracePt t="38726" x="4029075" y="2890838"/>
          <p14:tracePt t="38734" x="3929063" y="2881313"/>
          <p14:tracePt t="38742" x="3856038" y="2863850"/>
          <p14:tracePt t="38751" x="3765550" y="2863850"/>
          <p14:tracePt t="38759" x="3665538" y="2827338"/>
          <p14:tracePt t="38767" x="3609975" y="2827338"/>
          <p14:tracePt t="38776" x="3536950" y="2808288"/>
          <p14:tracePt t="38783" x="3419475" y="2800350"/>
          <p14:tracePt t="38792" x="3346450" y="2771775"/>
          <p14:tracePt t="38799" x="3263900" y="2754313"/>
          <p14:tracePt t="38809" x="3171825" y="2754313"/>
          <p14:tracePt t="38815" x="3117850" y="2744788"/>
          <p14:tracePt t="38826" x="3063875" y="2744788"/>
          <p14:tracePt t="38831" x="2981325" y="2735263"/>
          <p14:tracePt t="38839" x="2889250" y="2735263"/>
          <p14:tracePt t="38847" x="2781300" y="2708275"/>
          <p14:tracePt t="38859" x="2679700" y="2690813"/>
          <p14:tracePt t="38863" x="2570163" y="2681288"/>
          <p14:tracePt t="38872" x="2479675" y="2662238"/>
          <p14:tracePt t="38878" x="2389188" y="2662238"/>
          <p14:tracePt t="38887" x="2306638" y="2635250"/>
          <p14:tracePt t="38894" x="2233613" y="2625725"/>
          <p14:tracePt t="38902" x="2170113" y="2608263"/>
          <p14:tracePt t="38910" x="2097088" y="2598738"/>
          <p14:tracePt t="38918" x="2014538" y="2571750"/>
          <p14:tracePt t="38926" x="1987550" y="2571750"/>
          <p14:tracePt t="38934" x="1941513" y="2554288"/>
          <p14:tracePt t="38943" x="1924050" y="2544763"/>
          <p14:tracePt t="38950" x="1905000" y="2544763"/>
          <p14:tracePt t="38959" x="1895475" y="2544763"/>
          <p14:tracePt t="38966" x="1887538" y="2544763"/>
          <p14:tracePt t="38982" x="1851025" y="2517775"/>
          <p14:tracePt t="38991" x="1841500" y="2517775"/>
          <p14:tracePt t="38999" x="1831975" y="2517775"/>
          <p14:tracePt t="39008" x="1814513" y="2508250"/>
          <p14:tracePt t="39015" x="1814513" y="2498725"/>
          <p14:tracePt t="39025" x="1795463" y="2481263"/>
          <p14:tracePt t="39031" x="1751013" y="2471738"/>
          <p14:tracePt t="39039" x="1722438" y="2462213"/>
          <p14:tracePt t="39047" x="1695450" y="2444750"/>
          <p14:tracePt t="39055" x="1658938" y="2425700"/>
          <p14:tracePt t="39063" x="1622425" y="2425700"/>
          <p14:tracePt t="39072" x="1604963" y="2416175"/>
          <p14:tracePt t="39078" x="1558925" y="2408238"/>
          <p14:tracePt t="39086" x="1541463" y="2408238"/>
          <p14:tracePt t="39094" x="1512888" y="2398713"/>
          <p14:tracePt t="39102" x="1504950" y="2398713"/>
          <p14:tracePt t="39110" x="1476375" y="2398713"/>
          <p14:tracePt t="39118" x="1458913" y="2379663"/>
          <p14:tracePt t="39126" x="1449388" y="2379663"/>
          <p14:tracePt t="39142" x="1431925" y="2371725"/>
          <p14:tracePt t="39159" x="1422400" y="2362200"/>
          <p14:tracePt t="39177" x="1403350" y="2352675"/>
          <p14:tracePt t="39183" x="1403350" y="2343150"/>
          <p14:tracePt t="39193" x="1395413" y="2335213"/>
          <p14:tracePt t="39199" x="1385888" y="2335213"/>
          <p14:tracePt t="39210" x="1366838" y="2325688"/>
          <p14:tracePt t="39215" x="1358900" y="2316163"/>
          <p14:tracePt t="39227" x="1330325" y="2306638"/>
          <p14:tracePt t="39231" x="1322388" y="2298700"/>
          <p14:tracePt t="39247" x="1322388" y="2289175"/>
          <p14:tracePt t="39255" x="1322388" y="2262188"/>
          <p14:tracePt t="39263" x="1322388" y="2252663"/>
          <p14:tracePt t="39271" x="1322388" y="2233613"/>
          <p14:tracePt t="39279" x="1322388" y="2225675"/>
          <p14:tracePt t="39287" x="1322388" y="2206625"/>
          <p14:tracePt t="39295" x="1322388" y="2170113"/>
          <p14:tracePt t="39303" x="1322388" y="2160588"/>
          <p14:tracePt t="39311" x="1349375" y="2125663"/>
          <p14:tracePt t="39320" x="1376363" y="2089150"/>
          <p14:tracePt t="39326" x="1422400" y="2043113"/>
          <p14:tracePt t="39334" x="1468438" y="2024063"/>
          <p14:tracePt t="39342" x="1512888" y="1987550"/>
          <p14:tracePt t="39350" x="1595438" y="1933575"/>
          <p14:tracePt t="39359" x="1622425" y="1924050"/>
          <p14:tracePt t="39366" x="1677988" y="1914525"/>
          <p14:tracePt t="39376" x="1731963" y="1878013"/>
          <p14:tracePt t="39382" x="1768475" y="1870075"/>
          <p14:tracePt t="39391" x="1831975" y="1841500"/>
          <p14:tracePt t="39398" x="1878013" y="1814513"/>
          <p14:tracePt t="39407" x="1941513" y="1797050"/>
          <p14:tracePt t="39414" x="2005013" y="1768475"/>
          <p14:tracePt t="39424" x="2051050" y="1741488"/>
          <p14:tracePt t="39431" x="2078038" y="1731963"/>
          <p14:tracePt t="39439" x="2114550" y="1724025"/>
          <p14:tracePt t="39446" x="2151063" y="1724025"/>
          <p14:tracePt t="39455" x="2206625" y="1724025"/>
          <p14:tracePt t="39463" x="2260600" y="1724025"/>
          <p14:tracePt t="39471" x="2297113" y="1724025"/>
          <p14:tracePt t="39479" x="2324100" y="1724025"/>
          <p14:tracePt t="39487" x="2370138" y="1724025"/>
          <p14:tracePt t="39495" x="2397125" y="1724025"/>
          <p14:tracePt t="39503" x="2425700" y="1724025"/>
          <p14:tracePt t="39511" x="2462213" y="1724025"/>
          <p14:tracePt t="39519" x="2479675" y="1724025"/>
          <p14:tracePt t="39527" x="2506663" y="1724025"/>
          <p14:tracePt t="39535" x="2516188" y="1724025"/>
          <p14:tracePt t="39551" x="2543175" y="1724025"/>
          <p14:tracePt t="39559" x="2562225" y="1724025"/>
          <p14:tracePt t="39567" x="2598738" y="1751013"/>
          <p14:tracePt t="39575" x="2635250" y="1751013"/>
          <p14:tracePt t="39583" x="2689225" y="1760538"/>
          <p14:tracePt t="39592" x="2752725" y="1760538"/>
          <p14:tracePt t="39599" x="2825750" y="1768475"/>
          <p14:tracePt t="39609" x="2898775" y="1768475"/>
          <p14:tracePt t="39615" x="2981325" y="1787525"/>
          <p14:tracePt t="39625" x="3035300" y="1787525"/>
          <p14:tracePt t="39631" x="3144838" y="1814513"/>
          <p14:tracePt t="39639" x="3273425" y="1814513"/>
          <p14:tracePt t="39647" x="3382963" y="1814513"/>
          <p14:tracePt t="39655" x="3509963" y="1814513"/>
          <p14:tracePt t="39663" x="3656013" y="1814513"/>
          <p14:tracePt t="39671" x="3819525" y="1814513"/>
          <p14:tracePt t="39679" x="3984625" y="1814513"/>
          <p14:tracePt t="39687" x="4148138" y="1814513"/>
          <p14:tracePt t="39695" x="4311650" y="1814513"/>
          <p14:tracePt t="39703" x="4484688" y="1814513"/>
          <p14:tracePt t="39711" x="4649788" y="1814513"/>
          <p14:tracePt t="39719" x="4813300" y="1814513"/>
          <p14:tracePt t="39727" x="4941888" y="1814513"/>
          <p14:tracePt t="39735" x="5032375" y="1814513"/>
          <p14:tracePt t="39743" x="5105400" y="1814513"/>
          <p14:tracePt t="39751" x="5168900" y="1824038"/>
          <p14:tracePt t="39759" x="5178425" y="1824038"/>
          <p14:tracePt t="39832" x="5187950" y="1824038"/>
          <p14:tracePt t="39848" x="5178425" y="1814513"/>
          <p14:tracePt t="39856" x="5159375" y="1804988"/>
          <p14:tracePt t="39887" x="5151438" y="1804988"/>
          <p14:tracePt t="39895" x="5132388" y="1804988"/>
          <p14:tracePt t="39902" x="5122863" y="1804988"/>
          <p14:tracePt t="39910" x="5114925" y="1804988"/>
          <p14:tracePt t="39926" x="5086350" y="1804988"/>
          <p14:tracePt t="39934" x="5068888" y="1804988"/>
          <p14:tracePt t="39943" x="5041900" y="1804988"/>
          <p14:tracePt t="39950" x="5005388" y="1797050"/>
          <p14:tracePt t="39959" x="4978400" y="1797050"/>
          <p14:tracePt t="39966" x="4941888" y="1797050"/>
          <p14:tracePt t="39975" x="4905375" y="1778000"/>
          <p14:tracePt t="39983" x="4876800" y="1778000"/>
          <p14:tracePt t="39991" x="4832350" y="1778000"/>
          <p14:tracePt t="39999" x="4822825" y="1778000"/>
          <p14:tracePt t="40008" x="4786313" y="1778000"/>
          <p14:tracePt t="40015" x="4767263" y="1778000"/>
          <p14:tracePt t="40025" x="4740275" y="1778000"/>
          <p14:tracePt t="40031" x="4730750" y="1778000"/>
          <p14:tracePt t="40039" x="4703763" y="1778000"/>
          <p14:tracePt t="40047" x="4686300" y="1787525"/>
          <p14:tracePt t="40055" x="4659313" y="1814513"/>
          <p14:tracePt t="40063" x="4630738" y="1824038"/>
          <p14:tracePt t="40071" x="4586288" y="1851025"/>
          <p14:tracePt t="40079" x="4540250" y="1870075"/>
          <p14:tracePt t="40088" x="4494213" y="1897063"/>
          <p14:tracePt t="40095" x="4476750" y="1906588"/>
          <p14:tracePt t="40104" x="4421188" y="1924050"/>
          <p14:tracePt t="40111" x="4376738" y="1924050"/>
          <p14:tracePt t="40119" x="4340225" y="1933575"/>
          <p14:tracePt t="40126" x="4330700" y="1933575"/>
          <p14:tracePt t="40135" x="4321175" y="1933575"/>
          <p14:tracePt t="40183" x="4311650" y="1933575"/>
          <p14:tracePt t="40199" x="4311650" y="1906588"/>
          <p14:tracePt t="40207" x="4311650" y="1878013"/>
          <p14:tracePt t="40215" x="4303713" y="1841500"/>
          <p14:tracePt t="40223" x="4303713" y="1804988"/>
          <p14:tracePt t="40231" x="4284663" y="1768475"/>
          <p14:tracePt t="40239" x="4275138" y="1741488"/>
          <p14:tracePt t="40247" x="4275138" y="1731963"/>
          <p14:tracePt t="40255" x="4275138" y="1697038"/>
          <p14:tracePt t="40263" x="4275138" y="1677988"/>
          <p14:tracePt t="40271" x="4275138" y="1651000"/>
          <p14:tracePt t="40279" x="4275138" y="1624013"/>
          <p14:tracePt t="40286" x="4275138" y="1595438"/>
          <p14:tracePt t="40295" x="4275138" y="1568450"/>
          <p14:tracePt t="40303" x="4275138" y="1531938"/>
          <p14:tracePt t="40311" x="4275138" y="1495425"/>
          <p14:tracePt t="40319" x="4284663" y="1449388"/>
          <p14:tracePt t="40327" x="4294188" y="1395413"/>
          <p14:tracePt t="40335" x="4294188" y="1376363"/>
          <p14:tracePt t="40342" x="4303713" y="1339850"/>
          <p14:tracePt t="40351" x="4340225" y="1295400"/>
          <p14:tracePt t="40359" x="4348163" y="1268413"/>
          <p14:tracePt t="40367" x="4357688" y="1231900"/>
          <p14:tracePt t="40375" x="4376738" y="1195388"/>
          <p14:tracePt t="40382" x="4384675" y="1185863"/>
          <p14:tracePt t="40391" x="4394200" y="1176338"/>
          <p14:tracePt t="40407" x="4403725" y="1149350"/>
          <p14:tracePt t="40424" x="4413250" y="1139825"/>
          <p14:tracePt t="40447" x="4421188" y="1130300"/>
          <p14:tracePt t="40463" x="4430713" y="1130300"/>
          <p14:tracePt t="40471" x="4440238" y="1130300"/>
          <p14:tracePt t="40479" x="4467225" y="1130300"/>
          <p14:tracePt t="40487" x="4503738" y="1130300"/>
          <p14:tracePt t="40495" x="4530725" y="1130300"/>
          <p14:tracePt t="40503" x="4586288" y="1130300"/>
          <p14:tracePt t="40511" x="4630738" y="1130300"/>
          <p14:tracePt t="40519" x="4686300" y="1130300"/>
          <p14:tracePt t="40527" x="4740275" y="1130300"/>
          <p14:tracePt t="40535" x="4803775" y="1149350"/>
          <p14:tracePt t="40543" x="4813300" y="1149350"/>
          <p14:tracePt t="40551" x="4813300" y="1158875"/>
          <p14:tracePt t="40567" x="4822825" y="1195388"/>
          <p14:tracePt t="40576" x="4832350" y="1203325"/>
          <p14:tracePt t="40583" x="4832350" y="1239838"/>
          <p14:tracePt t="40594" x="4832350" y="1285875"/>
          <p14:tracePt t="40599" x="4832350" y="1312863"/>
          <p14:tracePt t="40609" x="4832350" y="1339850"/>
          <p14:tracePt t="40615" x="4832350" y="1368425"/>
          <p14:tracePt t="40626" x="4832350" y="1385888"/>
          <p14:tracePt t="40631" x="4832350" y="1412875"/>
          <p14:tracePt t="40640" x="4832350" y="1431925"/>
          <p14:tracePt t="40655" x="4822825" y="1449388"/>
          <p14:tracePt t="40663" x="4813300" y="1477963"/>
          <p14:tracePt t="40671" x="4795838" y="1495425"/>
          <p14:tracePt t="40679" x="4776788" y="1514475"/>
          <p14:tracePt t="40687" x="4740275" y="1541463"/>
          <p14:tracePt t="40696" x="4722813" y="1550988"/>
          <p14:tracePt t="40703" x="4686300" y="1577975"/>
          <p14:tracePt t="40711" x="4649788" y="1587500"/>
          <p14:tracePt t="40719" x="4622800" y="1595438"/>
          <p14:tracePt t="40727" x="4567238" y="1604963"/>
          <p14:tracePt t="40735" x="4521200" y="1631950"/>
          <p14:tracePt t="40743" x="4476750" y="1641475"/>
          <p14:tracePt t="40751" x="4421188" y="1641475"/>
          <p14:tracePt t="40760" x="4394200" y="1641475"/>
          <p14:tracePt t="40767" x="4367213" y="1641475"/>
          <p14:tracePt t="40776" x="4357688" y="1641475"/>
          <p14:tracePt t="40783" x="4340225" y="1641475"/>
          <p14:tracePt t="40794" x="4330700" y="1641475"/>
          <p14:tracePt t="40809" x="4311650" y="1641475"/>
          <p14:tracePt t="40826" x="4303713" y="1631950"/>
          <p14:tracePt t="40831" x="4303713" y="1624013"/>
          <p14:tracePt t="40842" x="4303713" y="1604963"/>
          <p14:tracePt t="40855" x="4303713" y="1595438"/>
          <p14:tracePt t="40894" x="4294188" y="1595438"/>
          <p14:tracePt t="40902" x="4284663" y="1595438"/>
          <p14:tracePt t="40910" x="4275138" y="1595438"/>
          <p14:tracePt t="40926" x="4257675" y="1595438"/>
          <p14:tracePt t="40943" x="4248150" y="1595438"/>
          <p14:tracePt t="40966" x="4230688" y="1595438"/>
          <p14:tracePt t="40982" x="4211638" y="1595438"/>
          <p14:tracePt t="40990" x="4202113" y="1595438"/>
          <p14:tracePt t="40998" x="4175125" y="1595438"/>
          <p14:tracePt t="41008" x="4157663" y="1595438"/>
          <p14:tracePt t="41015" x="4148138" y="1595438"/>
          <p14:tracePt t="41025" x="4111625" y="1595438"/>
          <p14:tracePt t="41031" x="4075113" y="1595438"/>
          <p14:tracePt t="41039" x="4057650" y="1595438"/>
          <p14:tracePt t="41046" x="4011613" y="1595438"/>
          <p14:tracePt t="41055" x="3984625" y="1595438"/>
          <p14:tracePt t="41063" x="3956050" y="1587500"/>
          <p14:tracePt t="41071" x="3948113" y="1577975"/>
          <p14:tracePt t="41079" x="3938588" y="1541463"/>
          <p14:tracePt t="41087" x="3929063" y="1514475"/>
          <p14:tracePt t="41095" x="3929063" y="1495425"/>
          <p14:tracePt t="41103" x="3919538" y="1468438"/>
          <p14:tracePt t="41111" x="3919538" y="1431925"/>
          <p14:tracePt t="41119" x="3919538" y="1404938"/>
          <p14:tracePt t="41127" x="3919538" y="1368425"/>
          <p14:tracePt t="41135" x="3948113" y="1322388"/>
          <p14:tracePt t="41143" x="3975100" y="1276350"/>
          <p14:tracePt t="41151" x="4011613" y="1239838"/>
          <p14:tracePt t="41160" x="4075113" y="1185863"/>
          <p14:tracePt t="41166" x="4121150" y="1158875"/>
          <p14:tracePt t="41175" x="4221163" y="1112838"/>
          <p14:tracePt t="41182" x="4321175" y="1066800"/>
          <p14:tracePt t="41191" x="4430713" y="1039813"/>
          <p14:tracePt t="41198" x="4549775" y="1012825"/>
          <p14:tracePt t="41207" x="4659313" y="1003300"/>
          <p14:tracePt t="41215" x="4713288" y="1003300"/>
          <p14:tracePt t="41224" x="4767263" y="1003300"/>
          <p14:tracePt t="41231" x="4786313" y="1003300"/>
          <p14:tracePt t="41247" x="4813300" y="1003300"/>
          <p14:tracePt t="41255" x="4813300" y="1012825"/>
          <p14:tracePt t="41263" x="4813300" y="1030288"/>
          <p14:tracePt t="41271" x="4813300" y="1085850"/>
          <p14:tracePt t="41279" x="4813300" y="1176338"/>
          <p14:tracePt t="41287" x="4786313" y="1276350"/>
          <p14:tracePt t="41296" x="4740275" y="1358900"/>
          <p14:tracePt t="41303" x="4686300" y="1514475"/>
          <p14:tracePt t="41312" x="4659313" y="1568450"/>
          <p14:tracePt t="41319" x="4622800" y="1631950"/>
          <p14:tracePt t="41327" x="4613275" y="1668463"/>
          <p14:tracePt t="41335" x="4603750" y="1687513"/>
          <p14:tracePt t="41343" x="4594225" y="1697038"/>
          <p14:tracePt t="41425" x="4594225" y="1687513"/>
          <p14:tracePt t="41432" x="4576763" y="1668463"/>
          <p14:tracePt t="41443" x="4567238" y="1660525"/>
          <p14:tracePt t="41447" x="4540250" y="1614488"/>
          <p14:tracePt t="41454" x="4494213" y="1587500"/>
          <p14:tracePt t="41462" x="4440238" y="1531938"/>
          <p14:tracePt t="41470" x="4376738" y="1495425"/>
          <p14:tracePt t="41478" x="4330700" y="1468438"/>
          <p14:tracePt t="41486" x="4267200" y="1449388"/>
          <p14:tracePt t="41494" x="4202113" y="1412875"/>
          <p14:tracePt t="41502" x="4184650" y="1385888"/>
          <p14:tracePt t="41510" x="4157663" y="1358900"/>
          <p14:tracePt t="41519" x="4148138" y="1358900"/>
          <p14:tracePt t="41526" x="4121150" y="1349375"/>
          <p14:tracePt t="41535" x="4111625" y="1339850"/>
          <p14:tracePt t="41552" x="4102100" y="1339850"/>
          <p14:tracePt t="41562" x="4075113" y="1339850"/>
          <p14:tracePt t="41569" x="4038600" y="1339850"/>
          <p14:tracePt t="41578" x="4011613" y="1339850"/>
          <p14:tracePt t="41583" x="3938588" y="1339850"/>
          <p14:tracePt t="41591" x="3865563" y="1339850"/>
          <p14:tracePt t="41599" x="3810000" y="1339850"/>
          <p14:tracePt t="41609" x="3765550" y="1339850"/>
          <p14:tracePt t="41615" x="3729038" y="1339850"/>
          <p14:tracePt t="41624" x="3673475" y="1339850"/>
          <p14:tracePt t="41631" x="3609975" y="1358900"/>
          <p14:tracePt t="41645" x="3563938" y="1368425"/>
          <p14:tracePt t="41651" x="3527425" y="1368425"/>
          <p14:tracePt t="41655" x="3490913" y="1368425"/>
          <p14:tracePt t="41664" x="3473450" y="1368425"/>
          <p14:tracePt t="41670" x="3427413" y="1368425"/>
          <p14:tracePt t="41678" x="3390900" y="1368425"/>
          <p14:tracePt t="41686" x="3354388" y="1368425"/>
          <p14:tracePt t="41694" x="3300413" y="1368425"/>
          <p14:tracePt t="41702" x="3244850" y="1368425"/>
          <p14:tracePt t="41710" x="3154363" y="1368425"/>
          <p14:tracePt t="41718" x="3081338" y="1368425"/>
          <p14:tracePt t="41726" x="3008313" y="1358900"/>
          <p14:tracePt t="41734" x="2881313" y="1358900"/>
          <p14:tracePt t="41742" x="2781300" y="1322388"/>
          <p14:tracePt t="41750" x="2652713" y="1295400"/>
          <p14:tracePt t="41758" x="2516188" y="1258888"/>
          <p14:tracePt t="41766" x="2425700" y="1222375"/>
          <p14:tracePt t="41775" x="2324100" y="1195388"/>
          <p14:tracePt t="41782" x="2243138" y="1166813"/>
          <p14:tracePt t="41791" x="2143125" y="1112838"/>
          <p14:tracePt t="41798" x="2070100" y="1085850"/>
          <p14:tracePt t="41807" x="1987550" y="1039813"/>
          <p14:tracePt t="41814" x="1905000" y="1003300"/>
          <p14:tracePt t="41824" x="1860550" y="966788"/>
          <p14:tracePt t="41830" x="1795463" y="911225"/>
          <p14:tracePt t="41838" x="1714500" y="903288"/>
          <p14:tracePt t="41846" x="1668463" y="857250"/>
          <p14:tracePt t="41854" x="1585913" y="830263"/>
          <p14:tracePt t="41863" x="1522413" y="803275"/>
          <p14:tracePt t="41872" x="1485900" y="793750"/>
          <p14:tracePt t="41892" x="1376363" y="747713"/>
          <p14:tracePt t="41894" x="1358900" y="738188"/>
          <p14:tracePt t="41902" x="1339850" y="738188"/>
          <p14:tracePt t="41911" x="1312863" y="720725"/>
          <p14:tracePt t="41926" x="1303338" y="720725"/>
          <p14:tracePt t="41934" x="1293813" y="720725"/>
          <p14:tracePt t="41942" x="1285875" y="720725"/>
          <p14:tracePt t="41976" x="1276350" y="720725"/>
          <p14:tracePt t="42000" x="1266825" y="711200"/>
          <p14:tracePt t="42008" x="1258888" y="701675"/>
          <p14:tracePt t="42024" x="1239838" y="701675"/>
          <p14:tracePt t="42039" x="1222375" y="701675"/>
          <p14:tracePt t="42047" x="1212850" y="701675"/>
          <p14:tracePt t="42055" x="1193800" y="701675"/>
          <p14:tracePt t="42063" x="1185863" y="701675"/>
          <p14:tracePt t="42071" x="1176338" y="701675"/>
          <p14:tracePt t="42079" x="1149350" y="701675"/>
          <p14:tracePt t="42088" x="1130300" y="701675"/>
          <p14:tracePt t="42102" x="1112838" y="701675"/>
          <p14:tracePt t="42135" x="1093788" y="711200"/>
          <p14:tracePt t="42143" x="1093788" y="730250"/>
          <p14:tracePt t="42150" x="1084263" y="757238"/>
          <p14:tracePt t="42158" x="1084263" y="784225"/>
          <p14:tracePt t="42166" x="1084263" y="803275"/>
          <p14:tracePt t="42175" x="1084263" y="839788"/>
          <p14:tracePt t="42182" x="1076325" y="839788"/>
          <p14:tracePt t="42191" x="1076325" y="866775"/>
          <p14:tracePt t="42198" x="1076325" y="893763"/>
          <p14:tracePt t="42207" x="1076325" y="939800"/>
          <p14:tracePt t="42214" x="1076325" y="993775"/>
          <p14:tracePt t="42224" x="1076325" y="1049338"/>
          <p14:tracePt t="42230" x="1076325" y="1103313"/>
          <p14:tracePt t="42241" x="1076325" y="1166813"/>
          <p14:tracePt t="42247" x="1076325" y="1222375"/>
          <p14:tracePt t="42258" x="1076325" y="1295400"/>
          <p14:tracePt t="42262" x="1076325" y="1349375"/>
          <p14:tracePt t="42270" x="1076325" y="1404938"/>
          <p14:tracePt t="42278" x="1076325" y="1458913"/>
          <p14:tracePt t="42287" x="1076325" y="1550988"/>
          <p14:tracePt t="42294" x="1076325" y="1631950"/>
          <p14:tracePt t="42303" x="1030288" y="1724025"/>
          <p14:tracePt t="42310" x="1020763" y="1787525"/>
          <p14:tracePt t="42318" x="1011238" y="1824038"/>
          <p14:tracePt t="42326" x="984250" y="1870075"/>
          <p14:tracePt t="42342" x="984250" y="1878013"/>
          <p14:tracePt t="42350" x="984250" y="1887538"/>
          <p14:tracePt t="42448" x="984250" y="1878013"/>
          <p14:tracePt t="42480" x="993775" y="1878013"/>
          <p14:tracePt t="42486" x="1003300" y="1870075"/>
          <p14:tracePt t="42494" x="1011238" y="1860550"/>
          <p14:tracePt t="42510" x="1030288" y="1841500"/>
          <p14:tracePt t="42518" x="1039813" y="1841500"/>
          <p14:tracePt t="42526" x="1057275" y="1841500"/>
          <p14:tracePt t="42535" x="1066800" y="1841500"/>
          <p14:tracePt t="42543" x="1093788" y="1841500"/>
          <p14:tracePt t="42551" x="1120775" y="1841500"/>
          <p14:tracePt t="42560" x="1157288" y="1841500"/>
          <p14:tracePt t="42567" x="1193800" y="1841500"/>
          <p14:tracePt t="42576" x="1222375" y="1841500"/>
          <p14:tracePt t="42583" x="1276350" y="1841500"/>
          <p14:tracePt t="42593" x="1403350" y="1841500"/>
          <p14:tracePt t="42599" x="1541463" y="1860550"/>
          <p14:tracePt t="42610" x="1695450" y="1860550"/>
          <p14:tracePt t="42615" x="1868488" y="1906588"/>
          <p14:tracePt t="42627" x="2070100" y="1906588"/>
          <p14:tracePt t="42631" x="2316163" y="1906588"/>
          <p14:tracePt t="42640" x="2689225" y="1906588"/>
          <p14:tracePt t="42647" x="3017838" y="1906588"/>
          <p14:tracePt t="42654" x="3354388" y="1906588"/>
          <p14:tracePt t="42662" x="3556000" y="1924050"/>
          <p14:tracePt t="42670" x="3709988" y="1951038"/>
          <p14:tracePt t="42678" x="3802063" y="1997075"/>
          <p14:tracePt t="42687" x="3919538" y="2052638"/>
          <p14:tracePt t="42694" x="3984625" y="2079625"/>
          <p14:tracePt t="42702" x="4011613" y="2089150"/>
          <p14:tracePt t="42710" x="4057650" y="2125663"/>
          <p14:tracePt t="42718" x="4084638" y="2143125"/>
          <p14:tracePt t="42726" x="4129088" y="2160588"/>
          <p14:tracePt t="42734" x="4194175" y="2189163"/>
          <p14:tracePt t="42742" x="4267200" y="2197100"/>
          <p14:tracePt t="42751" x="4330700" y="2225675"/>
          <p14:tracePt t="42759" x="4457700" y="2252663"/>
          <p14:tracePt t="42767" x="4594225" y="2270125"/>
          <p14:tracePt t="42774" x="4776788" y="2298700"/>
          <p14:tracePt t="42783" x="4959350" y="2298700"/>
          <p14:tracePt t="42791" x="5178425" y="2298700"/>
          <p14:tracePt t="42799" x="5441950" y="2298700"/>
          <p14:tracePt t="42807" x="5734050" y="2298700"/>
          <p14:tracePt t="42815" x="5962650" y="2298700"/>
          <p14:tracePt t="42824" x="6189663" y="2298700"/>
          <p14:tracePt t="42831" x="6372225" y="2298700"/>
          <p14:tracePt t="42842" x="6537325" y="2298700"/>
          <p14:tracePt t="42847" x="6664325" y="2298700"/>
          <p14:tracePt t="42855" x="6810375" y="2298700"/>
          <p14:tracePt t="42863" x="6919913" y="2298700"/>
          <p14:tracePt t="42871" x="7010400" y="2298700"/>
          <p14:tracePt t="42879" x="7119938" y="2298700"/>
          <p14:tracePt t="42888" x="7248525" y="2298700"/>
          <p14:tracePt t="42896" x="7356475" y="2298700"/>
          <p14:tracePt t="42903" x="7466013" y="2298700"/>
          <p14:tracePt t="42911" x="7558088" y="2298700"/>
          <p14:tracePt t="42919" x="7639050" y="2279650"/>
          <p14:tracePt t="42927" x="7712075" y="2270125"/>
          <p14:tracePt t="42935" x="7794625" y="2243138"/>
          <p14:tracePt t="42943" x="7850188" y="2233613"/>
          <p14:tracePt t="42951" x="7950200" y="2206625"/>
          <p14:tracePt t="42959" x="8004175" y="2179638"/>
          <p14:tracePt t="42967" x="8050213" y="2152650"/>
          <p14:tracePt t="42975" x="8113713" y="2143125"/>
          <p14:tracePt t="42983" x="8140700" y="2116138"/>
          <p14:tracePt t="42992" x="8177213" y="2089150"/>
          <p14:tracePt t="42999" x="8186738" y="2089150"/>
          <p14:tracePt t="43009" x="8204200" y="2070100"/>
          <p14:tracePt t="43015" x="8223250" y="2033588"/>
          <p14:tracePt t="43026" x="8223250" y="2024063"/>
          <p14:tracePt t="43031" x="8232775" y="2024063"/>
          <p14:tracePt t="43042" x="8240713" y="2006600"/>
          <p14:tracePt t="43047" x="8259763" y="1987550"/>
          <p14:tracePt t="43055" x="8259763" y="1979613"/>
          <p14:tracePt t="43063" x="8269288" y="1951038"/>
          <p14:tracePt t="43072" x="8269288" y="1924050"/>
          <p14:tracePt t="43079" x="8269288" y="1887538"/>
          <p14:tracePt t="43095" x="8269288" y="1878013"/>
          <p14:tracePt t="43104" x="8269288" y="1851025"/>
          <p14:tracePt t="43110" x="8269288" y="1833563"/>
          <p14:tracePt t="43119" x="8250238" y="1787525"/>
          <p14:tracePt t="43126" x="8240713" y="1778000"/>
          <p14:tracePt t="43134" x="8240713" y="1760538"/>
          <p14:tracePt t="43142" x="8223250" y="1731963"/>
          <p14:tracePt t="43150" x="8223250" y="1714500"/>
          <p14:tracePt t="43159" x="8204200" y="1687513"/>
          <p14:tracePt t="43167" x="8196263" y="1651000"/>
          <p14:tracePt t="43174" x="8186738" y="1631950"/>
          <p14:tracePt t="43182" x="8186738" y="1624013"/>
          <p14:tracePt t="43191" x="8177213" y="1614488"/>
          <p14:tracePt t="43198" x="8169275" y="1604963"/>
          <p14:tracePt t="43207" x="8150225" y="1587500"/>
          <p14:tracePt t="43214" x="8140700" y="1568450"/>
          <p14:tracePt t="43288" x="8140700" y="1558925"/>
          <p14:tracePt t="43296" x="8140700" y="1550988"/>
          <p14:tracePt t="43307" x="8132763" y="1541463"/>
          <p14:tracePt t="43313" x="8132763" y="1531938"/>
          <p14:tracePt t="43415" x="8123238" y="1558925"/>
          <p14:tracePt t="43423" x="8104188" y="1604963"/>
          <p14:tracePt t="43431" x="8104188" y="1624013"/>
          <p14:tracePt t="43439" x="8077200" y="1668463"/>
          <p14:tracePt t="43447" x="8067675" y="1687513"/>
          <p14:tracePt t="43455" x="8067675" y="1697038"/>
          <p14:tracePt t="43463" x="8067675" y="1704975"/>
          <p14:tracePt t="43471" x="8067675" y="1714500"/>
          <p14:tracePt t="43479" x="8059738" y="1724025"/>
          <p14:tracePt t="43495" x="8050213" y="1724025"/>
          <p14:tracePt t="43511" x="8023225" y="1724025"/>
          <p14:tracePt t="43519" x="7977188" y="1724025"/>
          <p14:tracePt t="43527" x="7921625" y="1724025"/>
          <p14:tracePt t="43535" x="7850188" y="1724025"/>
          <p14:tracePt t="43543" x="7794625" y="1724025"/>
          <p14:tracePt t="43551" x="7704138" y="1704975"/>
          <p14:tracePt t="43559" x="7585075" y="1677988"/>
          <p14:tracePt t="43567" x="7502525" y="1624013"/>
          <p14:tracePt t="43575" x="7366000" y="1550988"/>
          <p14:tracePt t="43583" x="7265988" y="1477963"/>
          <p14:tracePt t="43591" x="7146925" y="1385888"/>
          <p14:tracePt t="43599" x="7029450" y="1303338"/>
          <p14:tracePt t="43608" x="6910388" y="1195388"/>
          <p14:tracePt t="43615" x="6827838" y="1112838"/>
          <p14:tracePt t="43625" x="6754813" y="1030288"/>
          <p14:tracePt t="43631" x="6718300" y="966788"/>
          <p14:tracePt t="43639" x="6681788" y="903288"/>
          <p14:tracePt t="43646" x="6645275" y="839788"/>
          <p14:tracePt t="43654" x="6618288" y="774700"/>
          <p14:tracePt t="43662" x="6581775" y="711200"/>
          <p14:tracePt t="43672" x="6554788" y="665163"/>
          <p14:tracePt t="43678" x="6537325" y="647700"/>
          <p14:tracePt t="48248" x="6172200" y="647700"/>
          <p14:tracePt t="48255" x="6172200" y="701675"/>
          <p14:tracePt t="48263" x="6172200" y="774700"/>
          <p14:tracePt t="48272" x="6172200" y="839788"/>
          <p14:tracePt t="48280" x="6172200" y="911225"/>
          <p14:tracePt t="48287" x="6172200" y="1003300"/>
          <p14:tracePt t="48295" x="6172200" y="1057275"/>
          <p14:tracePt t="48303" x="6172200" y="1130300"/>
          <p14:tracePt t="48311" x="6172200" y="1185863"/>
          <p14:tracePt t="48319" x="6172200" y="1268413"/>
          <p14:tracePt t="48327" x="6172200" y="1322388"/>
          <p14:tracePt t="48335" x="6172200" y="1395413"/>
          <p14:tracePt t="48343" x="6172200" y="1449388"/>
          <p14:tracePt t="48351" x="6172200" y="1504950"/>
          <p14:tracePt t="48359" x="6172200" y="1558925"/>
          <p14:tracePt t="48367" x="6172200" y="1624013"/>
          <p14:tracePt t="48375" x="6172200" y="1660525"/>
          <p14:tracePt t="48383" x="6172200" y="1714500"/>
          <p14:tracePt t="48392" x="6172200" y="1760538"/>
          <p14:tracePt t="48399" x="6172200" y="1814513"/>
          <p14:tracePt t="48409" x="6172200" y="1824038"/>
          <p14:tracePt t="48417" x="6172200" y="1860550"/>
          <p14:tracePt t="48425" x="6172200" y="1897063"/>
          <p14:tracePt t="48431" x="6172200" y="1924050"/>
          <p14:tracePt t="48442" x="6172200" y="1970088"/>
          <p14:tracePt t="48447" x="6172200" y="2006600"/>
          <p14:tracePt t="48458" x="6172200" y="2060575"/>
          <p14:tracePt t="48463" x="6162675" y="2125663"/>
          <p14:tracePt t="48471" x="6162675" y="2170113"/>
          <p14:tracePt t="48479" x="6162675" y="2197100"/>
          <p14:tracePt t="48487" x="6145213" y="2252663"/>
          <p14:tracePt t="48495" x="6145213" y="2289175"/>
          <p14:tracePt t="48503" x="6145213" y="2325688"/>
          <p14:tracePt t="48510" x="6145213" y="2343150"/>
          <p14:tracePt t="48518" x="6145213" y="2371725"/>
          <p14:tracePt t="48526" x="6153150" y="2398713"/>
          <p14:tracePt t="48534" x="6153150" y="2408238"/>
          <p14:tracePt t="48542" x="6162675" y="2425700"/>
          <p14:tracePt t="48550" x="6172200" y="2435225"/>
          <p14:tracePt t="48558" x="6181725" y="2452688"/>
          <p14:tracePt t="48566" x="6199188" y="2471738"/>
          <p14:tracePt t="48583" x="6208713" y="2481263"/>
          <p14:tracePt t="48591" x="6208713" y="2498725"/>
          <p14:tracePt t="48599" x="6208713" y="2508250"/>
          <p14:tracePt t="48608" x="6218238" y="2525713"/>
          <p14:tracePt t="48615" x="6226175" y="2554288"/>
          <p14:tracePt t="48625" x="6245225" y="2571750"/>
          <p14:tracePt t="48631" x="6254750" y="2617788"/>
          <p14:tracePt t="48641" x="6272213" y="2671763"/>
          <p14:tracePt t="48647" x="6299200" y="2754313"/>
          <p14:tracePt t="48655" x="6318250" y="2800350"/>
          <p14:tracePt t="48663" x="6345238" y="2881313"/>
          <p14:tracePt t="48671" x="6381750" y="2946400"/>
          <p14:tracePt t="48679" x="6418263" y="3009900"/>
          <p14:tracePt t="48687" x="6454775" y="3054350"/>
          <p14:tracePt t="48695" x="6508750" y="3100388"/>
          <p14:tracePt t="48703" x="6564313" y="3173413"/>
          <p14:tracePt t="48711" x="6591300" y="3192463"/>
          <p14:tracePt t="48719" x="6637338" y="3219450"/>
          <p14:tracePt t="48728" x="6681788" y="3246438"/>
          <p14:tracePt t="48735" x="6718300" y="3255963"/>
          <p14:tracePt t="48743" x="6783388" y="3282950"/>
          <p14:tracePt t="48751" x="6856413" y="3282950"/>
          <p14:tracePt t="48759" x="6919913" y="3292475"/>
          <p14:tracePt t="48767" x="7029450" y="3292475"/>
          <p14:tracePt t="48774" x="7156450" y="3319463"/>
          <p14:tracePt t="48783" x="7302500" y="3355975"/>
          <p14:tracePt t="48791" x="7485063" y="3365500"/>
          <p14:tracePt t="48799" x="7658100" y="3402013"/>
          <p14:tracePt t="48807" x="7840663" y="3429000"/>
          <p14:tracePt t="48814" x="8023225" y="3446463"/>
          <p14:tracePt t="48823" x="8223250" y="3475038"/>
          <p14:tracePt t="48830" x="8432800" y="3511550"/>
          <p14:tracePt t="48840" x="8642350" y="3538538"/>
          <p14:tracePt t="48846" x="8824913" y="3556000"/>
          <p14:tracePt t="48854" x="9007475" y="3584575"/>
          <p14:tracePt t="51551" x="8851900" y="3730625"/>
          <p14:tracePt t="51559" x="8705850" y="3730625"/>
          <p14:tracePt t="51567" x="8578850" y="3730625"/>
          <p14:tracePt t="51574" x="8523288" y="3730625"/>
          <p14:tracePt t="51583" x="8469313" y="3730625"/>
          <p14:tracePt t="51591" x="8423275" y="3738563"/>
          <p14:tracePt t="51598" x="8396288" y="3738563"/>
          <p14:tracePt t="51607" x="8332788" y="3775075"/>
          <p14:tracePt t="51615" x="8305800" y="3794125"/>
          <p14:tracePt t="51623" x="8250238" y="3830638"/>
          <p14:tracePt t="51630" x="8150225" y="3884613"/>
          <p14:tracePt t="51640" x="8013700" y="3948113"/>
          <p14:tracePt t="51648" x="7858125" y="4021138"/>
          <p14:tracePt t="51654" x="7712075" y="4086225"/>
          <p14:tracePt t="51662" x="7575550" y="4140200"/>
          <p14:tracePt t="51670" x="7412038" y="4222750"/>
          <p14:tracePt t="51678" x="7192963" y="4286250"/>
          <p14:tracePt t="51686" x="7046913" y="4313238"/>
          <p14:tracePt t="51694" x="6873875" y="4376738"/>
          <p14:tracePt t="51702" x="6691313" y="4395788"/>
          <p14:tracePt t="51710" x="6564313" y="4432300"/>
          <p14:tracePt t="51718" x="6418263" y="4449763"/>
          <p14:tracePt t="51726" x="6272213" y="4478338"/>
          <p14:tracePt t="51734" x="6189663" y="4478338"/>
          <p14:tracePt t="51742" x="6099175" y="4505325"/>
          <p14:tracePt t="51750" x="6035675" y="4522788"/>
          <p14:tracePt t="51758" x="5962650" y="4522788"/>
          <p14:tracePt t="51766" x="5935663" y="4532313"/>
          <p14:tracePt t="51775" x="5889625" y="4532313"/>
          <p14:tracePt t="51782" x="5834063" y="4541838"/>
          <p14:tracePt t="51791" x="5780088" y="4568825"/>
          <p14:tracePt t="51798" x="5661025" y="4578350"/>
          <p14:tracePt t="51806" x="5551488" y="4595813"/>
          <p14:tracePt t="51814" x="5405438" y="4624388"/>
          <p14:tracePt t="51823" x="5241925" y="4641850"/>
          <p14:tracePt t="51830" x="5078413" y="4668838"/>
          <p14:tracePt t="51840" x="4913313" y="4687888"/>
          <p14:tracePt t="51846" x="4730750" y="4687888"/>
          <p14:tracePt t="51856" x="4603750" y="4687888"/>
          <p14:tracePt t="51863" x="4457700" y="4687888"/>
          <p14:tracePt t="51871" x="4348163" y="4687888"/>
          <p14:tracePt t="51879" x="4275138" y="4687888"/>
          <p14:tracePt t="51898" x="4211638" y="4687888"/>
          <p14:tracePt t="52048" x="4194175" y="4687888"/>
          <p14:tracePt t="52059" x="4175125" y="4687888"/>
          <p14:tracePt t="52066" x="4165600" y="4687888"/>
          <p14:tracePt t="52072" x="4148138" y="4687888"/>
          <p14:tracePt t="52079" x="4129088" y="4705350"/>
          <p14:tracePt t="52087" x="4121150" y="4714875"/>
          <p14:tracePt t="52095" x="4111625" y="4732338"/>
          <p14:tracePt t="52103" x="4111625" y="4741863"/>
          <p14:tracePt t="52111" x="4111625" y="4760913"/>
          <p14:tracePt t="52119" x="4111625" y="4778375"/>
          <p14:tracePt t="52127" x="4111625" y="4787900"/>
          <p14:tracePt t="52143" x="4111625" y="4797425"/>
          <p14:tracePt t="52167" x="4111625" y="4805363"/>
          <p14:tracePt t="52183" x="4102100" y="4805363"/>
          <p14:tracePt t="52192" x="4094163" y="4814888"/>
          <p14:tracePt t="52199" x="4094163" y="4833938"/>
          <p14:tracePt t="52208" x="4065588" y="4878388"/>
          <p14:tracePt t="52215" x="4048125" y="4897438"/>
          <p14:tracePt t="52225" x="4029075" y="4906963"/>
          <p14:tracePt t="52231" x="3984625" y="4933950"/>
          <p14:tracePt t="52241" x="3975100" y="4933950"/>
          <p14:tracePt t="52247" x="3965575" y="4943475"/>
          <p14:tracePt t="52272" x="3956050" y="4943475"/>
          <p14:tracePt t="52354" x="3956050" y="4933950"/>
          <p14:tracePt t="52361" x="3956050" y="4914900"/>
          <p14:tracePt t="52369" x="3956050" y="4878388"/>
          <p14:tracePt t="52375" x="3965575" y="4851400"/>
          <p14:tracePt t="52384" x="3975100" y="4833938"/>
          <p14:tracePt t="52391" x="4011613" y="4787900"/>
          <p14:tracePt t="52398" x="4021138" y="4768850"/>
          <p14:tracePt t="52407" x="4029075" y="4732338"/>
          <p14:tracePt t="52414" x="4048125" y="4714875"/>
          <p14:tracePt t="52423" x="4065588" y="4687888"/>
          <p14:tracePt t="52431" x="4075113" y="4678363"/>
          <p14:tracePt t="52440" x="4094163" y="4668838"/>
          <p14:tracePt t="52446" x="4111625" y="4660900"/>
          <p14:tracePt t="52462" x="4129088" y="4660900"/>
          <p14:tracePt t="52560" x="4138613" y="4660900"/>
          <p14:tracePt t="52582" x="4148138" y="4660900"/>
          <p14:tracePt t="52590" x="4148138" y="4687888"/>
          <p14:tracePt t="52599" x="4148138" y="4697413"/>
          <p14:tracePt t="52606" x="4148138" y="4705350"/>
          <p14:tracePt t="52615" x="4148138" y="4714875"/>
          <p14:tracePt t="52625" x="4148138" y="4724400"/>
          <p14:tracePt t="52631" x="4148138" y="4751388"/>
          <p14:tracePt t="52641" x="4148138" y="4768850"/>
          <p14:tracePt t="52658" x="4148138" y="4797425"/>
          <p14:tracePt t="52672" x="4148138" y="4805363"/>
          <p14:tracePt t="52688" x="4148138" y="4824413"/>
          <p14:tracePt t="52784" x="4184650" y="4824413"/>
          <p14:tracePt t="52792" x="4238625" y="4824413"/>
          <p14:tracePt t="52800" x="4311650" y="4824413"/>
          <p14:tracePt t="52811" x="4367213" y="4824413"/>
          <p14:tracePt t="52816" x="4440238" y="4824413"/>
          <p14:tracePt t="52827" x="4484688" y="4824413"/>
          <p14:tracePt t="52831" x="4513263" y="4824413"/>
          <p14:tracePt t="52841" x="4567238" y="4824413"/>
          <p14:tracePt t="52847" x="4622800" y="4824413"/>
          <p14:tracePt t="52858" x="4686300" y="4824413"/>
          <p14:tracePt t="52863" x="4740275" y="4824413"/>
          <p14:tracePt t="52871" x="4803775" y="4805363"/>
          <p14:tracePt t="52879" x="4832350" y="4805363"/>
          <p14:tracePt t="52887" x="4868863" y="4805363"/>
          <p14:tracePt t="52895" x="4895850" y="4797425"/>
          <p14:tracePt t="52903" x="4905375" y="4797425"/>
          <p14:tracePt t="52919" x="4913313" y="4797425"/>
          <p14:tracePt t="53176" x="4905375" y="4797425"/>
          <p14:tracePt t="53200" x="4886325" y="4797425"/>
          <p14:tracePt t="53206" x="4876800" y="4797425"/>
          <p14:tracePt t="53214" x="4868863" y="4797425"/>
          <p14:tracePt t="53223" x="4859338" y="4797425"/>
          <p14:tracePt t="53240" x="4859338" y="4787900"/>
          <p14:tracePt t="53247" x="4859338" y="4760913"/>
          <p14:tracePt t="53257" x="4859338" y="4741863"/>
          <p14:tracePt t="53263" x="4859338" y="4705350"/>
          <p14:tracePt t="53271" x="4859338" y="4678363"/>
          <p14:tracePt t="53279" x="4859338" y="4641850"/>
          <p14:tracePt t="53287" x="4859338" y="4587875"/>
          <p14:tracePt t="53294" x="4859338" y="4551363"/>
          <p14:tracePt t="53302" x="4859338" y="4495800"/>
          <p14:tracePt t="53310" x="4859338" y="4468813"/>
          <p14:tracePt t="53318" x="4859338" y="4449763"/>
          <p14:tracePt t="53327" x="4859338" y="4422775"/>
          <p14:tracePt t="53334" x="4859338" y="4413250"/>
          <p14:tracePt t="53342" x="4859338" y="4405313"/>
          <p14:tracePt t="53358" x="4859338" y="4386263"/>
          <p14:tracePt t="53390" x="4868863" y="4376738"/>
          <p14:tracePt t="53406" x="4868863" y="4368800"/>
          <p14:tracePt t="53415" x="4876800" y="4368800"/>
          <p14:tracePt t="53424" x="4886325" y="4359275"/>
          <p14:tracePt t="53431" x="4895850" y="4349750"/>
          <p14:tracePt t="53441" x="4905375" y="4340225"/>
          <p14:tracePt t="53447" x="4913313" y="4332288"/>
          <p14:tracePt t="53457" x="4922838" y="4322763"/>
          <p14:tracePt t="53463" x="4949825" y="4313238"/>
          <p14:tracePt t="53471" x="4959350" y="4313238"/>
          <p14:tracePt t="53479" x="4986338" y="4303713"/>
          <p14:tracePt t="53487" x="4995863" y="4303713"/>
          <p14:tracePt t="53495" x="5005388" y="4303713"/>
          <p14:tracePt t="53566" x="5022850" y="4322763"/>
          <p14:tracePt t="53575" x="5049838" y="4359275"/>
          <p14:tracePt t="53582" x="5059363" y="4386263"/>
          <p14:tracePt t="53591" x="5114925" y="4459288"/>
          <p14:tracePt t="53598" x="5159375" y="4505325"/>
          <p14:tracePt t="53607" x="5178425" y="4541838"/>
          <p14:tracePt t="53614" x="5187950" y="4559300"/>
          <p14:tracePt t="53623" x="5195888" y="4578350"/>
          <p14:tracePt t="53630" x="5205413" y="4587875"/>
          <p14:tracePt t="53640" x="5205413" y="4595813"/>
          <p14:tracePt t="53646" x="5205413" y="4605338"/>
          <p14:tracePt t="53662" x="5205413" y="4624388"/>
          <p14:tracePt t="53670" x="5205413" y="4632325"/>
          <p14:tracePt t="53678" x="5205413" y="4641850"/>
          <p14:tracePt t="53686" x="5205413" y="4651375"/>
          <p14:tracePt t="53694" x="5195888" y="4668838"/>
          <p14:tracePt t="53702" x="5168900" y="4687888"/>
          <p14:tracePt t="53710" x="5151438" y="4697413"/>
          <p14:tracePt t="53718" x="5114925" y="4705350"/>
          <p14:tracePt t="53735" x="5105400" y="4705350"/>
          <p14:tracePt t="53743" x="5078413" y="4714875"/>
          <p14:tracePt t="53751" x="5068888" y="4724400"/>
          <p14:tracePt t="53758" x="5059363" y="4724400"/>
          <p14:tracePt t="53856" x="5078413" y="4724400"/>
          <p14:tracePt t="53863" x="5105400" y="4724400"/>
          <p14:tracePt t="53871" x="5122863" y="4705350"/>
          <p14:tracePt t="53879" x="5151438" y="4705350"/>
          <p14:tracePt t="53891" x="5168900" y="4705350"/>
          <p14:tracePt t="53894" x="5224463" y="4705350"/>
          <p14:tracePt t="53902" x="5268913" y="4678363"/>
          <p14:tracePt t="53910" x="5314950" y="4668838"/>
          <p14:tracePt t="53918" x="5341938" y="4660900"/>
          <p14:tracePt t="53926" x="5387975" y="4651375"/>
          <p14:tracePt t="53934" x="5451475" y="4624388"/>
          <p14:tracePt t="53942" x="5507038" y="4595813"/>
          <p14:tracePt t="53950" x="5551488" y="4587875"/>
          <p14:tracePt t="53958" x="5634038" y="4559300"/>
          <p14:tracePt t="53967" x="5688013" y="4551363"/>
          <p14:tracePt t="53975" x="5807075" y="4522788"/>
          <p14:tracePt t="53982" x="5916613" y="4478338"/>
          <p14:tracePt t="53990" x="6007100" y="4478338"/>
          <p14:tracePt t="53998" x="6108700" y="4468813"/>
          <p14:tracePt t="54006" x="6235700" y="4449763"/>
          <p14:tracePt t="54014" x="6362700" y="4422775"/>
          <p14:tracePt t="54023" x="6527800" y="4405313"/>
          <p14:tracePt t="54030" x="6691313" y="4405313"/>
          <p14:tracePt t="54039" x="6800850" y="4405313"/>
          <p14:tracePt t="54046" x="6964363" y="4405313"/>
          <p14:tracePt t="54056" x="7110413" y="4405313"/>
          <p14:tracePt t="54062" x="7256463" y="4405313"/>
          <p14:tracePt t="54071" x="7385050" y="4405313"/>
          <p14:tracePt t="54078" x="7512050" y="4405313"/>
          <p14:tracePt t="54086" x="7639050" y="4405313"/>
          <p14:tracePt t="54094" x="7767638" y="4405313"/>
          <p14:tracePt t="54102" x="7877175" y="4405313"/>
          <p14:tracePt t="54110" x="7967663" y="4405313"/>
          <p14:tracePt t="54119" x="8096250" y="4405313"/>
          <p14:tracePt t="54126" x="8240713" y="4405313"/>
          <p14:tracePt t="54134" x="8369300" y="4405313"/>
          <p14:tracePt t="54143" x="8496300" y="4405313"/>
          <p14:tracePt t="54150" x="8624888" y="4405313"/>
          <p14:tracePt t="54158" x="8751888" y="4405313"/>
          <p14:tracePt t="54167" x="8897938" y="4405313"/>
          <p14:tracePt t="54174" x="9024938" y="4405313"/>
          <p14:tracePt t="54183" x="9134475" y="4405313"/>
          <p14:tracePt t="59986" x="9070975" y="3302000"/>
          <p14:tracePt t="59999" x="9061450" y="3292475"/>
          <p14:tracePt t="60015" x="9053513" y="3282950"/>
          <p14:tracePt t="60031" x="9053513" y="3273425"/>
          <p14:tracePt t="60042" x="9043988" y="3265488"/>
          <p14:tracePt t="60047" x="9034463" y="3265488"/>
          <p14:tracePt t="60064" x="9017000" y="3255963"/>
          <p14:tracePt t="60076" x="9007475" y="3255963"/>
          <p14:tracePt t="60080" x="8970963" y="3246438"/>
          <p14:tracePt t="60093" x="8943975" y="3219450"/>
          <p14:tracePt t="60107" x="8907463" y="3219450"/>
          <p14:tracePt t="60111" x="8878888" y="3219450"/>
          <p14:tracePt t="60119" x="8834438" y="3219450"/>
          <p14:tracePt t="60127" x="8824913" y="3219450"/>
          <p14:tracePt t="60135" x="8807450" y="3219450"/>
          <p14:tracePt t="60143" x="8797925" y="3219450"/>
          <p14:tracePt t="60159" x="8788400" y="3219450"/>
          <p14:tracePt t="60167" x="8751888" y="3219450"/>
          <p14:tracePt t="60174" x="8734425" y="3219450"/>
          <p14:tracePt t="60182" x="8678863" y="3219450"/>
          <p14:tracePt t="60191" x="8569325" y="3246438"/>
          <p14:tracePt t="60198" x="8469313" y="3282950"/>
          <p14:tracePt t="60207" x="8350250" y="3309938"/>
          <p14:tracePt t="60214" x="8259763" y="3328988"/>
          <p14:tracePt t="60223" x="8177213" y="3365500"/>
          <p14:tracePt t="60230" x="8140700" y="3375025"/>
          <p14:tracePt t="60239" x="8040688" y="3419475"/>
          <p14:tracePt t="60246" x="7986713" y="3419475"/>
          <p14:tracePt t="60256" x="7950200" y="3429000"/>
          <p14:tracePt t="60262" x="7921625" y="3438525"/>
          <p14:tracePt t="60272" x="7913688" y="3446463"/>
          <p14:tracePt t="60278" x="7904163" y="3446463"/>
          <p14:tracePt t="60368" x="7894638" y="3465513"/>
          <p14:tracePt t="60384" x="7885113" y="3465513"/>
          <p14:tracePt t="60466" x="7877175" y="3465513"/>
          <p14:tracePt t="60478" x="7877175" y="3438525"/>
          <p14:tracePt t="60486" x="7877175" y="3429000"/>
          <p14:tracePt t="60494" x="7877175" y="3411538"/>
          <p14:tracePt t="60504" x="7877175" y="3402013"/>
          <p14:tracePt t="60512" x="7877175" y="3382963"/>
          <p14:tracePt t="60520" x="7877175" y="3375025"/>
          <p14:tracePt t="60529" x="7877175" y="3346450"/>
          <p14:tracePt t="60536" x="7877175" y="3338513"/>
          <p14:tracePt t="60544" x="7877175" y="3328988"/>
          <p14:tracePt t="60552" x="7877175" y="3309938"/>
          <p14:tracePt t="60561" x="7885113" y="3309938"/>
          <p14:tracePt t="60670" x="7885113" y="3302000"/>
          <p14:tracePt t="60752" x="7885113" y="3292475"/>
          <p14:tracePt t="60758" x="7867650" y="3292475"/>
          <p14:tracePt t="60767" x="7821613" y="3292475"/>
          <p14:tracePt t="60774" x="7794625" y="3292475"/>
          <p14:tracePt t="60782" x="7777163" y="3292475"/>
          <p14:tracePt t="60798" x="7767638" y="3292475"/>
          <p14:tracePt t="61022" x="7758113" y="3302000"/>
          <p14:tracePt t="61031" x="7758113" y="3338513"/>
          <p14:tracePt t="61038" x="7758113" y="3365500"/>
          <p14:tracePt t="61047" x="7758113" y="3411538"/>
          <p14:tracePt t="61056" x="7740650" y="3455988"/>
          <p14:tracePt t="61063" x="7731125" y="3511550"/>
          <p14:tracePt t="61073" x="7712075" y="3592513"/>
          <p14:tracePt t="61079" x="7704138" y="3629025"/>
          <p14:tracePt t="61087" x="7685088" y="3694113"/>
          <p14:tracePt t="61095" x="7658100" y="3757613"/>
          <p14:tracePt t="61103" x="7648575" y="3794125"/>
          <p14:tracePt t="61111" x="7612063" y="3830638"/>
          <p14:tracePt t="61119" x="7602538" y="3875088"/>
          <p14:tracePt t="61135" x="7594600" y="3903663"/>
          <p14:tracePt t="61151" x="7585075" y="3911600"/>
          <p14:tracePt t="61183" x="7567613" y="3921125"/>
          <p14:tracePt t="61199" x="7548563" y="3930650"/>
          <p14:tracePt t="61208" x="7531100" y="3948113"/>
          <p14:tracePt t="61215" x="7512050" y="3948113"/>
          <p14:tracePt t="61225" x="7485063" y="3948113"/>
          <p14:tracePt t="61231" x="7448550" y="3948113"/>
          <p14:tracePt t="61243" x="7402513" y="3948113"/>
          <p14:tracePt t="61247" x="7366000" y="3948113"/>
          <p14:tracePt t="61259" x="7329488" y="3948113"/>
          <p14:tracePt t="61263" x="7312025" y="3948113"/>
          <p14:tracePt t="61275" x="7283450" y="3948113"/>
          <p14:tracePt t="61279" x="7275513" y="3940175"/>
          <p14:tracePt t="61292" x="7265988" y="3930650"/>
          <p14:tracePt t="61319" x="7256463" y="3930650"/>
          <p14:tracePt t="61335" x="7248525" y="3930650"/>
          <p14:tracePt t="61343" x="7239000" y="3921125"/>
          <p14:tracePt t="61351" x="7229475" y="3911600"/>
          <p14:tracePt t="61359" x="7212013" y="3911600"/>
          <p14:tracePt t="61367" x="7202488" y="3903663"/>
          <p14:tracePt t="61376" x="7192963" y="3894138"/>
          <p14:tracePt t="61383" x="7146925" y="3884613"/>
          <p14:tracePt t="61392" x="7129463" y="3867150"/>
          <p14:tracePt t="61399" x="7102475" y="3867150"/>
          <p14:tracePt t="61409" x="7065963" y="3867150"/>
          <p14:tracePt t="61415" x="7037388" y="3857625"/>
          <p14:tracePt t="61425" x="7019925" y="3848100"/>
          <p14:tracePt t="61431" x="7000875" y="3848100"/>
          <p14:tracePt t="61442" x="6956425" y="3821113"/>
          <p14:tracePt t="61447" x="6946900" y="3821113"/>
          <p14:tracePt t="61459" x="6910388" y="3811588"/>
          <p14:tracePt t="61463" x="6900863" y="3811588"/>
          <p14:tracePt t="61474" x="6864350" y="3803650"/>
          <p14:tracePt t="61478" x="6846888" y="3803650"/>
          <p14:tracePt t="61487" x="6810375" y="3803650"/>
          <p14:tracePt t="61494" x="6754813" y="3803650"/>
          <p14:tracePt t="61504" x="6681788" y="3803650"/>
          <p14:tracePt t="61512" x="6591300" y="3803650"/>
          <p14:tracePt t="61520" x="6500813" y="3803650"/>
          <p14:tracePt t="61528" x="6418263" y="3803650"/>
          <p14:tracePt t="61537" x="6362700" y="3803650"/>
          <p14:tracePt t="61544" x="6272213" y="3803650"/>
          <p14:tracePt t="61552" x="6199188" y="3803650"/>
          <p14:tracePt t="61559" x="6145213" y="3803650"/>
          <p14:tracePt t="61567" x="6080125" y="3794125"/>
          <p14:tracePt t="61576" x="6007100" y="3775075"/>
          <p14:tracePt t="61583" x="5962650" y="3767138"/>
          <p14:tracePt t="61591" x="5943600" y="3767138"/>
          <p14:tracePt t="61599" x="5907088" y="3757613"/>
          <p14:tracePt t="61607" x="5880100" y="3757613"/>
          <p14:tracePt t="61615" x="5853113" y="3748088"/>
          <p14:tracePt t="61624" x="5826125" y="3748088"/>
          <p14:tracePt t="61631" x="5807075" y="3738563"/>
          <p14:tracePt t="61641" x="5780088" y="3738563"/>
          <p14:tracePt t="61647" x="5753100" y="3721100"/>
          <p14:tracePt t="61657" x="5734050" y="3721100"/>
          <p14:tracePt t="61663" x="5716588" y="3721100"/>
          <p14:tracePt t="61674" x="5688013" y="3711575"/>
          <p14:tracePt t="61679" x="5680075" y="3711575"/>
          <p14:tracePt t="61687" x="5670550" y="3711575"/>
          <p14:tracePt t="61703" x="5661025" y="3711575"/>
          <p14:tracePt t="61711" x="5643563" y="3711575"/>
          <p14:tracePt t="61719" x="5634038" y="3702050"/>
          <p14:tracePt t="61727" x="5616575" y="3702050"/>
          <p14:tracePt t="61735" x="5607050" y="3702050"/>
          <p14:tracePt t="61743" x="5570538" y="3702050"/>
          <p14:tracePt t="61751" x="5543550" y="3702050"/>
          <p14:tracePt t="61759" x="5507038" y="3694113"/>
          <p14:tracePt t="61767" x="5470525" y="3694113"/>
          <p14:tracePt t="61775" x="5441950" y="3694113"/>
          <p14:tracePt t="61783" x="5414963" y="3675063"/>
          <p14:tracePt t="61790" x="5405438" y="3675063"/>
          <p14:tracePt t="61799" x="5387975" y="3675063"/>
          <p14:tracePt t="61806" x="5368925" y="3665538"/>
          <p14:tracePt t="61815" x="5360988" y="3665538"/>
          <p14:tracePt t="61831" x="5351463" y="3665538"/>
          <p14:tracePt t="61839" x="5341938" y="3665538"/>
          <p14:tracePt t="61856" x="5314950" y="3665538"/>
          <p14:tracePt t="61863" x="5305425" y="3665538"/>
          <p14:tracePt t="61873" x="5297488" y="3665538"/>
          <p14:tracePt t="61879" x="5268913" y="3665538"/>
          <p14:tracePt t="61887" x="5251450" y="3665538"/>
          <p14:tracePt t="61895" x="5232400" y="3675063"/>
          <p14:tracePt t="61903" x="5214938" y="3675063"/>
          <p14:tracePt t="61912" x="5205413" y="3675063"/>
          <p14:tracePt t="61918" x="5195888" y="3675063"/>
          <p14:tracePt t="61927" x="5187950" y="3675063"/>
          <p14:tracePt t="61998" x="5178425" y="3684588"/>
          <p14:tracePt t="62015" x="5168900" y="3694113"/>
          <p14:tracePt t="62022" x="5168900" y="3702050"/>
          <p14:tracePt t="62038" x="5168900" y="3711575"/>
          <p14:tracePt t="62046" x="5168900" y="3721100"/>
          <p14:tracePt t="62054" x="5168900" y="3730625"/>
          <p14:tracePt t="62063" x="5168900" y="3738563"/>
          <p14:tracePt t="62078" x="5168900" y="3748088"/>
          <p14:tracePt t="62088" x="5168900" y="3757613"/>
          <p14:tracePt t="62094" x="5168900" y="3775075"/>
          <p14:tracePt t="62102" x="5168900" y="3794125"/>
          <p14:tracePt t="62110" x="5168900" y="3821113"/>
          <p14:tracePt t="62118" x="5168900" y="3840163"/>
          <p14:tracePt t="62135" x="5168900" y="3867150"/>
          <p14:tracePt t="62143" x="5168900" y="3894138"/>
          <p14:tracePt t="62150" x="5168900" y="3911600"/>
          <p14:tracePt t="62158" x="5168900" y="3930650"/>
          <p14:tracePt t="62166" x="5168900" y="3940175"/>
          <p14:tracePt t="62174" x="5168900" y="3967163"/>
          <p14:tracePt t="62182" x="5168900" y="3976688"/>
          <p14:tracePt t="62190" x="5168900" y="4003675"/>
          <p14:tracePt t="62198" x="5168900" y="4013200"/>
          <p14:tracePt t="62207" x="5168900" y="4057650"/>
          <p14:tracePt t="62214" x="5168900" y="4076700"/>
          <p14:tracePt t="62223" x="5159375" y="4159250"/>
          <p14:tracePt t="62230" x="5132388" y="4222750"/>
          <p14:tracePt t="62240" x="5132388" y="4249738"/>
          <p14:tracePt t="62246" x="5122863" y="4303713"/>
          <p14:tracePt t="62256" x="5105400" y="4405313"/>
          <p14:tracePt t="62262" x="5095875" y="4478338"/>
          <p14:tracePt t="62272" x="5059363" y="4541838"/>
          <p14:tracePt t="62278" x="5041900" y="4605338"/>
          <p14:tracePt t="62286" x="5005388" y="4697413"/>
          <p14:tracePt t="62294" x="4978400" y="4741863"/>
          <p14:tracePt t="62302" x="4968875" y="4805363"/>
          <p14:tracePt t="62310" x="4932363" y="4870450"/>
          <p14:tracePt t="62318" x="4932363" y="4906963"/>
          <p14:tracePt t="62326" x="4922838" y="4924425"/>
          <p14:tracePt t="62335" x="4922838" y="4960938"/>
          <p14:tracePt t="62342" x="4913313" y="4960938"/>
          <p14:tracePt t="62350" x="4913313" y="4987925"/>
          <p14:tracePt t="62624" x="4922838" y="4987925"/>
          <p14:tracePt t="62630" x="4932363" y="4987925"/>
          <p14:tracePt t="62638" x="4949825" y="4987925"/>
          <p14:tracePt t="62646" x="4986338" y="4987925"/>
          <p14:tracePt t="62655" x="5014913" y="4979988"/>
          <p14:tracePt t="62662" x="5049838" y="4960938"/>
          <p14:tracePt t="62672" x="5078413" y="4943475"/>
          <p14:tracePt t="62678" x="5095875" y="4933950"/>
          <p14:tracePt t="62687" x="5141913" y="4897438"/>
          <p14:tracePt t="62695" x="5205413" y="4841875"/>
          <p14:tracePt t="62703" x="5251450" y="4805363"/>
          <p14:tracePt t="62711" x="5351463" y="4741863"/>
          <p14:tracePt t="62719" x="5451475" y="4678363"/>
          <p14:tracePt t="62727" x="5570538" y="4595813"/>
          <p14:tracePt t="62735" x="5688013" y="4532313"/>
          <p14:tracePt t="62743" x="5826125" y="4459288"/>
          <p14:tracePt t="62751" x="5943600" y="4386263"/>
          <p14:tracePt t="62759" x="6035675" y="4340225"/>
          <p14:tracePt t="62767" x="6099175" y="4303713"/>
          <p14:tracePt t="62775" x="6145213" y="4286250"/>
          <p14:tracePt t="62783" x="6153150" y="4286250"/>
          <p14:tracePt t="62791" x="6172200" y="4276725"/>
          <p14:tracePt t="62864" x="6172200" y="4268788"/>
          <p14:tracePt t="62876" x="6172200" y="4249738"/>
          <p14:tracePt t="62888" x="6172200" y="4222750"/>
          <p14:tracePt t="62895" x="6162675" y="4213225"/>
          <p14:tracePt t="62903" x="6145213" y="4195763"/>
          <p14:tracePt t="62910" x="6108700" y="4186238"/>
          <p14:tracePt t="62918" x="6072188" y="4176713"/>
          <p14:tracePt t="62927" x="6026150" y="4176713"/>
          <p14:tracePt t="62934" x="5989638" y="4176713"/>
          <p14:tracePt t="62942" x="5972175" y="4176713"/>
          <p14:tracePt t="62950" x="5926138" y="4176713"/>
          <p14:tracePt t="62958" x="5907088" y="4176713"/>
          <p14:tracePt t="62966" x="5880100" y="4176713"/>
          <p14:tracePt t="62975" x="5862638" y="4176713"/>
          <p14:tracePt t="62982" x="5843588" y="4176713"/>
          <p14:tracePt t="62990" x="5826125" y="4176713"/>
          <p14:tracePt t="62998" x="5816600" y="4176713"/>
          <p14:tracePt t="63104" x="5807075" y="4176713"/>
          <p14:tracePt t="63110" x="5789613" y="4176713"/>
          <p14:tracePt t="63118" x="5761038" y="4176713"/>
          <p14:tracePt t="63126" x="5743575" y="4176713"/>
          <p14:tracePt t="63134" x="5697538" y="4176713"/>
          <p14:tracePt t="63150" x="5688013" y="4176713"/>
          <p14:tracePt t="63159" x="5661025" y="4176713"/>
          <p14:tracePt t="63167" x="5653088" y="4176713"/>
          <p14:tracePt t="63199" x="5653088" y="4186238"/>
          <p14:tracePt t="63208" x="5661025" y="4203700"/>
          <p14:tracePt t="63215" x="5734050" y="4213225"/>
          <p14:tracePt t="63224" x="5899150" y="4259263"/>
          <p14:tracePt t="63231" x="6135688" y="4332288"/>
          <p14:tracePt t="63241" x="6381750" y="4368800"/>
          <p14:tracePt t="63247" x="6691313" y="4386263"/>
          <p14:tracePt t="63258" x="7202488" y="4478338"/>
          <p14:tracePt t="63263" x="7612063" y="4478338"/>
          <p14:tracePt t="63275" x="8059738" y="4505325"/>
          <p14:tracePt t="63279" x="8359775" y="4505325"/>
          <p14:tracePt t="63291" x="8588375" y="4505325"/>
          <p14:tracePt t="63295" x="8788400" y="4505325"/>
          <p14:tracePt t="63303" x="8934450" y="4505325"/>
          <p14:tracePt t="63311" x="9024938" y="4505325"/>
          <p14:tracePt t="63319" x="9061450" y="4505325"/>
          <p14:tracePt t="63327" x="9070975" y="4505325"/>
          <p14:tracePt t="63335" x="9080500" y="4514850"/>
          <p14:tracePt t="63359" x="9090025" y="4514850"/>
          <p14:tracePt t="63367" x="9107488" y="4514850"/>
          <p14:tracePt t="63376" x="9134475" y="4514850"/>
          <p14:tracePt t="77692" x="8997950" y="4359275"/>
          <p14:tracePt t="77701" x="8924925" y="4359275"/>
          <p14:tracePt t="77705" x="8878888" y="4359275"/>
          <p14:tracePt t="77710" x="8824913" y="4359275"/>
          <p14:tracePt t="77718" x="8797925" y="4359275"/>
          <p14:tracePt t="77726" x="8788400" y="4359275"/>
          <p14:tracePt t="77734" x="8761413" y="4359275"/>
          <p14:tracePt t="77742" x="8742363" y="4349750"/>
          <p14:tracePt t="77766" x="8734425" y="4340225"/>
          <p14:tracePt t="77783" x="8724900" y="4322763"/>
          <p14:tracePt t="77790" x="8705850" y="4303713"/>
          <p14:tracePt t="77799" x="8661400" y="4276725"/>
          <p14:tracePt t="77806" x="8578850" y="4240213"/>
          <p14:tracePt t="77815" x="8523288" y="4222750"/>
          <p14:tracePt t="77823" x="8432800" y="4213225"/>
          <p14:tracePt t="77830" x="8277225" y="4167188"/>
          <p14:tracePt t="77838" x="8077200" y="4140200"/>
          <p14:tracePt t="77846" x="7877175" y="4067175"/>
          <p14:tracePt t="77855" x="7648575" y="4003675"/>
          <p14:tracePt t="77862" x="7458075" y="3940175"/>
          <p14:tracePt t="77872" x="7256463" y="3857625"/>
          <p14:tracePt t="77878" x="7092950" y="3821113"/>
          <p14:tracePt t="77887" x="6937375" y="3767138"/>
          <p14:tracePt t="77894" x="6827838" y="3748088"/>
          <p14:tracePt t="77904" x="6718300" y="3702050"/>
          <p14:tracePt t="77910" x="6618288" y="3675063"/>
          <p14:tracePt t="77921" x="6564313" y="3665538"/>
          <p14:tracePt t="77926" x="6500813" y="3638550"/>
          <p14:tracePt t="77934" x="6481763" y="3638550"/>
          <p14:tracePt t="77942" x="6472238" y="3638550"/>
          <p14:tracePt t="77950" x="6445250" y="3638550"/>
          <p14:tracePt t="77958" x="6427788" y="3638550"/>
          <p14:tracePt t="77967" x="6391275" y="3638550"/>
          <p14:tracePt t="77975" x="6335713" y="3638550"/>
          <p14:tracePt t="77983" x="6262688" y="3638550"/>
          <p14:tracePt t="77991" x="6181725" y="3648075"/>
          <p14:tracePt t="77999" x="6126163" y="3648075"/>
          <p14:tracePt t="78006" x="6035675" y="3648075"/>
          <p14:tracePt t="78015" x="5980113" y="3648075"/>
          <p14:tracePt t="78023" x="5916613" y="3648075"/>
          <p14:tracePt t="78031" x="5889625" y="3648075"/>
          <p14:tracePt t="78039" x="5853113" y="3648075"/>
          <p14:tracePt t="78047" x="5843588" y="3648075"/>
          <p14:tracePt t="78056" x="5826125" y="3648075"/>
          <p14:tracePt t="78063" x="5816600" y="3648075"/>
          <p14:tracePt t="78072" x="5807075" y="3648075"/>
          <p14:tracePt t="78079" x="5807075" y="3638550"/>
          <p14:tracePt t="78095" x="5789613" y="3629025"/>
          <p14:tracePt t="78106" x="5770563" y="3629025"/>
          <p14:tracePt t="78111" x="5743575" y="3629025"/>
          <p14:tracePt t="78122" x="5688013" y="3629025"/>
          <p14:tracePt t="78127" x="5597525" y="3629025"/>
          <p14:tracePt t="78135" x="5514975" y="3629025"/>
          <p14:tracePt t="78143" x="5441950" y="3629025"/>
          <p14:tracePt t="78151" x="5368925" y="3629025"/>
          <p14:tracePt t="78159" x="5297488" y="3629025"/>
          <p14:tracePt t="78169" x="5251450" y="3629025"/>
          <p14:tracePt t="78175" x="5195888" y="3629025"/>
          <p14:tracePt t="78184" x="5168900" y="3629025"/>
          <p14:tracePt t="78190" x="5132388" y="3629025"/>
          <p14:tracePt t="78199" x="5086350" y="3629025"/>
          <p14:tracePt t="78206" x="5049838" y="3629025"/>
          <p14:tracePt t="78215" x="5032375" y="3638550"/>
          <p14:tracePt t="78222" x="4995863" y="3638550"/>
          <p14:tracePt t="78230" x="4968875" y="3638550"/>
          <p14:tracePt t="78238" x="4941888" y="3648075"/>
          <p14:tracePt t="78246" x="4895850" y="3648075"/>
          <p14:tracePt t="78255" x="4859338" y="3648075"/>
          <p14:tracePt t="78263" x="4813300" y="3657600"/>
          <p14:tracePt t="78272" x="4759325" y="3657600"/>
          <p14:tracePt t="78279" x="4703763" y="3657600"/>
          <p14:tracePt t="78289" x="4667250" y="3657600"/>
          <p14:tracePt t="78295" x="4622800" y="3657600"/>
          <p14:tracePt t="78306" x="4586288" y="3657600"/>
          <p14:tracePt t="78311" x="4567238" y="3657600"/>
          <p14:tracePt t="78323" x="4530725" y="3675063"/>
          <p14:tracePt t="78327" x="4503738" y="3675063"/>
          <p14:tracePt t="78335" x="4484688" y="3694113"/>
          <p14:tracePt t="78343" x="4467225" y="3694113"/>
          <p14:tracePt t="78351" x="4457700" y="3702050"/>
          <p14:tracePt t="78419" x="4440238" y="3702050"/>
          <p14:tracePt t="78456" x="4430713" y="3711575"/>
          <p14:tracePt t="78465" x="4421188" y="3711575"/>
          <p14:tracePt t="78471" x="4403725" y="3730625"/>
          <p14:tracePt t="78488" x="4394200" y="3738563"/>
          <p14:tracePt t="78497" x="4384675" y="3738563"/>
          <p14:tracePt t="78508" x="4376738" y="3748088"/>
          <p14:tracePt t="78511" x="4348163" y="3757613"/>
          <p14:tracePt t="78527" x="4330700" y="3775075"/>
          <p14:tracePt t="78535" x="4321175" y="3784600"/>
          <p14:tracePt t="78543" x="4321175" y="3794125"/>
          <p14:tracePt t="78551" x="4311650" y="3803650"/>
          <p14:tracePt t="78559" x="4294188" y="3803650"/>
          <p14:tracePt t="78567" x="4284663" y="3811588"/>
          <p14:tracePt t="78574" x="4267200" y="3830638"/>
          <p14:tracePt t="78582" x="4257675" y="3840163"/>
          <p14:tracePt t="78590" x="4238625" y="3857625"/>
          <p14:tracePt t="78598" x="4221163" y="3875088"/>
          <p14:tracePt t="78606" x="4202113" y="3884613"/>
          <p14:tracePt t="78614" x="4194175" y="3894138"/>
          <p14:tracePt t="78631" x="4175125" y="3911600"/>
          <p14:tracePt t="78638" x="4175125" y="3921125"/>
          <p14:tracePt t="78646" x="4165600" y="3930650"/>
          <p14:tracePt t="78655" x="4148138" y="3948113"/>
          <p14:tracePt t="78662" x="4138613" y="3948113"/>
          <p14:tracePt t="78671" x="4121150" y="3967163"/>
          <p14:tracePt t="78678" x="4111625" y="3984625"/>
          <p14:tracePt t="78687" x="4102100" y="4021138"/>
          <p14:tracePt t="78694" x="4084638" y="4049713"/>
          <p14:tracePt t="78705" x="4075113" y="4076700"/>
          <p14:tracePt t="78711" x="4038600" y="4122738"/>
          <p14:tracePt t="78722" x="4029075" y="4159250"/>
          <p14:tracePt t="78727" x="4029075" y="4186238"/>
          <p14:tracePt t="78735" x="4021138" y="4213225"/>
          <p14:tracePt t="78743" x="4021138" y="4295775"/>
          <p14:tracePt t="78751" x="4021138" y="4359275"/>
          <p14:tracePt t="78759" x="4021138" y="4413250"/>
          <p14:tracePt t="78767" x="4021138" y="4449763"/>
          <p14:tracePt t="78775" x="4021138" y="4495800"/>
          <p14:tracePt t="78783" x="4021138" y="4578350"/>
          <p14:tracePt t="78791" x="4021138" y="4632325"/>
          <p14:tracePt t="78799" x="4021138" y="4687888"/>
          <p14:tracePt t="78807" x="4029075" y="4768850"/>
          <p14:tracePt t="78815" x="4029075" y="4824413"/>
          <p14:tracePt t="78823" x="4029075" y="4870450"/>
          <p14:tracePt t="78831" x="4029075" y="4924425"/>
          <p14:tracePt t="78839" x="4029075" y="4951413"/>
          <p14:tracePt t="78847" x="4029075" y="4987925"/>
          <p14:tracePt t="78856" x="4029075" y="5033963"/>
          <p14:tracePt t="78863" x="4029075" y="5053013"/>
          <p14:tracePt t="78873" x="4029075" y="5080000"/>
          <p14:tracePt t="78879" x="4029075" y="5089525"/>
          <p14:tracePt t="78890" x="4029075" y="5097463"/>
          <p14:tracePt t="78905" x="4029075" y="5126038"/>
          <p14:tracePt t="78911" x="4029075" y="5133975"/>
          <p14:tracePt t="78923" x="4029075" y="5153025"/>
          <p14:tracePt t="79344" x="4029075" y="5160963"/>
          <p14:tracePt t="79358" x="4038600" y="5170488"/>
          <p14:tracePt t="79366" x="4048125" y="5170488"/>
          <p14:tracePt t="79374" x="4075113" y="5170488"/>
          <p14:tracePt t="79382" x="4084638" y="5170488"/>
          <p14:tracePt t="79390" x="4094163" y="5170488"/>
          <p14:tracePt t="79776" x="4075113" y="5170488"/>
          <p14:tracePt t="79782" x="4065588" y="5170488"/>
          <p14:tracePt t="79790" x="4038600" y="5180013"/>
          <p14:tracePt t="79798" x="4029075" y="5180013"/>
          <p14:tracePt t="79814" x="4011613" y="5180013"/>
          <p14:tracePt t="79928" x="4002088" y="5180013"/>
          <p14:tracePt t="79935" x="4002088" y="5170488"/>
          <p14:tracePt t="79942" x="4011613" y="5153025"/>
          <p14:tracePt t="79950" x="4029075" y="5126038"/>
          <p14:tracePt t="79958" x="4038600" y="5116513"/>
          <p14:tracePt t="79967" x="4065588" y="5089525"/>
          <p14:tracePt t="79974" x="4094163" y="5053013"/>
          <p14:tracePt t="79985" x="4165600" y="4987925"/>
          <p14:tracePt t="79990" x="4248150" y="4933950"/>
          <p14:tracePt t="79998" x="4367213" y="4824413"/>
          <p14:tracePt t="80006" x="4467225" y="4741863"/>
          <p14:tracePt t="80014" x="4603750" y="4605338"/>
          <p14:tracePt t="80022" x="4713288" y="4468813"/>
          <p14:tracePt t="80030" x="4803775" y="4313238"/>
          <p14:tracePt t="80039" x="4913313" y="4195763"/>
          <p14:tracePt t="80047" x="4932363" y="4113213"/>
          <p14:tracePt t="80058" x="4978400" y="4049713"/>
          <p14:tracePt t="80064" x="4986338" y="4013200"/>
          <p14:tracePt t="80073" x="4995863" y="3976688"/>
          <p14:tracePt t="80078" x="4995863" y="3957638"/>
          <p14:tracePt t="80087" x="4995863" y="3948113"/>
          <p14:tracePt t="80310" x="4986338" y="3948113"/>
          <p14:tracePt t="80319" x="4978400" y="3948113"/>
          <p14:tracePt t="80326" x="4949825" y="3948113"/>
          <p14:tracePt t="80336" x="4932363" y="3967163"/>
          <p14:tracePt t="80344" x="4913313" y="3976688"/>
          <p14:tracePt t="80351" x="4886325" y="3984625"/>
          <p14:tracePt t="80359" x="4859338" y="4003675"/>
          <p14:tracePt t="80367" x="4849813" y="4013200"/>
          <p14:tracePt t="80374" x="4832350" y="4021138"/>
          <p14:tracePt t="80384" x="4803775" y="4030663"/>
          <p14:tracePt t="80390" x="4767263" y="4049713"/>
          <p14:tracePt t="80399" x="4740275" y="4057650"/>
          <p14:tracePt t="80406" x="4730750" y="4057650"/>
          <p14:tracePt t="80414" x="4703763" y="4067175"/>
          <p14:tracePt t="80422" x="4686300" y="4076700"/>
          <p14:tracePt t="80430" x="4649788" y="4076700"/>
          <p14:tracePt t="80438" x="4603750" y="4103688"/>
          <p14:tracePt t="80446" x="4576763" y="4103688"/>
          <p14:tracePt t="80455" x="4530725" y="4103688"/>
          <p14:tracePt t="80462" x="4476750" y="4113213"/>
          <p14:tracePt t="80471" x="4430713" y="4113213"/>
          <p14:tracePt t="80478" x="4394200" y="4113213"/>
          <p14:tracePt t="80487" x="4376738" y="4113213"/>
          <p14:tracePt t="80494" x="4321175" y="4094163"/>
          <p14:tracePt t="80504" x="4303713" y="4086225"/>
          <p14:tracePt t="80510" x="4257675" y="4040188"/>
          <p14:tracePt t="80520" x="4248150" y="4030663"/>
          <p14:tracePt t="80526" x="4211638" y="3994150"/>
          <p14:tracePt t="80534" x="4211638" y="3967163"/>
          <p14:tracePt t="80542" x="4202113" y="3948113"/>
          <p14:tracePt t="80550" x="4202113" y="3921125"/>
          <p14:tracePt t="80558" x="4194175" y="3903663"/>
          <p14:tracePt t="80566" x="4175125" y="3840163"/>
          <p14:tracePt t="80574" x="4175125" y="3811588"/>
          <p14:tracePt t="80583" x="4165600" y="3794125"/>
          <p14:tracePt t="80590" x="4157663" y="3767138"/>
          <p14:tracePt t="80599" x="4157663" y="3748088"/>
          <p14:tracePt t="80606" x="4157663" y="3721100"/>
          <p14:tracePt t="80614" x="4148138" y="3684588"/>
          <p14:tracePt t="80622" x="4148138" y="3665538"/>
          <p14:tracePt t="80631" x="4148138" y="3638550"/>
          <p14:tracePt t="80638" x="4148138" y="3611563"/>
          <p14:tracePt t="80646" x="4148138" y="3592513"/>
          <p14:tracePt t="80655" x="4148138" y="3556000"/>
          <p14:tracePt t="80662" x="4148138" y="3511550"/>
          <p14:tracePt t="80671" x="4148138" y="3455988"/>
          <p14:tracePt t="80678" x="4148138" y="3419475"/>
          <p14:tracePt t="80687" x="4148138" y="3382963"/>
          <p14:tracePt t="80694" x="4148138" y="3355975"/>
          <p14:tracePt t="80704" x="4148138" y="3319463"/>
          <p14:tracePt t="80710" x="4165600" y="3302000"/>
          <p14:tracePt t="80720" x="4175125" y="3292475"/>
          <p14:tracePt t="80734" x="4184650" y="3282950"/>
          <p14:tracePt t="80742" x="4184650" y="3273425"/>
          <p14:tracePt t="80751" x="4194175" y="3265488"/>
          <p14:tracePt t="80767" x="4202113" y="3265488"/>
          <p14:tracePt t="80783" x="4221163" y="3265488"/>
          <p14:tracePt t="80800" x="4248150" y="3265488"/>
          <p14:tracePt t="80807" x="4267200" y="3265488"/>
          <p14:tracePt t="80815" x="4311650" y="3282950"/>
          <p14:tracePt t="80823" x="4367213" y="3346450"/>
          <p14:tracePt t="80832" x="4384675" y="3375025"/>
          <p14:tracePt t="80838" x="4403725" y="3392488"/>
          <p14:tracePt t="80846" x="4448175" y="3429000"/>
          <p14:tracePt t="80854" x="4467225" y="3446463"/>
          <p14:tracePt t="80862" x="4484688" y="3475038"/>
          <p14:tracePt t="80870" x="4503738" y="3538538"/>
          <p14:tracePt t="80878" x="4521200" y="3556000"/>
          <p14:tracePt t="80888" x="4521200" y="3584575"/>
          <p14:tracePt t="80894" x="4521200" y="3592513"/>
          <p14:tracePt t="80904" x="4521200" y="3621088"/>
          <p14:tracePt t="80910" x="4521200" y="3629025"/>
          <p14:tracePt t="80926" x="4521200" y="3638550"/>
          <p14:tracePt t="80935" x="4513263" y="3657600"/>
          <p14:tracePt t="80943" x="4503738" y="3684588"/>
          <p14:tracePt t="80950" x="4484688" y="3702050"/>
          <p14:tracePt t="80958" x="4457700" y="3730625"/>
          <p14:tracePt t="80974" x="4448175" y="3738563"/>
          <p14:tracePt t="80982" x="4440238" y="3757613"/>
          <p14:tracePt t="80990" x="4430713" y="3775075"/>
          <p14:tracePt t="80999" x="4421188" y="3784600"/>
          <p14:tracePt t="81006" x="4413250" y="3803650"/>
          <p14:tracePt t="81015" x="4376738" y="3830638"/>
          <p14:tracePt t="81022" x="4367213" y="3840163"/>
          <p14:tracePt t="81030" x="4340225" y="3867150"/>
          <p14:tracePt t="81038" x="4321175" y="3875088"/>
          <p14:tracePt t="81046" x="4294188" y="3884613"/>
          <p14:tracePt t="81054" x="4267200" y="3903663"/>
          <p14:tracePt t="81062" x="4230688" y="3911600"/>
          <p14:tracePt t="81079" x="4202113" y="3921125"/>
          <p14:tracePt t="81088" x="4194175" y="3921125"/>
          <p14:tracePt t="81095" x="4165600" y="3921125"/>
          <p14:tracePt t="81104" x="4148138" y="3921125"/>
          <p14:tracePt t="81111" x="4138613" y="3921125"/>
          <p14:tracePt t="81304" x="4111625" y="3921125"/>
          <p14:tracePt t="81312" x="4102100" y="3921125"/>
          <p14:tracePt t="81326" x="4075113" y="3921125"/>
          <p14:tracePt t="81334" x="4065588" y="3921125"/>
          <p14:tracePt t="81342" x="4057650" y="3921125"/>
          <p14:tracePt t="81383" x="4038600" y="3921125"/>
          <p14:tracePt t="81391" x="4029075" y="3921125"/>
          <p14:tracePt t="81407" x="4021138" y="3921125"/>
          <p14:tracePt t="81415" x="4021138" y="3903663"/>
          <p14:tracePt t="81432" x="4011613" y="3875088"/>
          <p14:tracePt t="81446" x="4002088" y="3848100"/>
          <p14:tracePt t="81470" x="4002088" y="3840163"/>
          <p14:tracePt t="81479" x="3992563" y="3830638"/>
          <p14:tracePt t="81488" x="3992563" y="3821113"/>
          <p14:tracePt t="81511" x="3992563" y="3811588"/>
          <p14:tracePt t="81527" x="3992563" y="3794125"/>
          <p14:tracePt t="81543" x="3992563" y="3784600"/>
          <p14:tracePt t="81551" x="3992563" y="3775075"/>
          <p14:tracePt t="81559" x="3992563" y="3757613"/>
          <p14:tracePt t="81567" x="3992563" y="3748088"/>
          <p14:tracePt t="81575" x="3992563" y="3738563"/>
          <p14:tracePt t="81583" x="3992563" y="3711575"/>
          <p14:tracePt t="81599" x="3992563" y="3702050"/>
          <p14:tracePt t="81607" x="3992563" y="3694113"/>
          <p14:tracePt t="81622" x="3992563" y="3675063"/>
          <p14:tracePt t="81631" x="3992563" y="3665538"/>
          <p14:tracePt t="81639" x="3992563" y="3648075"/>
          <p14:tracePt t="81655" x="3992563" y="3629025"/>
          <p14:tracePt t="81679" x="3992563" y="3621088"/>
          <p14:tracePt t="81695" x="3992563" y="3611563"/>
          <p14:tracePt t="81705" x="4002088" y="3592513"/>
          <p14:tracePt t="81711" x="4002088" y="3584575"/>
          <p14:tracePt t="81722" x="4021138" y="3565525"/>
          <p14:tracePt t="81727" x="4029075" y="3556000"/>
          <p14:tracePt t="81735" x="4048125" y="3538538"/>
          <p14:tracePt t="81742" x="4057650" y="3538538"/>
          <p14:tracePt t="81752" x="4075113" y="3519488"/>
          <p14:tracePt t="81760" x="4094163" y="3502025"/>
          <p14:tracePt t="81767" x="4121150" y="3475038"/>
          <p14:tracePt t="81783" x="4157663" y="3465513"/>
          <p14:tracePt t="81807" x="4165600" y="3465513"/>
          <p14:tracePt t="81815" x="4175125" y="3455988"/>
          <p14:tracePt t="81823" x="4194175" y="3446463"/>
          <p14:tracePt t="81831" x="4202113" y="3446463"/>
          <p14:tracePt t="81839" x="4221163" y="3446463"/>
          <p14:tracePt t="81847" x="4238625" y="3446463"/>
          <p14:tracePt t="81855" x="4257675" y="3446463"/>
          <p14:tracePt t="81863" x="4284663" y="3446463"/>
          <p14:tracePt t="81872" x="4294188" y="3446463"/>
          <p14:tracePt t="81890" x="4340225" y="3446463"/>
          <p14:tracePt t="81905" x="4367213" y="3446463"/>
          <p14:tracePt t="81912" x="4384675" y="3446463"/>
          <p14:tracePt t="81920" x="4394200" y="3446463"/>
          <p14:tracePt t="81926" x="4421188" y="3465513"/>
          <p14:tracePt t="81934" x="4430713" y="3482975"/>
          <p14:tracePt t="81943" x="4430713" y="3502025"/>
          <p14:tracePt t="81950" x="4430713" y="3529013"/>
          <p14:tracePt t="81958" x="4440238" y="3538538"/>
          <p14:tracePt t="81966" x="4440238" y="3548063"/>
          <p14:tracePt t="81975" x="4440238" y="3565525"/>
          <p14:tracePt t="81984" x="4440238" y="3575050"/>
          <p14:tracePt t="81991" x="4440238" y="3592513"/>
          <p14:tracePt t="82000" x="4440238" y="3602038"/>
          <p14:tracePt t="82009" x="4440238" y="3621088"/>
          <p14:tracePt t="82015" x="4440238" y="3657600"/>
          <p14:tracePt t="82023" x="4440238" y="3675063"/>
          <p14:tracePt t="82031" x="4440238" y="3702050"/>
          <p14:tracePt t="82039" x="4440238" y="3721100"/>
          <p14:tracePt t="82047" x="4440238" y="3730625"/>
          <p14:tracePt t="82055" x="4430713" y="3738563"/>
          <p14:tracePt t="82063" x="4430713" y="3748088"/>
          <p14:tracePt t="82071" x="4430713" y="3757613"/>
          <p14:tracePt t="82079" x="4421188" y="3784600"/>
          <p14:tracePt t="82088" x="4413250" y="3794125"/>
          <p14:tracePt t="82095" x="4403725" y="3803650"/>
          <p14:tracePt t="82105" x="4384675" y="3821113"/>
          <p14:tracePt t="82111" x="4367213" y="3840163"/>
          <p14:tracePt t="82121" x="4357688" y="3848100"/>
          <p14:tracePt t="82127" x="4348163" y="3867150"/>
          <p14:tracePt t="82135" x="4321175" y="3884613"/>
          <p14:tracePt t="82153" x="4303713" y="3894138"/>
          <p14:tracePt t="82158" x="4284663" y="3894138"/>
          <p14:tracePt t="82166" x="4267200" y="3903663"/>
          <p14:tracePt t="82174" x="4248150" y="3903663"/>
          <p14:tracePt t="82191" x="4238625" y="3903663"/>
          <p14:tracePt t="82198" x="4221163" y="3903663"/>
          <p14:tracePt t="82206" x="4211638" y="3903663"/>
          <p14:tracePt t="82214" x="4202113" y="3903663"/>
          <p14:tracePt t="82222" x="4194175" y="3903663"/>
          <p14:tracePt t="82230" x="4184650" y="3903663"/>
          <p14:tracePt t="82246" x="4175125" y="3903663"/>
          <p14:tracePt t="82262" x="4165600" y="3903663"/>
          <p14:tracePt t="82271" x="4157663" y="3903663"/>
          <p14:tracePt t="82278" x="4129088" y="3903663"/>
          <p14:tracePt t="82287" x="4121150" y="3903663"/>
          <p14:tracePt t="82294" x="4111625" y="3903663"/>
          <p14:tracePt t="82303" x="4102100" y="3903663"/>
          <p14:tracePt t="82310" x="4075113" y="3894138"/>
          <p14:tracePt t="82326" x="4075113" y="3884613"/>
          <p14:tracePt t="82376" x="4065588" y="3875088"/>
          <p14:tracePt t="82392" x="4057650" y="3875088"/>
          <p14:tracePt t="82490" x="4048125" y="3875088"/>
          <p14:tracePt t="82944" x="4038600" y="3875088"/>
          <p14:tracePt t="82998" x="4029075" y="3875088"/>
          <p14:tracePt t="83023" x="4002088" y="3867150"/>
          <p14:tracePt t="83031" x="4002088" y="3857625"/>
          <p14:tracePt t="83039" x="4002088" y="3848100"/>
          <p14:tracePt t="83047" x="4002088" y="3840163"/>
          <p14:tracePt t="83063" x="3984625" y="3811588"/>
          <p14:tracePt t="83072" x="3984625" y="3803650"/>
          <p14:tracePt t="83079" x="3965575" y="3775075"/>
          <p14:tracePt t="83088" x="3956050" y="3738563"/>
          <p14:tracePt t="83095" x="3956050" y="3702050"/>
          <p14:tracePt t="83105" x="3938588" y="3657600"/>
          <p14:tracePt t="83111" x="3938588" y="3638550"/>
          <p14:tracePt t="83122" x="3938588" y="3611563"/>
          <p14:tracePt t="83127" x="3938588" y="3602038"/>
          <p14:tracePt t="83138" x="3938588" y="3584575"/>
          <p14:tracePt t="83142" x="3938588" y="3575050"/>
          <p14:tracePt t="83150" x="3938588" y="3556000"/>
          <p14:tracePt t="83158" x="3938588" y="3538538"/>
          <p14:tracePt t="83174" x="3938588" y="3529013"/>
          <p14:tracePt t="83182" x="3938588" y="3511550"/>
          <p14:tracePt t="83190" x="3948113" y="3502025"/>
          <p14:tracePt t="83198" x="3965575" y="3482975"/>
          <p14:tracePt t="83206" x="3975100" y="3482975"/>
          <p14:tracePt t="83214" x="3984625" y="3475038"/>
          <p14:tracePt t="83222" x="4011613" y="3465513"/>
          <p14:tracePt t="83231" x="4029075" y="3465513"/>
          <p14:tracePt t="83238" x="4057650" y="3446463"/>
          <p14:tracePt t="83246" x="4111625" y="3419475"/>
          <p14:tracePt t="83255" x="4175125" y="3411538"/>
          <p14:tracePt t="83262" x="4238625" y="3382963"/>
          <p14:tracePt t="83270" x="4294188" y="3375025"/>
          <p14:tracePt t="83279" x="4340225" y="3365500"/>
          <p14:tracePt t="83290" x="4376738" y="3365500"/>
          <p14:tracePt t="83295" x="4394200" y="3365500"/>
          <p14:tracePt t="83307" x="4421188" y="3346450"/>
          <p14:tracePt t="83311" x="4440238" y="3346450"/>
          <p14:tracePt t="83324" x="4457700" y="3346450"/>
          <p14:tracePt t="83327" x="4467225" y="3346450"/>
          <p14:tracePt t="83340" x="4476750" y="3346450"/>
          <p14:tracePt t="83343" x="4484688" y="3346450"/>
          <p14:tracePt t="83357" x="4494213" y="3346450"/>
          <p14:tracePt t="83359" x="4503738" y="3346450"/>
          <p14:tracePt t="83375" x="4521200" y="3355975"/>
          <p14:tracePt t="83383" x="4530725" y="3375025"/>
          <p14:tracePt t="83391" x="4530725" y="3419475"/>
          <p14:tracePt t="83399" x="4567238" y="3465513"/>
          <p14:tracePt t="83407" x="4594225" y="3511550"/>
          <p14:tracePt t="83415" x="4594225" y="3538538"/>
          <p14:tracePt t="83423" x="4613275" y="3565525"/>
          <p14:tracePt t="83431" x="4613275" y="3602038"/>
          <p14:tracePt t="83439" x="4613275" y="3611563"/>
          <p14:tracePt t="83447" x="4613275" y="3629025"/>
          <p14:tracePt t="83455" x="4613275" y="3638550"/>
          <p14:tracePt t="83463" x="4613275" y="3648075"/>
          <p14:tracePt t="83479" x="4603750" y="3657600"/>
          <p14:tracePt t="83488" x="4594225" y="3665538"/>
          <p14:tracePt t="83495" x="4586288" y="3665538"/>
          <p14:tracePt t="83577" x="4576763" y="3665538"/>
          <p14:tracePt t="83590" x="4567238" y="3675063"/>
          <p14:tracePt t="83864" x="4567238" y="3665538"/>
          <p14:tracePt t="83870" x="4567238" y="3657600"/>
          <p14:tracePt t="83879" x="4567238" y="3638550"/>
          <p14:tracePt t="84144" x="4557713" y="3648075"/>
          <p14:tracePt t="84150" x="4540250" y="3684588"/>
          <p14:tracePt t="84166" x="4530725" y="3694113"/>
          <p14:tracePt t="84174" x="4521200" y="3694113"/>
          <p14:tracePt t="84190" x="4521200" y="3702050"/>
          <p14:tracePt t="84198" x="4513263" y="3711575"/>
          <p14:tracePt t="84206" x="4513263" y="3721100"/>
          <p14:tracePt t="84214" x="4513263" y="3730625"/>
          <p14:tracePt t="84222" x="4513263" y="3757613"/>
          <p14:tracePt t="84230" x="4494213" y="3775075"/>
          <p14:tracePt t="84238" x="4484688" y="3794125"/>
          <p14:tracePt t="84246" x="4467225" y="3811588"/>
          <p14:tracePt t="84255" x="4430713" y="3840163"/>
          <p14:tracePt t="84263" x="4413250" y="3875088"/>
          <p14:tracePt t="84274" x="4384675" y="3903663"/>
          <p14:tracePt t="84280" x="4357688" y="3921125"/>
          <p14:tracePt t="84290" x="4330700" y="3967163"/>
          <p14:tracePt t="84295" x="4311650" y="3984625"/>
          <p14:tracePt t="84307" x="4311650" y="4003675"/>
          <p14:tracePt t="84310" x="4284663" y="4030663"/>
          <p14:tracePt t="84326" x="4275138" y="4049713"/>
          <p14:tracePt t="84574" x="4267200" y="4057650"/>
          <p14:tracePt t="84582" x="4248150" y="4057650"/>
          <p14:tracePt t="84590" x="4238625" y="4057650"/>
          <p14:tracePt t="84598" x="4230688" y="4057650"/>
          <p14:tracePt t="84606" x="4211638" y="4057650"/>
          <p14:tracePt t="84622" x="4202113" y="4057650"/>
          <p14:tracePt t="84630" x="4194175" y="4057650"/>
          <p14:tracePt t="84704" x="4184650" y="4057650"/>
          <p14:tracePt t="84711" x="4202113" y="4030663"/>
          <p14:tracePt t="84719" x="4202113" y="4013200"/>
          <p14:tracePt t="84726" x="4211638" y="3984625"/>
          <p14:tracePt t="84734" x="4211638" y="3976688"/>
          <p14:tracePt t="84743" x="4221163" y="3967163"/>
          <p14:tracePt t="84874" x="4230688" y="3957638"/>
          <p14:tracePt t="84887" x="4248150" y="3948113"/>
          <p14:tracePt t="84894" x="4267200" y="3930650"/>
          <p14:tracePt t="84902" x="4284663" y="3930650"/>
          <p14:tracePt t="84910" x="4303713" y="3921125"/>
          <p14:tracePt t="84921" x="4311650" y="3921125"/>
          <p14:tracePt t="84926" x="4340225" y="3911600"/>
          <p14:tracePt t="84942" x="4376738" y="3903663"/>
          <p14:tracePt t="84950" x="4413250" y="3875088"/>
          <p14:tracePt t="84962" x="4430713" y="3867150"/>
          <p14:tracePt t="84966" x="4457700" y="3848100"/>
          <p14:tracePt t="84974" x="4503738" y="3830638"/>
          <p14:tracePt t="84982" x="4513263" y="3821113"/>
          <p14:tracePt t="84990" x="4540250" y="3803650"/>
          <p14:tracePt t="84998" x="4557713" y="3784600"/>
          <p14:tracePt t="85006" x="4567238" y="3775075"/>
          <p14:tracePt t="85014" x="4586288" y="3738563"/>
          <p14:tracePt t="85022" x="4594225" y="3730625"/>
          <p14:tracePt t="85030" x="4603750" y="3721100"/>
          <p14:tracePt t="85046" x="4613275" y="3711575"/>
          <p14:tracePt t="85055" x="4630738" y="3694113"/>
          <p14:tracePt t="85175" x="4630738" y="3684588"/>
          <p14:tracePt t="85416" x="4630738" y="3675063"/>
          <p14:tracePt t="85446" x="4622800" y="3675063"/>
          <p14:tracePt t="85454" x="4613275" y="3675063"/>
          <p14:tracePt t="85462" x="4603750" y="3675063"/>
          <p14:tracePt t="85486" x="4586288" y="3694113"/>
          <p14:tracePt t="85600" x="4594225" y="3694113"/>
          <p14:tracePt t="85606" x="4613275" y="3694113"/>
          <p14:tracePt t="85622" x="4613275" y="3702050"/>
          <p14:tracePt t="85664" x="4622800" y="3702050"/>
          <p14:tracePt t="85800" x="4630738" y="3711575"/>
          <p14:tracePt t="85814" x="4630738" y="3721100"/>
          <p14:tracePt t="85822" x="4630738" y="3730625"/>
          <p14:tracePt t="85830" x="4630738" y="3738563"/>
          <p14:tracePt t="85838" x="4613275" y="3748088"/>
          <p14:tracePt t="85846" x="4594225" y="3757613"/>
          <p14:tracePt t="85854" x="4586288" y="3757613"/>
          <p14:tracePt t="85862" x="4576763" y="3757613"/>
          <p14:tracePt t="85870" x="4557713" y="3775075"/>
          <p14:tracePt t="85878" x="4540250" y="3784600"/>
          <p14:tracePt t="86128" x="4530725" y="3784600"/>
          <p14:tracePt t="86377" x="4513263" y="3784600"/>
          <p14:tracePt t="86382" x="4494213" y="3784600"/>
          <p14:tracePt t="86390" x="4484688" y="3784600"/>
          <p14:tracePt t="86399" x="4457700" y="3784600"/>
          <p14:tracePt t="86406" x="4448175" y="3784600"/>
          <p14:tracePt t="86415" x="4440238" y="3784600"/>
          <p14:tracePt t="86431" x="4421188" y="3784600"/>
          <p14:tracePt t="86438" x="4403725" y="3784600"/>
          <p14:tracePt t="86446" x="4394200" y="3794125"/>
          <p14:tracePt t="86454" x="4357688" y="3794125"/>
          <p14:tracePt t="86462" x="4348163" y="3794125"/>
          <p14:tracePt t="86470" x="4321175" y="3794125"/>
          <p14:tracePt t="86487" x="4311650" y="3794125"/>
          <p14:tracePt t="86494" x="4294188" y="3794125"/>
          <p14:tracePt t="86503" x="4284663" y="3794125"/>
          <p14:tracePt t="86511" x="4275138" y="3794125"/>
          <p14:tracePt t="86521" x="4267200" y="3794125"/>
          <p14:tracePt t="86527" x="4248150" y="3794125"/>
          <p14:tracePt t="86537" x="4238625" y="3794125"/>
          <p14:tracePt t="86551" x="4230688" y="3794125"/>
          <p14:tracePt t="86559" x="4211638" y="3794125"/>
          <p14:tracePt t="86567" x="4202113" y="3794125"/>
          <p14:tracePt t="86574" x="4194175" y="3794125"/>
          <p14:tracePt t="86582" x="4165600" y="3794125"/>
          <p14:tracePt t="86590" x="4148138" y="3821113"/>
          <p14:tracePt t="86598" x="4138613" y="3821113"/>
          <p14:tracePt t="86606" x="4121150" y="3821113"/>
          <p14:tracePt t="86622" x="4111625" y="3821113"/>
          <p14:tracePt t="86631" x="4102100" y="3821113"/>
          <p14:tracePt t="86712" x="4084638" y="3821113"/>
          <p14:tracePt t="86720" x="4075113" y="3821113"/>
          <p14:tracePt t="86728" x="4065588" y="3821113"/>
          <p14:tracePt t="86761" x="4038600" y="3821113"/>
          <p14:tracePt t="86767" x="4029075" y="3811588"/>
          <p14:tracePt t="86783" x="4021138" y="3803650"/>
          <p14:tracePt t="86791" x="3992563" y="3775075"/>
          <p14:tracePt t="86799" x="3984625" y="3767138"/>
          <p14:tracePt t="86807" x="3975100" y="3738563"/>
          <p14:tracePt t="86815" x="3965575" y="3721100"/>
          <p14:tracePt t="86831" x="3948113" y="3702050"/>
          <p14:tracePt t="86839" x="3948113" y="3694113"/>
          <p14:tracePt t="86847" x="3938588" y="3684588"/>
          <p14:tracePt t="86878" x="3938588" y="3675063"/>
          <p14:tracePt t="86903" x="3938588" y="3665538"/>
          <p14:tracePt t="86911" x="3938588" y="3657600"/>
          <p14:tracePt t="86919" x="3938588" y="3648075"/>
          <p14:tracePt t="86927" x="3938588" y="3638550"/>
          <p14:tracePt t="86936" x="3938588" y="3621088"/>
          <p14:tracePt t="86943" x="3938588" y="3602038"/>
          <p14:tracePt t="86950" x="3938588" y="3592513"/>
          <p14:tracePt t="86966" x="3938588" y="3584575"/>
          <p14:tracePt t="86974" x="3938588" y="3575050"/>
          <p14:tracePt t="87031" x="3938588" y="3565525"/>
          <p14:tracePt t="87047" x="3948113" y="3556000"/>
          <p14:tracePt t="87055" x="3956050" y="3538538"/>
          <p14:tracePt t="87063" x="3965575" y="3529013"/>
          <p14:tracePt t="87072" x="3975100" y="3511550"/>
          <p14:tracePt t="87079" x="3984625" y="3511550"/>
          <p14:tracePt t="87089" x="4011613" y="3502025"/>
          <p14:tracePt t="87095" x="4029075" y="3482975"/>
          <p14:tracePt t="87106" x="4065588" y="3465513"/>
          <p14:tracePt t="87111" x="4075113" y="3455988"/>
          <p14:tracePt t="87122" x="4102100" y="3438525"/>
          <p14:tracePt t="87127" x="4102100" y="3429000"/>
          <p14:tracePt t="87139" x="4111625" y="3429000"/>
          <p14:tracePt t="87143" x="4121150" y="3419475"/>
          <p14:tracePt t="87159" x="4129088" y="3411538"/>
          <p14:tracePt t="87387" x="4129088" y="3402013"/>
          <p14:tracePt t="87391" x="4129088" y="3392488"/>
          <p14:tracePt t="87398" x="4111625" y="3382963"/>
          <p14:tracePt t="87406" x="4102100" y="3375025"/>
          <p14:tracePt t="87585" x="4102100" y="3365500"/>
          <p14:tracePt t="87614" x="4094163" y="3355975"/>
          <p14:tracePt t="87639" x="4094163" y="3346450"/>
          <p14:tracePt t="87664" x="4094163" y="3328988"/>
          <p14:tracePt t="87696" x="4094163" y="3319463"/>
          <p14:tracePt t="87704" x="4094163" y="3309938"/>
          <p14:tracePt t="87712" x="4094163" y="3282950"/>
          <p14:tracePt t="87725" x="4094163" y="3265488"/>
          <p14:tracePt t="87727" x="4094163" y="3236913"/>
          <p14:tracePt t="87737" x="4094163" y="3209925"/>
          <p14:tracePt t="87742" x="4102100" y="3163888"/>
          <p14:tracePt t="87750" x="4138613" y="3090863"/>
          <p14:tracePt t="87758" x="4148138" y="3046413"/>
          <p14:tracePt t="87766" x="4202113" y="2963863"/>
          <p14:tracePt t="87774" x="4221163" y="2900363"/>
          <p14:tracePt t="87782" x="4257675" y="2836863"/>
          <p14:tracePt t="87790" x="4284663" y="2744788"/>
          <p14:tracePt t="87798" x="4321175" y="2662238"/>
          <p14:tracePt t="87807" x="4348163" y="2598738"/>
          <p14:tracePt t="87814" x="4384675" y="2517775"/>
          <p14:tracePt t="87822" x="4413250" y="2471738"/>
          <p14:tracePt t="87830" x="4421188" y="2398713"/>
          <p14:tracePt t="87838" x="4476750" y="2316163"/>
          <p14:tracePt t="87846" x="4503738" y="2252663"/>
          <p14:tracePt t="87855" x="4530725" y="2189163"/>
          <p14:tracePt t="87862" x="4549775" y="2116138"/>
          <p14:tracePt t="87870" x="4594225" y="2052638"/>
          <p14:tracePt t="87878" x="4622800" y="1970088"/>
          <p14:tracePt t="87887" x="4649788" y="1924050"/>
          <p14:tracePt t="87894" x="4667250" y="1878013"/>
          <p14:tracePt t="87904" x="4676775" y="1824038"/>
          <p14:tracePt t="87910" x="4703763" y="1760538"/>
          <p14:tracePt t="87920" x="4713288" y="1714500"/>
          <p14:tracePt t="87926" x="4722813" y="1677988"/>
          <p14:tracePt t="87936" x="4722813" y="1651000"/>
          <p14:tracePt t="87942" x="4722813" y="1631950"/>
          <p14:tracePt t="87950" x="4722813" y="1614488"/>
          <p14:tracePt t="87958" x="4730750" y="1577975"/>
          <p14:tracePt t="87974" x="4740275" y="1558925"/>
          <p14:tracePt t="87982" x="4749800" y="1550988"/>
          <p14:tracePt t="87990" x="4749800" y="1541463"/>
          <p14:tracePt t="87998" x="4759325" y="1522413"/>
          <p14:tracePt t="88015" x="4767263" y="1495425"/>
          <p14:tracePt t="88022" x="4767263" y="1477963"/>
          <p14:tracePt t="88030" x="4776788" y="1449388"/>
          <p14:tracePt t="88038" x="4795838" y="1422400"/>
          <p14:tracePt t="88046" x="4803775" y="1404938"/>
          <p14:tracePt t="88054" x="4813300" y="1385888"/>
          <p14:tracePt t="88062" x="4813300" y="1358900"/>
          <p14:tracePt t="88070" x="4822825" y="1339850"/>
          <p14:tracePt t="88079" x="4832350" y="1322388"/>
          <p14:tracePt t="88088" x="4840288" y="1312863"/>
          <p14:tracePt t="88095" x="4840288" y="1303338"/>
          <p14:tracePt t="88104" x="4849813" y="1276350"/>
          <p14:tracePt t="88121" x="4859338" y="1258888"/>
          <p14:tracePt t="88127" x="4859338" y="1249363"/>
          <p14:tracePt t="88138" x="4868863" y="1222375"/>
          <p14:tracePt t="88143" x="4886325" y="1185863"/>
          <p14:tracePt t="88151" x="4895850" y="1166813"/>
          <p14:tracePt t="88159" x="4905375" y="1149350"/>
          <p14:tracePt t="88167" x="4941888" y="1093788"/>
          <p14:tracePt t="88175" x="4949825" y="1076325"/>
          <p14:tracePt t="88183" x="4959350" y="1057275"/>
          <p14:tracePt t="88191" x="4968875" y="1003300"/>
          <p14:tracePt t="88199" x="4995863" y="984250"/>
          <p14:tracePt t="88207" x="5005388" y="957263"/>
          <p14:tracePt t="88215" x="5005388" y="947738"/>
          <p14:tracePt t="88224" x="5014913" y="911225"/>
          <p14:tracePt t="88231" x="5022850" y="893763"/>
          <p14:tracePt t="88239" x="5041900" y="847725"/>
          <p14:tracePt t="88247" x="5049838" y="847725"/>
          <p14:tracePt t="88254" x="5049838" y="830263"/>
          <p14:tracePt t="88263" x="5059363" y="811213"/>
          <p14:tracePt t="88279" x="5059363" y="803275"/>
          <p14:tracePt t="88288" x="5059363" y="774700"/>
          <p14:tracePt t="88366" x="5059363" y="766763"/>
          <p14:tracePt t="88382" x="5068888" y="757238"/>
          <p14:tracePt t="88407" x="5068888" y="738188"/>
          <p14:tracePt t="88512" x="5078413" y="730250"/>
          <p14:tracePt t="88526" x="5086350" y="720725"/>
          <p14:tracePt t="88535" x="5086350" y="711200"/>
          <p14:tracePt t="88550" x="5105400" y="684213"/>
          <p14:tracePt t="88632" x="5114925" y="674688"/>
          <p14:tracePt t="88640" x="5122863" y="674688"/>
          <p14:tracePt t="88656" x="5132388" y="665163"/>
          <p14:tracePt t="88663" x="5151438" y="647700"/>
          <p14:tracePt t="88679" x="5159375" y="647700"/>
          <p14:tracePt t="88690" x="5168900" y="638175"/>
          <p14:tracePt t="88695" x="5168900" y="628650"/>
          <p14:tracePt t="95982" x="6254750" y="1039813"/>
          <p14:tracePt t="95990" x="6791325" y="1268413"/>
          <p14:tracePt t="95998" x="7312025" y="1422400"/>
          <p14:tracePt t="96006" x="7767638" y="1587500"/>
          <p14:tracePt t="96014" x="8050213" y="1641475"/>
          <p14:tracePt t="96022" x="8286750" y="1731963"/>
          <p14:tracePt t="96030" x="8488363" y="1814513"/>
          <p14:tracePt t="96038" x="8688388" y="1878013"/>
          <p14:tracePt t="96046" x="8851900" y="1924050"/>
          <p14:tracePt t="96055" x="8980488" y="1960563"/>
          <p14:tracePt t="96062" x="9117013" y="1997075"/>
          <p14:tracePt t="99782" x="8761413" y="3730625"/>
          <p14:tracePt t="99790" x="8469313" y="3730625"/>
          <p14:tracePt t="99798" x="8123238" y="3757613"/>
          <p14:tracePt t="99806" x="7785100" y="3757613"/>
          <p14:tracePt t="99814" x="7466013" y="3794125"/>
          <p14:tracePt t="99822" x="7092950" y="3811588"/>
          <p14:tracePt t="99831" x="6610350" y="3811588"/>
          <p14:tracePt t="99838" x="6199188" y="3811588"/>
          <p14:tracePt t="99846" x="5862638" y="3811588"/>
          <p14:tracePt t="99854" x="5451475" y="3811588"/>
          <p14:tracePt t="99862" x="5187950" y="3811588"/>
          <p14:tracePt t="99870" x="4886325" y="3811588"/>
          <p14:tracePt t="99887" x="4403725" y="3811588"/>
          <p14:tracePt t="99894" x="4138613" y="3811588"/>
          <p14:tracePt t="99903" x="3911600" y="3811588"/>
          <p14:tracePt t="99910" x="3673475" y="3830638"/>
          <p14:tracePt t="99919" x="3509963" y="3848100"/>
          <p14:tracePt t="99927" x="3290888" y="3848100"/>
          <p14:tracePt t="99936" x="3144838" y="3875088"/>
          <p14:tracePt t="99943" x="2998788" y="3903663"/>
          <p14:tracePt t="99953" x="2852738" y="3921125"/>
          <p14:tracePt t="99958" x="2752725" y="3948113"/>
          <p14:tracePt t="99966" x="2679700" y="3948113"/>
          <p14:tracePt t="99974" x="2635250" y="3957638"/>
          <p14:tracePt t="99983" x="2598738" y="3957638"/>
          <p14:tracePt t="99991" x="2570163" y="3957638"/>
          <p14:tracePt t="99999" x="2562225" y="3957638"/>
          <p14:tracePt t="100047" x="2552700" y="3957638"/>
          <p14:tracePt t="100055" x="2525713" y="3957638"/>
          <p14:tracePt t="100063" x="2506663" y="3957638"/>
          <p14:tracePt t="100072" x="2479675" y="3957638"/>
          <p14:tracePt t="100078" x="2452688" y="3957638"/>
          <p14:tracePt t="100086" x="2416175" y="3957638"/>
          <p14:tracePt t="100094" x="2379663" y="3957638"/>
          <p14:tracePt t="100102" x="2360613" y="3957638"/>
          <p14:tracePt t="100110" x="2333625" y="3957638"/>
          <p14:tracePt t="100119" x="2316163" y="3957638"/>
          <p14:tracePt t="100126" x="2287588" y="3957638"/>
          <p14:tracePt t="100135" x="2270125" y="3957638"/>
          <p14:tracePt t="100143" x="2260600" y="3967163"/>
          <p14:tracePt t="100168" x="2243138" y="3967163"/>
          <p14:tracePt t="100184" x="2233613" y="3976688"/>
          <p14:tracePt t="100199" x="2233613" y="3984625"/>
          <p14:tracePt t="100215" x="2233613" y="3994150"/>
          <p14:tracePt t="100223" x="2233613" y="4003675"/>
          <p14:tracePt t="100231" x="2233613" y="4030663"/>
          <p14:tracePt t="100239" x="2233613" y="4040188"/>
          <p14:tracePt t="100248" x="2233613" y="4049713"/>
          <p14:tracePt t="100255" x="2233613" y="4076700"/>
          <p14:tracePt t="100264" x="2251075" y="4094163"/>
          <p14:tracePt t="100272" x="2270125" y="4103688"/>
          <p14:tracePt t="100279" x="2279650" y="4122738"/>
          <p14:tracePt t="100288" x="2297113" y="4130675"/>
          <p14:tracePt t="100296" x="2333625" y="4140200"/>
          <p14:tracePt t="100305" x="2360613" y="4140200"/>
          <p14:tracePt t="100312" x="2379663" y="4149725"/>
          <p14:tracePt t="100322" x="2389188" y="4149725"/>
          <p14:tracePt t="100327" x="2416175" y="4167188"/>
          <p14:tracePt t="100338" x="2425700" y="4167188"/>
          <p14:tracePt t="100343" x="2433638" y="4176713"/>
          <p14:tracePt t="100355" x="2443163" y="4176713"/>
          <p14:tracePt t="100359" x="2452688" y="4186238"/>
          <p14:tracePt t="100383" x="2462213" y="4195763"/>
          <p14:tracePt t="100391" x="2470150" y="4195763"/>
          <p14:tracePt t="100399" x="2479675" y="4213225"/>
          <p14:tracePt t="100407" x="2489200" y="4222750"/>
          <p14:tracePt t="100415" x="2506663" y="4232275"/>
          <p14:tracePt t="100424" x="2533650" y="4259263"/>
          <p14:tracePt t="100432" x="2579688" y="4313238"/>
          <p14:tracePt t="100439" x="2616200" y="4332288"/>
          <p14:tracePt t="100448" x="2671763" y="4368800"/>
          <p14:tracePt t="100455" x="2725738" y="4405313"/>
          <p14:tracePt t="100464" x="2744788" y="4449763"/>
          <p14:tracePt t="100471" x="2789238" y="4495800"/>
          <p14:tracePt t="100479" x="2817813" y="4541838"/>
          <p14:tracePt t="100486" x="2835275" y="4578350"/>
          <p14:tracePt t="100494" x="2844800" y="4595813"/>
          <p14:tracePt t="100503" x="2844800" y="4605338"/>
          <p14:tracePt t="100518" x="2852738" y="4632325"/>
          <p14:tracePt t="100600" x="2852738" y="4641850"/>
          <p14:tracePt t="100616" x="2852738" y="4651375"/>
          <p14:tracePt t="100624" x="2852738" y="4668838"/>
          <p14:tracePt t="100671" x="2852738" y="4678363"/>
          <p14:tracePt t="100695" x="2852738" y="4687888"/>
          <p14:tracePt t="100710" x="2844800" y="4687888"/>
          <p14:tracePt t="100744" x="2835275" y="4687888"/>
          <p14:tracePt t="100752" x="2825750" y="4687888"/>
          <p14:tracePt t="100767" x="2817813" y="4687888"/>
          <p14:tracePt t="100774" x="2808288" y="4687888"/>
          <p14:tracePt t="100782" x="2798763" y="4687888"/>
          <p14:tracePt t="100798" x="2789238" y="4687888"/>
          <p14:tracePt t="100807" x="2781300" y="4697413"/>
          <p14:tracePt t="100815" x="2771775" y="4705350"/>
          <p14:tracePt t="100823" x="2762250" y="4714875"/>
          <p14:tracePt t="100832" x="2752725" y="4724400"/>
          <p14:tracePt t="100838" x="2744788" y="4732338"/>
          <p14:tracePt t="100846" x="2716213" y="4751388"/>
          <p14:tracePt t="100854" x="2698750" y="4768850"/>
          <p14:tracePt t="100862" x="2679700" y="4787900"/>
          <p14:tracePt t="100870" x="2662238" y="4797425"/>
          <p14:tracePt t="100879" x="2635250" y="4814888"/>
          <p14:tracePt t="100886" x="2606675" y="4824413"/>
          <p14:tracePt t="100894" x="2606675" y="4833938"/>
          <p14:tracePt t="100902" x="2589213" y="4833938"/>
          <p14:tracePt t="100910" x="2570163" y="4851400"/>
          <p14:tracePt t="100922" x="2562225" y="4860925"/>
          <p14:tracePt t="100927" x="2552700" y="4860925"/>
          <p14:tracePt t="100969" x="2543175" y="4860925"/>
          <p14:tracePt t="101040" x="2533650" y="4860925"/>
          <p14:tracePt t="101049" x="2516188" y="4860925"/>
          <p14:tracePt t="101056" x="2516188" y="4851400"/>
          <p14:tracePt t="101064" x="2498725" y="4841875"/>
          <p14:tracePt t="101070" x="2489200" y="4841875"/>
          <p14:tracePt t="101079" x="2489200" y="4833938"/>
          <p14:tracePt t="101086" x="2479675" y="4824413"/>
          <p14:tracePt t="101094" x="2462213" y="4805363"/>
          <p14:tracePt t="101103" x="2452688" y="4787900"/>
          <p14:tracePt t="101110" x="2452688" y="4768850"/>
          <p14:tracePt t="101119" x="2443163" y="4760913"/>
          <p14:tracePt t="101126" x="2443163" y="4741863"/>
          <p14:tracePt t="101135" x="2443163" y="4724400"/>
          <p14:tracePt t="101152" x="2443163" y="4705350"/>
          <p14:tracePt t="101158" x="2443163" y="4697413"/>
          <p14:tracePt t="101175" x="2443163" y="4687888"/>
          <p14:tracePt t="101183" x="2443163" y="4678363"/>
          <p14:tracePt t="101191" x="2443163" y="4651375"/>
          <p14:tracePt t="101199" x="2462213" y="4641850"/>
          <p14:tracePt t="101207" x="2470150" y="4632325"/>
          <p14:tracePt t="101246" x="2479675" y="4624388"/>
          <p14:tracePt t="101336" x="2489200" y="4624388"/>
          <p14:tracePt t="101351" x="2506663" y="4624388"/>
          <p14:tracePt t="101358" x="2506663" y="4632325"/>
          <p14:tracePt t="101374" x="2506663" y="4641850"/>
          <p14:tracePt t="101416" x="2516188" y="4651375"/>
          <p14:tracePt t="101424" x="2543175" y="4651375"/>
          <p14:tracePt t="101430" x="2606675" y="4668838"/>
          <p14:tracePt t="101438" x="2735263" y="4714875"/>
          <p14:tracePt t="101447" x="2898775" y="4751388"/>
          <p14:tracePt t="101454" x="3090863" y="4814888"/>
          <p14:tracePt t="101463" x="3309938" y="4860925"/>
          <p14:tracePt t="101470" x="3546475" y="4878388"/>
          <p14:tracePt t="101478" x="3729038" y="4906963"/>
          <p14:tracePt t="101486" x="3875088" y="4906963"/>
          <p14:tracePt t="101494" x="4038600" y="4906963"/>
          <p14:tracePt t="101502" x="4165600" y="4906963"/>
          <p14:tracePt t="101510" x="4238625" y="4906963"/>
          <p14:tracePt t="101519" x="4267200" y="4906963"/>
          <p14:tracePt t="101526" x="4311650" y="4906963"/>
          <p14:tracePt t="101535" x="4311650" y="4897438"/>
          <p14:tracePt t="101542" x="4321175" y="4878388"/>
          <p14:tracePt t="101559" x="4330700" y="4851400"/>
          <p14:tracePt t="101572" x="4330700" y="4841875"/>
          <p14:tracePt t="101584" x="4330700" y="4833938"/>
          <p14:tracePt t="101648" x="4330700" y="4814888"/>
          <p14:tracePt t="101656" x="4330700" y="4797425"/>
          <p14:tracePt t="101665" x="4330700" y="4787900"/>
          <p14:tracePt t="101673" x="4330700" y="4778375"/>
          <p14:tracePt t="101680" x="4330700" y="4760913"/>
          <p14:tracePt t="101686" x="4330700" y="4724400"/>
          <p14:tracePt t="101694" x="4330700" y="4697413"/>
          <p14:tracePt t="101703" x="4330700" y="4660900"/>
          <p14:tracePt t="101710" x="4330700" y="4605338"/>
          <p14:tracePt t="101719" x="4330700" y="4559300"/>
          <p14:tracePt t="101726" x="4330700" y="4522788"/>
          <p14:tracePt t="101735" x="4330700" y="4495800"/>
          <p14:tracePt t="101742" x="4330700" y="4459288"/>
          <p14:tracePt t="101752" x="4330700" y="4422775"/>
          <p14:tracePt t="101759" x="4330700" y="4395788"/>
          <p14:tracePt t="101768" x="4330700" y="4359275"/>
          <p14:tracePt t="101774" x="4330700" y="4349750"/>
          <p14:tracePt t="101782" x="4330700" y="4313238"/>
          <p14:tracePt t="101790" x="4330700" y="4295775"/>
          <p14:tracePt t="101798" x="4330700" y="4259263"/>
          <p14:tracePt t="101806" x="4330700" y="4232275"/>
          <p14:tracePt t="101814" x="4330700" y="4213225"/>
          <p14:tracePt t="101822" x="4330700" y="4186238"/>
          <p14:tracePt t="101830" x="4340225" y="4167188"/>
          <p14:tracePt t="101838" x="4357688" y="4130675"/>
          <p14:tracePt t="101846" x="4357688" y="4122738"/>
          <p14:tracePt t="101854" x="4367213" y="4103688"/>
          <p14:tracePt t="102058" x="4330700" y="4103688"/>
          <p14:tracePt t="102065" x="4303713" y="4103688"/>
          <p14:tracePt t="102072" x="4275138" y="4103688"/>
          <p14:tracePt t="102079" x="4257675" y="4103688"/>
          <p14:tracePt t="102088" x="4238625" y="4103688"/>
          <p14:tracePt t="102095" x="4221163" y="4103688"/>
          <p14:tracePt t="102176" x="4230688" y="4076700"/>
          <p14:tracePt t="102182" x="4238625" y="4067175"/>
          <p14:tracePt t="102191" x="4275138" y="4057650"/>
          <p14:tracePt t="102200" x="4321175" y="4049713"/>
          <p14:tracePt t="102207" x="4367213" y="4030663"/>
          <p14:tracePt t="102216" x="4394200" y="4021138"/>
          <p14:tracePt t="102223" x="4413250" y="4021138"/>
          <p14:tracePt t="102231" x="4430713" y="4021138"/>
          <p14:tracePt t="102255" x="4440238" y="4021138"/>
          <p14:tracePt t="102278" x="4448175" y="4021138"/>
          <p14:tracePt t="102286" x="4457700" y="4021138"/>
          <p14:tracePt t="102294" x="4467225" y="4021138"/>
          <p14:tracePt t="102310" x="4476750" y="4021138"/>
          <p14:tracePt t="102319" x="4494213" y="4021138"/>
          <p14:tracePt t="102336" x="4513263" y="4030663"/>
          <p14:tracePt t="102375" x="4513263" y="4049713"/>
          <p14:tracePt t="102383" x="4513263" y="4057650"/>
          <p14:tracePt t="102391" x="4513263" y="4076700"/>
          <p14:tracePt t="102399" x="4513263" y="4094163"/>
          <p14:tracePt t="102407" x="4513263" y="4113213"/>
          <p14:tracePt t="102415" x="4513263" y="4140200"/>
          <p14:tracePt t="102423" x="4503738" y="4159250"/>
          <p14:tracePt t="102432" x="4494213" y="4167188"/>
          <p14:tracePt t="102439" x="4440238" y="4195763"/>
          <p14:tracePt t="102447" x="4421188" y="4222750"/>
          <p14:tracePt t="102455" x="4403725" y="4240213"/>
          <p14:tracePt t="102463" x="4384675" y="4259263"/>
          <p14:tracePt t="102472" x="4357688" y="4268788"/>
          <p14:tracePt t="102479" x="4330700" y="4286250"/>
          <p14:tracePt t="102487" x="4303713" y="4303713"/>
          <p14:tracePt t="102495" x="4248150" y="4332288"/>
          <p14:tracePt t="102503" x="4202113" y="4349750"/>
          <p14:tracePt t="102511" x="4138613" y="4376738"/>
          <p14:tracePt t="102522" x="4075113" y="4386263"/>
          <p14:tracePt t="102526" x="3965575" y="4449763"/>
          <p14:tracePt t="102537" x="3865563" y="4459288"/>
          <p14:tracePt t="102544" x="3775075" y="4505325"/>
          <p14:tracePt t="102559" x="3563938" y="4514850"/>
          <p14:tracePt t="102576" x="3400425" y="4532313"/>
          <p14:tracePt t="102590" x="3300413" y="4559300"/>
          <p14:tracePt t="102592" x="3208338" y="4568825"/>
          <p14:tracePt t="102599" x="3127375" y="4578350"/>
          <p14:tracePt t="102607" x="3054350" y="4595813"/>
          <p14:tracePt t="102615" x="3017838" y="4595813"/>
          <p14:tracePt t="102624" x="2954338" y="4614863"/>
          <p14:tracePt t="102630" x="2898775" y="4632325"/>
          <p14:tracePt t="102638" x="2881313" y="4641850"/>
          <p14:tracePt t="102646" x="2835275" y="4660900"/>
          <p14:tracePt t="102654" x="2825750" y="4668838"/>
          <p14:tracePt t="102662" x="2808288" y="4668838"/>
          <p14:tracePt t="102670" x="2798763" y="4678363"/>
          <p14:tracePt t="102816" x="2798763" y="4687888"/>
          <p14:tracePt t="102846" x="2789238" y="4714875"/>
          <p14:tracePt t="102871" x="2781300" y="4724400"/>
          <p14:tracePt t="102879" x="2781300" y="4751388"/>
          <p14:tracePt t="102887" x="2781300" y="4768850"/>
          <p14:tracePt t="102894" x="2762250" y="4787900"/>
          <p14:tracePt t="102910" x="2762250" y="4797425"/>
          <p14:tracePt t="102919" x="2762250" y="4805363"/>
          <p14:tracePt t="102942" x="2762250" y="4814888"/>
          <p14:tracePt t="102958" x="2752725" y="4833938"/>
          <p14:tracePt t="102983" x="2752725" y="4841875"/>
          <p14:tracePt t="103007" x="2752725" y="4851400"/>
          <p14:tracePt t="103015" x="2752725" y="4870450"/>
          <p14:tracePt t="103023" x="2752725" y="4887913"/>
          <p14:tracePt t="103031" x="2752725" y="4897438"/>
          <p14:tracePt t="103039" x="2752725" y="4924425"/>
          <p14:tracePt t="103047" x="2752725" y="4933950"/>
          <p14:tracePt t="103055" x="2752725" y="4960938"/>
          <p14:tracePt t="103063" x="2752725" y="4987925"/>
          <p14:tracePt t="103072" x="2762250" y="5016500"/>
          <p14:tracePt t="103079" x="2781300" y="5033963"/>
          <p14:tracePt t="103088" x="2798763" y="5080000"/>
          <p14:tracePt t="103094" x="2808288" y="5089525"/>
          <p14:tracePt t="103103" x="2835275" y="5116513"/>
          <p14:tracePt t="103110" x="2862263" y="5126038"/>
          <p14:tracePt t="103118" x="2898775" y="5133975"/>
          <p14:tracePt t="103126" x="2917825" y="5143500"/>
          <p14:tracePt t="103135" x="2944813" y="5143500"/>
          <p14:tracePt t="103142" x="2962275" y="5143500"/>
          <p14:tracePt t="103152" x="2990850" y="5143500"/>
          <p14:tracePt t="103158" x="2998788" y="5143500"/>
          <p14:tracePt t="103168" x="3008313" y="5143500"/>
          <p14:tracePt t="103350" x="3017838" y="5153025"/>
          <p14:tracePt t="103374" x="3017838" y="5160963"/>
          <p14:tracePt t="103686" x="3017838" y="5170488"/>
          <p14:tracePt t="103694" x="3017838" y="5197475"/>
          <p14:tracePt t="103718" x="3017838" y="5207000"/>
          <p14:tracePt t="103743" x="3017838" y="5216525"/>
          <p14:tracePt t="103800" x="3017838" y="5226050"/>
          <p14:tracePt t="103832" x="3027363" y="5226050"/>
          <p14:tracePt t="104152" x="3044825" y="5226050"/>
          <p14:tracePt t="104167" x="3090863" y="5253038"/>
          <p14:tracePt t="104174" x="3100388" y="5262563"/>
          <p14:tracePt t="104182" x="3108325" y="5289550"/>
          <p14:tracePt t="104190" x="3127375" y="5307013"/>
          <p14:tracePt t="104198" x="3136900" y="5326063"/>
          <p14:tracePt t="104206" x="3144838" y="5335588"/>
          <p14:tracePt t="104215" x="3154363" y="5343525"/>
          <p14:tracePt t="104239" x="3154363" y="5353050"/>
          <p14:tracePt t="105439" x="3163888" y="5362575"/>
          <p14:tracePt t="105792" x="3171825" y="5362575"/>
          <p14:tracePt t="105830" x="3181350" y="5362575"/>
          <p14:tracePt t="105904" x="3200400" y="5362575"/>
          <p14:tracePt t="106544" x="3163888" y="5362575"/>
          <p14:tracePt t="106550" x="3108325" y="5362575"/>
          <p14:tracePt t="106558" x="3063875" y="5335588"/>
          <p14:tracePt t="106568" x="3008313" y="5335588"/>
          <p14:tracePt t="106574" x="2962275" y="5326063"/>
          <p14:tracePt t="106582" x="2908300" y="5326063"/>
          <p14:tracePt t="106590" x="2881313" y="5316538"/>
          <p14:tracePt t="106598" x="2835275" y="5316538"/>
          <p14:tracePt t="106607" x="2798763" y="5307013"/>
          <p14:tracePt t="106614" x="2752725" y="5280025"/>
          <p14:tracePt t="106622" x="2735263" y="5270500"/>
          <p14:tracePt t="106632" x="2716213" y="5253038"/>
          <p14:tracePt t="106639" x="2689225" y="5226050"/>
          <p14:tracePt t="106647" x="2679700" y="5216525"/>
          <p14:tracePt t="106664" x="2671763" y="5189538"/>
          <p14:tracePt t="106672" x="2671763" y="5160963"/>
          <p14:tracePt t="106680" x="2671763" y="5133975"/>
          <p14:tracePt t="106689" x="2671763" y="5106988"/>
          <p14:tracePt t="106695" x="2671763" y="5089525"/>
          <p14:tracePt t="106707" x="2671763" y="5043488"/>
          <p14:tracePt t="106711" x="2671763" y="5033963"/>
          <p14:tracePt t="106724" x="2671763" y="5006975"/>
          <p14:tracePt t="106741" x="2671763" y="4997450"/>
          <p14:tracePt t="106872" x="2671763" y="4987925"/>
          <p14:tracePt t="106885" x="2671763" y="4970463"/>
          <p14:tracePt t="106912" x="2671763" y="4960938"/>
          <p14:tracePt t="107016" x="2671763" y="4951413"/>
          <p14:tracePt t="107307" x="2679700" y="4970463"/>
          <p14:tracePt t="107312" x="2689225" y="4997450"/>
          <p14:tracePt t="107318" x="2698750" y="5016500"/>
          <p14:tracePt t="107326" x="2716213" y="5033963"/>
          <p14:tracePt t="107334" x="2735263" y="5070475"/>
          <p14:tracePt t="107342" x="2744788" y="5080000"/>
          <p14:tracePt t="107352" x="2762250" y="5106988"/>
          <p14:tracePt t="107358" x="2781300" y="5126038"/>
          <p14:tracePt t="107368" x="2798763" y="5143500"/>
          <p14:tracePt t="107374" x="2808288" y="5153025"/>
          <p14:tracePt t="107385" x="2825750" y="5170488"/>
          <p14:tracePt t="107390" x="2835275" y="5189538"/>
          <p14:tracePt t="107398" x="2844800" y="5197475"/>
          <p14:tracePt t="107422" x="2862263" y="5207000"/>
          <p14:tracePt t="107432" x="2871788" y="5226050"/>
          <p14:tracePt t="107560" x="2881313" y="5226050"/>
          <p14:tracePt t="107568" x="2898775" y="5226050"/>
          <p14:tracePt t="107574" x="2908300" y="5226050"/>
          <p14:tracePt t="107590" x="2917825" y="5226050"/>
          <p14:tracePt t="107599" x="2944813" y="5226050"/>
          <p14:tracePt t="107614" x="2954338" y="5226050"/>
          <p14:tracePt t="107622" x="2971800" y="5216525"/>
          <p14:tracePt t="107630" x="2998788" y="5197475"/>
          <p14:tracePt t="107638" x="3027363" y="5189538"/>
          <p14:tracePt t="107654" x="3044825" y="5170488"/>
          <p14:tracePt t="107662" x="3063875" y="5143500"/>
          <p14:tracePt t="107670" x="3071813" y="5143500"/>
          <p14:tracePt t="107679" x="3081338" y="5133975"/>
          <p14:tracePt t="107686" x="3100388" y="5126038"/>
          <p14:tracePt t="107695" x="3117850" y="5106988"/>
          <p14:tracePt t="107711" x="3136900" y="5097463"/>
          <p14:tracePt t="107735" x="3144838" y="5089525"/>
          <p14:tracePt t="107752" x="3154363" y="5080000"/>
          <p14:tracePt t="107758" x="3163888" y="5080000"/>
          <p14:tracePt t="107768" x="3171825" y="5080000"/>
          <p14:tracePt t="107774" x="3190875" y="5060950"/>
          <p14:tracePt t="107806" x="3208338" y="5053013"/>
          <p14:tracePt t="107871" x="3217863" y="5053013"/>
          <p14:tracePt t="107878" x="3227388" y="5043488"/>
          <p14:tracePt t="107894" x="3254375" y="5033963"/>
          <p14:tracePt t="107910" x="3263900" y="5024438"/>
          <p14:tracePt t="107918" x="3273425" y="5016500"/>
          <p14:tracePt t="107926" x="3281363" y="5016500"/>
          <p14:tracePt t="107959" x="3281363" y="5006975"/>
          <p14:tracePt t="108585" x="3300413" y="4979988"/>
          <p14:tracePt t="108590" x="3309938" y="4970463"/>
          <p14:tracePt t="108599" x="3317875" y="4943475"/>
          <p14:tracePt t="108606" x="3327400" y="4897438"/>
          <p14:tracePt t="108614" x="3354388" y="4870450"/>
          <p14:tracePt t="108622" x="3354388" y="4841875"/>
          <p14:tracePt t="108630" x="3363913" y="4824413"/>
          <p14:tracePt t="108638" x="3363913" y="4797425"/>
          <p14:tracePt t="108646" x="3373438" y="4778375"/>
          <p14:tracePt t="108654" x="3400425" y="4741863"/>
          <p14:tracePt t="108662" x="3409950" y="4724400"/>
          <p14:tracePt t="108670" x="3419475" y="4697413"/>
          <p14:tracePt t="108678" x="3436938" y="4678363"/>
          <p14:tracePt t="108686" x="3463925" y="4660900"/>
          <p14:tracePt t="108694" x="3463925" y="4651375"/>
          <p14:tracePt t="108703" x="3463925" y="4641850"/>
          <p14:tracePt t="108710" x="3482975" y="4624388"/>
          <p14:tracePt t="108718" x="3490913" y="4614863"/>
          <p14:tracePt t="108726" x="3500438" y="4605338"/>
          <p14:tracePt t="108734" x="3509963" y="4595813"/>
          <p14:tracePt t="108742" x="3519488" y="4578350"/>
          <p14:tracePt t="108753" x="3527425" y="4578350"/>
          <p14:tracePt t="108759" x="3546475" y="4559300"/>
          <p14:tracePt t="108775" x="3546475" y="4551363"/>
          <p14:tracePt t="108800" x="3556000" y="4541838"/>
          <p14:tracePt t="108807" x="3563938" y="4532313"/>
          <p14:tracePt t="108831" x="3573463" y="4514850"/>
          <p14:tracePt t="108840" x="3582988" y="4505325"/>
          <p14:tracePt t="108854" x="3592513" y="4505325"/>
          <p14:tracePt t="108862" x="3609975" y="4459288"/>
          <p14:tracePt t="108885" x="3629025" y="4432300"/>
          <p14:tracePt t="108887" x="3636963" y="4413250"/>
          <p14:tracePt t="108894" x="3646488" y="4368800"/>
          <p14:tracePt t="108903" x="3665538" y="4349750"/>
          <p14:tracePt t="108910" x="3665538" y="4322763"/>
          <p14:tracePt t="108918" x="3673475" y="4313238"/>
          <p14:tracePt t="108926" x="3683000" y="4276725"/>
          <p14:tracePt t="108935" x="3719513" y="4213225"/>
          <p14:tracePt t="108943" x="3729038" y="4176713"/>
          <p14:tracePt t="108952" x="3738563" y="4149725"/>
          <p14:tracePt t="108958" x="3746500" y="4122738"/>
          <p14:tracePt t="108968" x="3756025" y="4113213"/>
          <p14:tracePt t="108974" x="3765550" y="4103688"/>
          <p14:tracePt t="108985" x="3765550" y="4086225"/>
          <p14:tracePt t="109001" x="3775075" y="4067175"/>
          <p14:tracePt t="109014" x="3775075" y="4057650"/>
          <p14:tracePt t="109022" x="3783013" y="4057650"/>
          <p14:tracePt t="109030" x="3783013" y="4049713"/>
          <p14:tracePt t="109063" x="3792538" y="4030663"/>
          <p14:tracePt t="109071" x="3802063" y="4021138"/>
          <p14:tracePt t="109087" x="3810000" y="4003675"/>
          <p14:tracePt t="109103" x="3810000" y="3994150"/>
          <p14:tracePt t="109111" x="3810000" y="3984625"/>
          <p14:tracePt t="109121" x="3819525" y="3984625"/>
          <p14:tracePt t="109143" x="3819525" y="3967163"/>
          <p14:tracePt t="109159" x="3819525" y="3957638"/>
          <p14:tracePt t="109399" x="3819525" y="3948113"/>
          <p14:tracePt t="109406" x="3819525" y="3940175"/>
          <p14:tracePt t="109414" x="3819525" y="3911600"/>
          <p14:tracePt t="109422" x="3819525" y="3903663"/>
          <p14:tracePt t="109431" x="3838575" y="3884613"/>
          <p14:tracePt t="109439" x="3846513" y="3867150"/>
          <p14:tracePt t="109446" x="3865563" y="3830638"/>
          <p14:tracePt t="109454" x="3892550" y="3794125"/>
          <p14:tracePt t="109462" x="3911600" y="3748088"/>
          <p14:tracePt t="109470" x="3938588" y="3694113"/>
          <p14:tracePt t="109478" x="3975100" y="3629025"/>
          <p14:tracePt t="109487" x="4029075" y="3575050"/>
          <p14:tracePt t="109494" x="4057650" y="3502025"/>
          <p14:tracePt t="109502" x="4094163" y="3446463"/>
          <p14:tracePt t="109511" x="4111625" y="3429000"/>
          <p14:tracePt t="109522" x="4148138" y="3375025"/>
          <p14:tracePt t="109527" x="4165600" y="3338513"/>
          <p14:tracePt t="109539" x="4202113" y="3265488"/>
          <p14:tracePt t="109543" x="4238625" y="3192463"/>
          <p14:tracePt t="109557" x="4284663" y="3119438"/>
          <p14:tracePt t="109560" x="4294188" y="3063875"/>
          <p14:tracePt t="109572" x="4330700" y="2963863"/>
          <p14:tracePt t="109577" x="4357688" y="2900363"/>
          <p14:tracePt t="109588" x="4413250" y="2808288"/>
          <p14:tracePt t="109593" x="4457700" y="2690813"/>
          <p14:tracePt t="109599" x="4503738" y="2571750"/>
          <p14:tracePt t="109608" x="4557713" y="2444750"/>
          <p14:tracePt t="109615" x="4603750" y="2289175"/>
          <p14:tracePt t="109625" x="4649788" y="2179638"/>
          <p14:tracePt t="109630" x="4722813" y="2024063"/>
          <p14:tracePt t="109638" x="4786313" y="1887538"/>
          <p14:tracePt t="109646" x="4840288" y="1760538"/>
          <p14:tracePt t="109655" x="4905375" y="1624013"/>
          <p14:tracePt t="109662" x="4913313" y="1531938"/>
          <p14:tracePt t="109670" x="4941888" y="1431925"/>
          <p14:tracePt t="109678" x="4968875" y="1358900"/>
          <p14:tracePt t="109688" x="4986338" y="1276350"/>
          <p14:tracePt t="109694" x="5005388" y="1222375"/>
          <p14:tracePt t="109703" x="5014913" y="1176338"/>
          <p14:tracePt t="109710" x="5022850" y="1166813"/>
          <p14:tracePt t="109718" x="5032375" y="1149350"/>
          <p14:tracePt t="109726" x="5032375" y="1139825"/>
          <p14:tracePt t="109784" x="5041900" y="1122363"/>
          <p14:tracePt t="109816" x="5041900" y="1093788"/>
          <p14:tracePt t="109822" x="5041900" y="1057275"/>
          <p14:tracePt t="109830" x="5041900" y="1030288"/>
          <p14:tracePt t="109838" x="5041900" y="984250"/>
          <p14:tracePt t="109846" x="5041900" y="957263"/>
          <p14:tracePt t="109854" x="5049838" y="930275"/>
          <p14:tracePt t="109862" x="5078413" y="866775"/>
          <p14:tracePt t="109870" x="5086350" y="830263"/>
          <p14:tracePt t="109886" x="5095875" y="793750"/>
          <p14:tracePt t="109887" x="5095875" y="766763"/>
          <p14:tracePt t="109894" x="5132388" y="711200"/>
          <p14:tracePt t="109903" x="5141913" y="674688"/>
          <p14:tracePt t="109911" x="5159375" y="647700"/>
          <p14:tracePt t="109922" x="5159375" y="638175"/>
          <p14:tracePt t="112213" x="7356475" y="674688"/>
          <p14:tracePt t="112219" x="7494588" y="766763"/>
          <p14:tracePt t="112224" x="7631113" y="884238"/>
          <p14:tracePt t="112231" x="7731125" y="984250"/>
          <p14:tracePt t="112239" x="7867650" y="1093788"/>
          <p14:tracePt t="112246" x="7977188" y="1195388"/>
          <p14:tracePt t="112254" x="8077200" y="1331913"/>
          <p14:tracePt t="112262" x="8186738" y="1431925"/>
          <p14:tracePt t="112270" x="8269288" y="1541463"/>
          <p14:tracePt t="112278" x="8378825" y="1660525"/>
          <p14:tracePt t="112287" x="8459788" y="1778000"/>
          <p14:tracePt t="112294" x="8551863" y="1878013"/>
          <p14:tracePt t="112302" x="8632825" y="1914525"/>
          <p14:tracePt t="112310" x="8734425" y="2006600"/>
          <p14:tracePt t="112319" x="8797925" y="2060575"/>
          <p14:tracePt t="112326" x="8842375" y="2079625"/>
          <p14:tracePt t="112335" x="8888413" y="2106613"/>
          <p14:tracePt t="112342" x="8907463" y="2116138"/>
          <p14:tracePt t="112482" x="8924925" y="2133600"/>
          <p14:tracePt t="112491" x="8951913" y="2160588"/>
          <p14:tracePt t="112498" x="8997950" y="2197100"/>
          <p14:tracePt t="112506" x="9080500" y="2252663"/>
          <p14:tracePt t="116857" x="8888413" y="2379663"/>
          <p14:tracePt t="116867" x="8742363" y="2289175"/>
          <p14:tracePt t="116874" x="8605838" y="2197100"/>
          <p14:tracePt t="116878" x="8423275" y="2089150"/>
          <p14:tracePt t="116886" x="8204200" y="1933575"/>
          <p14:tracePt t="116894" x="8067675" y="1833563"/>
          <p14:tracePt t="116902" x="7904163" y="1704975"/>
          <p14:tracePt t="116911" x="7748588" y="1577975"/>
          <p14:tracePt t="116919" x="7567613" y="1477963"/>
          <p14:tracePt t="116926" x="7375525" y="1339850"/>
          <p14:tracePt t="116934" x="7156450" y="1212850"/>
          <p14:tracePt t="116943" x="6983413" y="1112838"/>
          <p14:tracePt t="116956" x="6827838" y="1039813"/>
          <p14:tracePt t="116964" x="6710363" y="976313"/>
          <p14:tracePt t="116970" x="6581775" y="903288"/>
          <p14:tracePt t="116974" x="6464300" y="830263"/>
          <p14:tracePt t="116984" x="6399213" y="803275"/>
          <p14:tracePt t="116990" x="6318250" y="747713"/>
          <p14:tracePt t="117000" x="6272213" y="711200"/>
          <p14:tracePt t="117006" x="6226175" y="693738"/>
          <p14:tracePt t="117014" x="6218238" y="684213"/>
          <p14:tracePt t="117022" x="6189663" y="665163"/>
          <p14:tracePt t="117046" x="6181725" y="657225"/>
          <p14:tracePt t="117152" x="6172200" y="647700"/>
          <p14:tracePt t="117185" x="6162675" y="647700"/>
          <p14:tracePt t="117201" x="6145213" y="647700"/>
          <p14:tracePt t="117208" x="6145213" y="638175"/>
          <p14:tracePt t="117215" x="6135688" y="628650"/>
          <p14:tracePt t="120039" x="5543550" y="720725"/>
          <p14:tracePt t="120046" x="5534025" y="884238"/>
          <p14:tracePt t="120055" x="5534025" y="1030288"/>
          <p14:tracePt t="120062" x="5534025" y="1176338"/>
          <p14:tracePt t="120070" x="5534025" y="1358900"/>
          <p14:tracePt t="120078" x="5534025" y="1541463"/>
          <p14:tracePt t="120086" x="5534025" y="1724025"/>
          <p14:tracePt t="120094" x="5534025" y="1878013"/>
          <p14:tracePt t="120102" x="5534025" y="2060575"/>
          <p14:tracePt t="120110" x="5534025" y="2243138"/>
          <p14:tracePt t="120118" x="5497513" y="2408238"/>
          <p14:tracePt t="120126" x="5487988" y="2544763"/>
          <p14:tracePt t="120135" x="5470525" y="2671763"/>
          <p14:tracePt t="120142" x="5434013" y="2781300"/>
          <p14:tracePt t="120150" x="5405438" y="2881313"/>
          <p14:tracePt t="120158" x="5360988" y="2990850"/>
          <p14:tracePt t="120167" x="5334000" y="3090863"/>
          <p14:tracePt t="120174" x="5297488" y="3155950"/>
          <p14:tracePt t="120183" x="5278438" y="3200400"/>
          <p14:tracePt t="120190" x="5260975" y="3273425"/>
          <p14:tracePt t="120201" x="5232400" y="3309938"/>
          <p14:tracePt t="120206" x="5224463" y="3328988"/>
          <p14:tracePt t="120215" x="5214938" y="3346450"/>
          <p14:tracePt t="120224" x="5214938" y="3365500"/>
          <p14:tracePt t="120255" x="5214938" y="3375025"/>
          <p14:tracePt t="120718" x="5214938" y="3429000"/>
          <p14:tracePt t="120726" x="5214938" y="3455988"/>
          <p14:tracePt t="120734" x="5214938" y="3511550"/>
          <p14:tracePt t="120742" x="5214938" y="3584575"/>
          <p14:tracePt t="120751" x="5278438" y="3684588"/>
          <p14:tracePt t="120758" x="5368925" y="3803650"/>
          <p14:tracePt t="120767" x="5470525" y="3903663"/>
          <p14:tracePt t="120774" x="5543550" y="3976688"/>
          <p14:tracePt t="120784" x="5653088" y="4049713"/>
          <p14:tracePt t="120790" x="5743575" y="4103688"/>
          <p14:tracePt t="120801" x="5807075" y="4149725"/>
          <p14:tracePt t="120807" x="5862638" y="4167188"/>
          <p14:tracePt t="120818" x="5907088" y="4176713"/>
          <p14:tracePt t="120824" x="5935663" y="4195763"/>
          <p14:tracePt t="120839" x="5943600" y="4203700"/>
          <p14:tracePt t="120936" x="5943600" y="4213225"/>
          <p14:tracePt t="120950" x="5943600" y="4232275"/>
          <p14:tracePt t="120992" x="5943600" y="4240213"/>
          <p14:tracePt t="122096" x="5943600" y="4249738"/>
          <p14:tracePt t="122144" x="5953125" y="4259263"/>
          <p14:tracePt t="122152" x="5962650" y="4259263"/>
          <p14:tracePt t="122166" x="5972175" y="4259263"/>
          <p14:tracePt t="122496" x="5999163" y="4259263"/>
          <p14:tracePt t="122504" x="6016625" y="4259263"/>
          <p14:tracePt t="122512" x="6062663" y="4268788"/>
          <p14:tracePt t="122519" x="6126163" y="4322763"/>
          <p14:tracePt t="122526" x="6189663" y="4359275"/>
          <p14:tracePt t="122536" x="6272213" y="4413250"/>
          <p14:tracePt t="122544" x="6354763" y="4459288"/>
          <p14:tracePt t="122551" x="6435725" y="4478338"/>
          <p14:tracePt t="122558" x="6491288" y="4495800"/>
          <p14:tracePt t="122568" x="6508750" y="4505325"/>
          <p14:tracePt t="122574" x="6554788" y="4505325"/>
          <p14:tracePt t="122583" x="6591300" y="4505325"/>
          <p14:tracePt t="122590" x="6600825" y="4514850"/>
          <p14:tracePt t="122600" x="6610350" y="4514850"/>
          <p14:tracePt t="122622" x="6618288" y="4514850"/>
          <p14:tracePt t="122896" x="6654800" y="4514850"/>
          <p14:tracePt t="122902" x="6664325" y="4514850"/>
          <p14:tracePt t="122910" x="6681788" y="4514850"/>
          <p14:tracePt t="122918" x="6700838" y="4514850"/>
          <p14:tracePt t="122926" x="6737350" y="4486275"/>
          <p14:tracePt t="122934" x="6746875" y="4486275"/>
          <p14:tracePt t="122942" x="6764338" y="4478338"/>
          <p14:tracePt t="122951" x="6783388" y="4468813"/>
          <p14:tracePt t="122958" x="6800850" y="4459288"/>
          <p14:tracePt t="122966" x="6810375" y="4449763"/>
          <p14:tracePt t="122974" x="6810375" y="4441825"/>
          <p14:tracePt t="122983" x="6819900" y="4432300"/>
          <p14:tracePt t="123006" x="6827838" y="4432300"/>
          <p14:tracePt t="123224" x="6819900" y="4432300"/>
          <p14:tracePt t="123230" x="6791325" y="4432300"/>
          <p14:tracePt t="123238" x="6783388" y="4432300"/>
          <p14:tracePt t="123246" x="6773863" y="4432300"/>
          <p14:tracePt t="123254" x="6746875" y="4432300"/>
          <p14:tracePt t="123262" x="6737350" y="4432300"/>
          <p14:tracePt t="123271" x="6710363" y="4432300"/>
          <p14:tracePt t="123278" x="6681788" y="4432300"/>
          <p14:tracePt t="123288" x="6654800" y="4432300"/>
          <p14:tracePt t="123295" x="6637338" y="4432300"/>
          <p14:tracePt t="123303" x="6618288" y="4432300"/>
          <p14:tracePt t="123311" x="6610350" y="4432300"/>
          <p14:tracePt t="123318" x="6600825" y="4432300"/>
          <p14:tracePt t="123327" x="6573838" y="4432300"/>
          <p14:tracePt t="123335" x="6564313" y="4432300"/>
          <p14:tracePt t="123351" x="6537325" y="4432300"/>
          <p14:tracePt t="123359" x="6518275" y="4432300"/>
          <p14:tracePt t="123368" x="6481763" y="4441825"/>
          <p14:tracePt t="123374" x="6464300" y="4449763"/>
          <p14:tracePt t="123383" x="6427788" y="4459288"/>
          <p14:tracePt t="123390" x="6381750" y="4478338"/>
          <p14:tracePt t="123400" x="6354763" y="4478338"/>
          <p14:tracePt t="123406" x="6308725" y="4478338"/>
          <p14:tracePt t="123416" x="6281738" y="4495800"/>
          <p14:tracePt t="123422" x="6235700" y="4505325"/>
          <p14:tracePt t="123430" x="6199188" y="4514850"/>
          <p14:tracePt t="123438" x="6172200" y="4522788"/>
          <p14:tracePt t="123446" x="6162675" y="4522788"/>
          <p14:tracePt t="123454" x="6116638" y="4551363"/>
          <p14:tracePt t="123462" x="6089650" y="4568825"/>
          <p14:tracePt t="123470" x="6062663" y="4568825"/>
          <p14:tracePt t="123478" x="6016625" y="4578350"/>
          <p14:tracePt t="123488" x="5972175" y="4595813"/>
          <p14:tracePt t="123495" x="5953125" y="4595813"/>
          <p14:tracePt t="123511" x="5926138" y="4605338"/>
          <p14:tracePt t="123520" x="5907088" y="4614863"/>
          <p14:tracePt t="123527" x="5843588" y="4624388"/>
          <p14:tracePt t="123537" x="5789613" y="4651375"/>
          <p14:tracePt t="123543" x="5753100" y="4651375"/>
          <p14:tracePt t="123553" x="5697538" y="4678363"/>
          <p14:tracePt t="123559" x="5643563" y="4687888"/>
          <p14:tracePt t="123566" x="5561013" y="4714875"/>
          <p14:tracePt t="123574" x="5478463" y="4741863"/>
          <p14:tracePt t="123583" x="5387975" y="4751388"/>
          <p14:tracePt t="123590" x="5287963" y="4797425"/>
          <p14:tracePt t="123599" x="5214938" y="4805363"/>
          <p14:tracePt t="123606" x="5132388" y="4851400"/>
          <p14:tracePt t="123616" x="5086350" y="4860925"/>
          <p14:tracePt t="123622" x="5032375" y="4860925"/>
          <p14:tracePt t="123630" x="4968875" y="4878388"/>
          <p14:tracePt t="123638" x="4895850" y="4906963"/>
          <p14:tracePt t="123646" x="4795838" y="4924425"/>
          <p14:tracePt t="123654" x="4703763" y="4933950"/>
          <p14:tracePt t="123662" x="4613275" y="4933950"/>
          <p14:tracePt t="123670" x="4540250" y="4933950"/>
          <p14:tracePt t="123679" x="4448175" y="4933950"/>
          <p14:tracePt t="123686" x="4340225" y="4933950"/>
          <p14:tracePt t="123694" x="4211638" y="4933950"/>
          <p14:tracePt t="123702" x="4102100" y="4933950"/>
          <p14:tracePt t="123710" x="3911600" y="4878388"/>
          <p14:tracePt t="123718" x="3765550" y="4833938"/>
          <p14:tracePt t="123727" x="3609975" y="4797425"/>
          <p14:tracePt t="123735" x="3446463" y="4751388"/>
          <p14:tracePt t="123743" x="3281363" y="4714875"/>
          <p14:tracePt t="123750" x="3127375" y="4660900"/>
          <p14:tracePt t="123758" x="2908300" y="4587875"/>
          <p14:tracePt t="123766" x="2798763" y="4559300"/>
          <p14:tracePt t="123774" x="2652713" y="4514850"/>
          <p14:tracePt t="123783" x="2533650" y="4505325"/>
          <p14:tracePt t="123790" x="2462213" y="4459288"/>
          <p14:tracePt t="123799" x="2379663" y="4432300"/>
          <p14:tracePt t="123806" x="2333625" y="4432300"/>
          <p14:tracePt t="123816" x="2297113" y="4432300"/>
          <p14:tracePt t="123822" x="2243138" y="4422775"/>
          <p14:tracePt t="123830" x="2233613" y="4422775"/>
          <p14:tracePt t="123838" x="2197100" y="4413250"/>
          <p14:tracePt t="123847" x="2187575" y="4405313"/>
          <p14:tracePt t="123855" x="2160588" y="4395788"/>
          <p14:tracePt t="123863" x="2133600" y="4386263"/>
          <p14:tracePt t="123873" x="2106613" y="4376738"/>
          <p14:tracePt t="123886" x="2041525" y="4340225"/>
          <p14:tracePt t="123895" x="1997075" y="4332288"/>
          <p14:tracePt t="123905" x="1931988" y="4286250"/>
          <p14:tracePt t="123911" x="1887538" y="4268788"/>
          <p14:tracePt t="123921" x="1804988" y="4213225"/>
          <p14:tracePt t="123927" x="1778000" y="4203700"/>
          <p14:tracePt t="123935" x="1731963" y="4167188"/>
          <p14:tracePt t="123943" x="1695450" y="4149725"/>
          <p14:tracePt t="123952" x="1668463" y="4113213"/>
          <p14:tracePt t="123959" x="1658938" y="4103688"/>
          <p14:tracePt t="123969" x="1631950" y="4094163"/>
          <p14:tracePt t="123975" x="1631950" y="4086225"/>
          <p14:tracePt t="123985" x="1622425" y="4067175"/>
          <p14:tracePt t="123991" x="1622425" y="4049713"/>
          <p14:tracePt t="124002" x="1604963" y="4030663"/>
          <p14:tracePt t="124007" x="1604963" y="4021138"/>
          <p14:tracePt t="124018" x="1604963" y="4003675"/>
          <p14:tracePt t="124023" x="1595438" y="3984625"/>
          <p14:tracePt t="124031" x="1595438" y="3976688"/>
          <p14:tracePt t="124039" x="1595438" y="3957638"/>
          <p14:tracePt t="124047" x="1595438" y="3940175"/>
          <p14:tracePt t="124055" x="1585913" y="3911600"/>
          <p14:tracePt t="124063" x="1585913" y="3894138"/>
          <p14:tracePt t="124073" x="1585913" y="3857625"/>
          <p14:tracePt t="124078" x="1585913" y="3840163"/>
          <p14:tracePt t="124086" x="1576388" y="3784600"/>
          <p14:tracePt t="124094" x="1576388" y="3767138"/>
          <p14:tracePt t="124103" x="1576388" y="3748088"/>
          <p14:tracePt t="124110" x="1576388" y="3702050"/>
          <p14:tracePt t="124118" x="1576388" y="3665538"/>
          <p14:tracePt t="124126" x="1576388" y="3648075"/>
          <p14:tracePt t="124134" x="1576388" y="3621088"/>
          <p14:tracePt t="124142" x="1604963" y="3575050"/>
          <p14:tracePt t="124150" x="1631950" y="3556000"/>
          <p14:tracePt t="124158" x="1658938" y="3519488"/>
          <p14:tracePt t="124166" x="1704975" y="3482975"/>
          <p14:tracePt t="124174" x="1768475" y="3455988"/>
          <p14:tracePt t="124183" x="1831975" y="3438525"/>
          <p14:tracePt t="124190" x="1895475" y="3411538"/>
          <p14:tracePt t="124200" x="1987550" y="3402013"/>
          <p14:tracePt t="124206" x="2114550" y="3402013"/>
          <p14:tracePt t="124217" x="2243138" y="3402013"/>
          <p14:tracePt t="124223" x="2389188" y="3402013"/>
          <p14:tracePt t="124231" x="2570163" y="3402013"/>
          <p14:tracePt t="124239" x="2735263" y="3402013"/>
          <p14:tracePt t="124246" x="2925763" y="3402013"/>
          <p14:tracePt t="124254" x="3171825" y="3475038"/>
          <p14:tracePt t="124262" x="3354388" y="3482975"/>
          <p14:tracePt t="124270" x="3563938" y="3538538"/>
          <p14:tracePt t="124278" x="3746500" y="3548063"/>
          <p14:tracePt t="124286" x="3929063" y="3565525"/>
          <p14:tracePt t="124294" x="4094163" y="3611563"/>
          <p14:tracePt t="124302" x="4238625" y="3611563"/>
          <p14:tracePt t="124310" x="4367213" y="3611563"/>
          <p14:tracePt t="124318" x="4457700" y="3611563"/>
          <p14:tracePt t="124326" x="4576763" y="3629025"/>
          <p14:tracePt t="124334" x="4667250" y="3638550"/>
          <p14:tracePt t="124343" x="4776788" y="3665538"/>
          <p14:tracePt t="124351" x="4895850" y="3684588"/>
          <p14:tracePt t="124358" x="4949825" y="3684588"/>
          <p14:tracePt t="124366" x="5005388" y="3684588"/>
          <p14:tracePt t="124375" x="5059363" y="3694113"/>
          <p14:tracePt t="124383" x="5159375" y="3711575"/>
          <p14:tracePt t="124390" x="5214938" y="3711575"/>
          <p14:tracePt t="124399" x="5278438" y="3730625"/>
          <p14:tracePt t="124406" x="5334000" y="3748088"/>
          <p14:tracePt t="124416" x="5424488" y="3748088"/>
          <p14:tracePt t="124422" x="5487988" y="3757613"/>
          <p14:tracePt t="124430" x="5561013" y="3767138"/>
          <p14:tracePt t="124439" x="5607050" y="3794125"/>
          <p14:tracePt t="124447" x="5653088" y="3794125"/>
          <p14:tracePt t="124455" x="5707063" y="3803650"/>
          <p14:tracePt t="124463" x="5780088" y="3811588"/>
          <p14:tracePt t="124471" x="5880100" y="3830638"/>
          <p14:tracePt t="124479" x="5953125" y="3857625"/>
          <p14:tracePt t="124487" x="6016625" y="3867150"/>
          <p14:tracePt t="124495" x="6072188" y="3867150"/>
          <p14:tracePt t="124504" x="6145213" y="3875088"/>
          <p14:tracePt t="124510" x="6208713" y="3921125"/>
          <p14:tracePt t="124518" x="6272213" y="3930650"/>
          <p14:tracePt t="124526" x="6326188" y="3940175"/>
          <p14:tracePt t="124534" x="6391275" y="3957638"/>
          <p14:tracePt t="124543" x="6435725" y="3976688"/>
          <p14:tracePt t="124553" x="6500813" y="4003675"/>
          <p14:tracePt t="124559" x="6518275" y="4003675"/>
          <p14:tracePt t="124570" x="6545263" y="4013200"/>
          <p14:tracePt t="124576" x="6573838" y="4013200"/>
          <p14:tracePt t="124583" x="6600825" y="4030663"/>
          <p14:tracePt t="124590" x="6610350" y="4040188"/>
          <p14:tracePt t="124599" x="6637338" y="4049713"/>
          <p14:tracePt t="124606" x="6664325" y="4057650"/>
          <p14:tracePt t="124616" x="6710363" y="4076700"/>
          <p14:tracePt t="124622" x="6718300" y="4086225"/>
          <p14:tracePt t="124630" x="6746875" y="4086225"/>
          <p14:tracePt t="124638" x="6773863" y="4103688"/>
          <p14:tracePt t="124646" x="6819900" y="4130675"/>
          <p14:tracePt t="124654" x="6864350" y="4140200"/>
          <p14:tracePt t="124662" x="6900863" y="4149725"/>
          <p14:tracePt t="124670" x="6937375" y="4167188"/>
          <p14:tracePt t="124678" x="6956425" y="4176713"/>
          <p14:tracePt t="124686" x="6992938" y="4195763"/>
          <p14:tracePt t="124694" x="7000875" y="4195763"/>
          <p14:tracePt t="124702" x="7019925" y="4195763"/>
          <p14:tracePt t="124710" x="7037388" y="4213225"/>
          <p14:tracePt t="124718" x="7046913" y="4213225"/>
          <p14:tracePt t="124726" x="7065963" y="4222750"/>
          <p14:tracePt t="124750" x="7083425" y="4232275"/>
          <p14:tracePt t="124758" x="7092950" y="4240213"/>
          <p14:tracePt t="124774" x="7102475" y="4249738"/>
          <p14:tracePt t="124783" x="7110413" y="4259263"/>
          <p14:tracePt t="124790" x="7110413" y="4268788"/>
          <p14:tracePt t="124800" x="7110413" y="4276725"/>
          <p14:tracePt t="124806" x="7110413" y="4286250"/>
          <p14:tracePt t="124822" x="7110413" y="4295775"/>
          <p14:tracePt t="124831" x="7110413" y="4303713"/>
          <p14:tracePt t="124839" x="7110413" y="4313238"/>
          <p14:tracePt t="124847" x="7110413" y="4322763"/>
          <p14:tracePt t="124855" x="7110413" y="4340225"/>
          <p14:tracePt t="124863" x="7110413" y="4349750"/>
          <p14:tracePt t="124871" x="7110413" y="4359275"/>
          <p14:tracePt t="124879" x="7110413" y="4395788"/>
          <p14:tracePt t="124886" x="7110413" y="4413250"/>
          <p14:tracePt t="124901" x="7065963" y="4441825"/>
          <p14:tracePt t="124902" x="7037388" y="4468813"/>
          <p14:tracePt t="124910" x="7010400" y="4495800"/>
          <p14:tracePt t="124918" x="6992938" y="4505325"/>
          <p14:tracePt t="124926" x="6946900" y="4514850"/>
          <p14:tracePt t="124934" x="6929438" y="4522788"/>
          <p14:tracePt t="124942" x="6900863" y="4551363"/>
          <p14:tracePt t="124950" x="6864350" y="4559300"/>
          <p14:tracePt t="124958" x="6837363" y="4568825"/>
          <p14:tracePt t="124967" x="6819900" y="4568825"/>
          <p14:tracePt t="124975" x="6783388" y="4568825"/>
          <p14:tracePt t="124986" x="6773863" y="4568825"/>
          <p14:tracePt t="124991" x="6746875" y="4568825"/>
          <p14:tracePt t="125004" x="6737350" y="4568825"/>
          <p14:tracePt t="125007" x="6700838" y="4568825"/>
          <p14:tracePt t="125022" x="6691313" y="4568825"/>
          <p14:tracePt t="125024" x="6664325" y="4568825"/>
          <p14:tracePt t="125031" x="6645275" y="4568825"/>
          <p14:tracePt t="125039" x="6618288" y="4568825"/>
          <p14:tracePt t="125046" x="6600825" y="4568825"/>
          <p14:tracePt t="125054" x="6573838" y="4568825"/>
          <p14:tracePt t="125062" x="6545263" y="4568825"/>
          <p14:tracePt t="125070" x="6527800" y="4568825"/>
          <p14:tracePt t="125078" x="6518275" y="4568825"/>
          <p14:tracePt t="125086" x="6500813" y="4568825"/>
          <p14:tracePt t="125094" x="6491288" y="4568825"/>
          <p14:tracePt t="125110" x="6481763" y="4568825"/>
          <p14:tracePt t="125561" x="6508750" y="4559300"/>
          <p14:tracePt t="125566" x="6527800" y="4559300"/>
          <p14:tracePt t="125575" x="6564313" y="4541838"/>
          <p14:tracePt t="125583" x="6573838" y="4541838"/>
          <p14:tracePt t="125591" x="6600825" y="4532313"/>
          <p14:tracePt t="125600" x="6627813" y="4522788"/>
          <p14:tracePt t="125606" x="6691313" y="4505325"/>
          <p14:tracePt t="125618" x="6710363" y="4495800"/>
          <p14:tracePt t="125622" x="6727825" y="4486275"/>
          <p14:tracePt t="125631" x="6754813" y="4478338"/>
          <p14:tracePt t="125638" x="6773863" y="4459288"/>
          <p14:tracePt t="125646" x="6810375" y="4432300"/>
          <p14:tracePt t="125654" x="6819900" y="4422775"/>
          <p14:tracePt t="125670" x="6827838" y="4413250"/>
          <p14:tracePt t="125695" x="6827838" y="4405313"/>
          <p14:tracePt t="125800" x="6827838" y="4395788"/>
          <p14:tracePt t="125810" x="6819900" y="4395788"/>
          <p14:tracePt t="125817" x="6783388" y="4405313"/>
          <p14:tracePt t="125825" x="6764338" y="4405313"/>
          <p14:tracePt t="125832" x="6754813" y="4405313"/>
          <p14:tracePt t="125839" x="6737350" y="4405313"/>
          <p14:tracePt t="125847" x="6727825" y="4405313"/>
          <p14:tracePt t="125855" x="6718300" y="4405313"/>
          <p14:tracePt t="125863" x="6691313" y="4405313"/>
          <p14:tracePt t="125871" x="6681788" y="4405313"/>
          <p14:tracePt t="125879" x="6654800" y="4405313"/>
          <p14:tracePt t="125887" x="6637338" y="4405313"/>
          <p14:tracePt t="125895" x="6600825" y="4405313"/>
          <p14:tracePt t="125903" x="6554788" y="4405313"/>
          <p14:tracePt t="125911" x="6537325" y="4405313"/>
          <p14:tracePt t="125919" x="6508750" y="4405313"/>
          <p14:tracePt t="125927" x="6500813" y="4405313"/>
          <p14:tracePt t="125935" x="6491288" y="4405313"/>
          <p14:tracePt t="125943" x="6472238" y="4405313"/>
          <p14:tracePt t="125954" x="6464300" y="4405313"/>
          <p14:tracePt t="125959" x="6427788" y="4413250"/>
          <p14:tracePt t="125968" x="6408738" y="4413250"/>
          <p14:tracePt t="125975" x="6381750" y="4413250"/>
          <p14:tracePt t="125985" x="6362700" y="4413250"/>
          <p14:tracePt t="125991" x="6326188" y="4413250"/>
          <p14:tracePt t="126002" x="6299200" y="4422775"/>
          <p14:tracePt t="126009" x="6272213" y="4422775"/>
          <p14:tracePt t="126020" x="6226175" y="4422775"/>
          <p14:tracePt t="126023" x="6218238" y="4422775"/>
          <p14:tracePt t="126031" x="6181725" y="4422775"/>
          <p14:tracePt t="126039" x="6162675" y="4422775"/>
          <p14:tracePt t="126047" x="6153150" y="4422775"/>
          <p14:tracePt t="126055" x="6116638" y="4422775"/>
          <p14:tracePt t="126063" x="6089650" y="4441825"/>
          <p14:tracePt t="126071" x="6080125" y="4441825"/>
          <p14:tracePt t="126079" x="6062663" y="4441825"/>
          <p14:tracePt t="126087" x="6035675" y="4441825"/>
          <p14:tracePt t="126095" x="5989638" y="4459288"/>
          <p14:tracePt t="126103" x="5935663" y="4459288"/>
          <p14:tracePt t="126111" x="5880100" y="4468813"/>
          <p14:tracePt t="126119" x="5807075" y="4468813"/>
          <p14:tracePt t="126128" x="5724525" y="4468813"/>
          <p14:tracePt t="126135" x="5597525" y="4468813"/>
          <p14:tracePt t="126143" x="5507038" y="4468813"/>
          <p14:tracePt t="126150" x="5378450" y="4468813"/>
          <p14:tracePt t="126159" x="5232400" y="4468813"/>
          <p14:tracePt t="126167" x="5105400" y="4468813"/>
          <p14:tracePt t="126175" x="4978400" y="4468813"/>
          <p14:tracePt t="126184" x="4886325" y="4468813"/>
          <p14:tracePt t="126191" x="4759325" y="4468813"/>
          <p14:tracePt t="126204" x="4686300" y="4468813"/>
          <p14:tracePt t="126209" x="4613275" y="4468813"/>
          <p14:tracePt t="126216" x="4521200" y="4468813"/>
          <p14:tracePt t="126222" x="4430713" y="4468813"/>
          <p14:tracePt t="126230" x="4376738" y="4468813"/>
          <p14:tracePt t="126238" x="4267200" y="4468813"/>
          <p14:tracePt t="126246" x="4194175" y="4468813"/>
          <p14:tracePt t="126254" x="4075113" y="4486275"/>
          <p14:tracePt t="126262" x="3965575" y="4495800"/>
          <p14:tracePt t="126270" x="3892550" y="4495800"/>
          <p14:tracePt t="126278" x="3783013" y="4495800"/>
          <p14:tracePt t="126286" x="3692525" y="4495800"/>
          <p14:tracePt t="126294" x="3582988" y="4495800"/>
          <p14:tracePt t="126302" x="3482975" y="4522788"/>
          <p14:tracePt t="126310" x="3390900" y="4522788"/>
          <p14:tracePt t="126318" x="3317875" y="4522788"/>
          <p14:tracePt t="126326" x="3244850" y="4522788"/>
          <p14:tracePt t="126334" x="3171825" y="4522788"/>
          <p14:tracePt t="126342" x="3090863" y="4541838"/>
          <p14:tracePt t="126351" x="3017838" y="4541838"/>
          <p14:tracePt t="126358" x="2944813" y="4541838"/>
          <p14:tracePt t="126367" x="2889250" y="4541838"/>
          <p14:tracePt t="126374" x="2835275" y="4541838"/>
          <p14:tracePt t="126383" x="2771775" y="4541838"/>
          <p14:tracePt t="126391" x="2716213" y="4541838"/>
          <p14:tracePt t="126400" x="2643188" y="4541838"/>
          <p14:tracePt t="126407" x="2570163" y="4541838"/>
          <p14:tracePt t="126417" x="2479675" y="4541838"/>
          <p14:tracePt t="126423" x="2425700" y="4541838"/>
          <p14:tracePt t="126431" x="2324100" y="4522788"/>
          <p14:tracePt t="126439" x="2270125" y="4522788"/>
          <p14:tracePt t="126447" x="2197100" y="4505325"/>
          <p14:tracePt t="126455" x="2160588" y="4505325"/>
          <p14:tracePt t="126463" x="2124075" y="4505325"/>
          <p14:tracePt t="126471" x="2097088" y="4495800"/>
          <p14:tracePt t="126479" x="2060575" y="4495800"/>
          <p14:tracePt t="126494" x="2041525" y="4478338"/>
          <p14:tracePt t="126502" x="2033588" y="4478338"/>
          <p14:tracePt t="126510" x="2024063" y="4468813"/>
          <p14:tracePt t="126518" x="2014538" y="4468813"/>
          <p14:tracePt t="126534" x="2014538" y="4449763"/>
          <p14:tracePt t="126542" x="2014538" y="4432300"/>
          <p14:tracePt t="126550" x="2014538" y="4405313"/>
          <p14:tracePt t="126558" x="2005013" y="4386263"/>
          <p14:tracePt t="126567" x="1997075" y="4340225"/>
          <p14:tracePt t="126574" x="1978025" y="4313238"/>
          <p14:tracePt t="126583" x="1978025" y="4295775"/>
          <p14:tracePt t="126590" x="1978025" y="4249738"/>
          <p14:tracePt t="126600" x="1978025" y="4195763"/>
          <p14:tracePt t="126606" x="1978025" y="4140200"/>
          <p14:tracePt t="126617" x="1978025" y="4113213"/>
          <p14:tracePt t="126622" x="1978025" y="4057650"/>
          <p14:tracePt t="126631" x="1978025" y="4003675"/>
          <p14:tracePt t="126638" x="1978025" y="3957638"/>
          <p14:tracePt t="126647" x="1978025" y="3921125"/>
          <p14:tracePt t="126655" x="1978025" y="3875088"/>
          <p14:tracePt t="126662" x="1987550" y="3848100"/>
          <p14:tracePt t="126670" x="1997075" y="3821113"/>
          <p14:tracePt t="126678" x="2033588" y="3775075"/>
          <p14:tracePt t="126686" x="2060575" y="3738563"/>
          <p14:tracePt t="126695" x="2114550" y="3694113"/>
          <p14:tracePt t="126702" x="2160588" y="3638550"/>
          <p14:tracePt t="126711" x="2179638" y="3629025"/>
          <p14:tracePt t="126719" x="2206625" y="3611563"/>
          <p14:tracePt t="126727" x="2251075" y="3592513"/>
          <p14:tracePt t="126735" x="2297113" y="3575050"/>
          <p14:tracePt t="126742" x="2360613" y="3556000"/>
          <p14:tracePt t="126750" x="2433638" y="3556000"/>
          <p14:tracePt t="126759" x="2543175" y="3529013"/>
          <p14:tracePt t="126766" x="2652713" y="3511550"/>
          <p14:tracePt t="126776" x="2781300" y="3511550"/>
          <p14:tracePt t="126783" x="2925763" y="3511550"/>
          <p14:tracePt t="126790" x="3090863" y="3511550"/>
          <p14:tracePt t="126799" x="3273425" y="3511550"/>
          <p14:tracePt t="126806" x="3455988" y="3511550"/>
          <p14:tracePt t="126820" x="3673475" y="3511550"/>
          <p14:tracePt t="126824" x="3838575" y="3511550"/>
          <p14:tracePt t="126836" x="3984625" y="3511550"/>
          <p14:tracePt t="126839" x="4111625" y="3519488"/>
          <p14:tracePt t="126848" x="4248150" y="3548063"/>
          <p14:tracePt t="126856" x="4357688" y="3556000"/>
          <p14:tracePt t="126870" x="4484688" y="3602038"/>
          <p14:tracePt t="126871" x="4630738" y="3621088"/>
          <p14:tracePt t="126882" x="4776788" y="3629025"/>
          <p14:tracePt t="126887" x="4913313" y="3665538"/>
          <p14:tracePt t="126894" x="5041900" y="3694113"/>
          <p14:tracePt t="126902" x="5159375" y="3748088"/>
          <p14:tracePt t="126910" x="5305425" y="3775075"/>
          <p14:tracePt t="126920" x="5441950" y="3811588"/>
          <p14:tracePt t="126926" x="5551488" y="3821113"/>
          <p14:tracePt t="126934" x="5580063" y="3830638"/>
          <p14:tracePt t="126942" x="5634038" y="3840163"/>
          <p14:tracePt t="126951" x="5707063" y="3840163"/>
          <p14:tracePt t="126958" x="5753100" y="3867150"/>
          <p14:tracePt t="126966" x="5797550" y="3867150"/>
          <p14:tracePt t="126974" x="5826125" y="3875088"/>
          <p14:tracePt t="126983" x="5853113" y="3875088"/>
          <p14:tracePt t="126990" x="5899150" y="3884613"/>
          <p14:tracePt t="127000" x="5926138" y="3884613"/>
          <p14:tracePt t="127006" x="5980113" y="3894138"/>
          <p14:tracePt t="127016" x="6043613" y="3921125"/>
          <p14:tracePt t="127022" x="6072188" y="3930650"/>
          <p14:tracePt t="127030" x="6116638" y="3940175"/>
          <p14:tracePt t="127038" x="6145213" y="3957638"/>
          <p14:tracePt t="127046" x="6189663" y="3957638"/>
          <p14:tracePt t="127054" x="6218238" y="3976688"/>
          <p14:tracePt t="127062" x="6262688" y="3976688"/>
          <p14:tracePt t="127071" x="6318250" y="3984625"/>
          <p14:tracePt t="127080" x="6354763" y="3984625"/>
          <p14:tracePt t="127090" x="6372225" y="3984625"/>
          <p14:tracePt t="127095" x="6418263" y="3984625"/>
          <p14:tracePt t="127104" x="6435725" y="3984625"/>
          <p14:tracePt t="127111" x="6464300" y="3984625"/>
          <p14:tracePt t="127119" x="6472238" y="3984625"/>
          <p14:tracePt t="127127" x="6481763" y="3984625"/>
          <p14:tracePt t="127135" x="6500813" y="3984625"/>
          <p14:tracePt t="127143" x="6508750" y="3984625"/>
          <p14:tracePt t="127152" x="6518275" y="3984625"/>
          <p14:tracePt t="127175" x="6537325" y="3984625"/>
          <p14:tracePt t="127993" x="6554788" y="3984625"/>
          <p14:tracePt t="128002" x="6573838" y="3984625"/>
          <p14:tracePt t="128007" x="6591300" y="3984625"/>
          <p14:tracePt t="128018" x="6610350" y="3994150"/>
          <p14:tracePt t="128022" x="6627813" y="3994150"/>
          <p14:tracePt t="128033" x="6645275" y="3994150"/>
          <p14:tracePt t="128046" x="6664325" y="4003675"/>
          <p14:tracePt t="128168" x="6673850" y="4013200"/>
          <p14:tracePt t="128183" x="6673850" y="4021138"/>
          <p14:tracePt t="128192" x="6673850" y="4030663"/>
          <p14:tracePt t="128199" x="6673850" y="4067175"/>
          <p14:tracePt t="128207" x="6645275" y="4076700"/>
          <p14:tracePt t="128220" x="6627813" y="4086225"/>
          <p14:tracePt t="128223" x="6581775" y="4094163"/>
          <p14:tracePt t="128237" x="6564313" y="4094163"/>
          <p14:tracePt t="128239" x="6518275" y="4113213"/>
          <p14:tracePt t="128248" x="6491288" y="4113213"/>
          <p14:tracePt t="128256" x="6464300" y="4130675"/>
          <p14:tracePt t="128262" x="6418263" y="4130675"/>
          <p14:tracePt t="128270" x="6381750" y="4140200"/>
          <p14:tracePt t="128278" x="6326188" y="4140200"/>
          <p14:tracePt t="128286" x="6262688" y="4140200"/>
          <p14:tracePt t="128294" x="6208713" y="4140200"/>
          <p14:tracePt t="128302" x="6172200" y="4140200"/>
          <p14:tracePt t="128310" x="6116638" y="4140200"/>
          <p14:tracePt t="128318" x="6089650" y="4140200"/>
          <p14:tracePt t="128326" x="6043613" y="4149725"/>
          <p14:tracePt t="128334" x="5999163" y="4149725"/>
          <p14:tracePt t="128342" x="5980113" y="4167188"/>
          <p14:tracePt t="128350" x="5953125" y="4167188"/>
          <p14:tracePt t="128358" x="5943600" y="4167188"/>
          <p14:tracePt t="128366" x="5935663" y="4167188"/>
          <p14:tracePt t="128374" x="5916613" y="4167188"/>
          <p14:tracePt t="128383" x="5907088" y="4176713"/>
          <p14:tracePt t="128415" x="5899150" y="4176713"/>
          <p14:tracePt t="130304" x="5889625" y="4176713"/>
          <p14:tracePt t="130512" x="5889625" y="4167188"/>
          <p14:tracePt t="130560" x="5889625" y="4159250"/>
          <p14:tracePt t="134088" x="5889625" y="4149725"/>
          <p14:tracePt t="134414" x="5899150" y="4149725"/>
          <p14:tracePt t="134422" x="5907088" y="4149725"/>
          <p14:tracePt t="134568" x="5907088" y="4140200"/>
          <p14:tracePt t="134574" x="5907088" y="4130675"/>
          <p14:tracePt t="134622" x="5916613" y="4122738"/>
          <p14:tracePt t="134646" x="5926138" y="4113213"/>
          <p14:tracePt t="134665" x="5926138" y="4103688"/>
          <p14:tracePt t="134840" x="5926138" y="4094163"/>
          <p14:tracePt t="138000" x="5916613" y="4103688"/>
          <p14:tracePt t="138006" x="5889625" y="4113213"/>
          <p14:tracePt t="138014" x="5834063" y="4140200"/>
          <p14:tracePt t="138022" x="5797550" y="4149725"/>
          <p14:tracePt t="138032" x="5761038" y="4149725"/>
          <p14:tracePt t="138039" x="5743575" y="4159250"/>
          <p14:tracePt t="138049" x="5697538" y="4167188"/>
          <p14:tracePt t="138054" x="5688013" y="4167188"/>
          <p14:tracePt t="138063" x="5680075" y="4167188"/>
          <p14:tracePt t="138071" x="5670550" y="4167188"/>
          <p14:tracePt t="138352" x="5661025" y="4167188"/>
          <p14:tracePt t="138398" x="5661025" y="4159250"/>
          <p14:tracePt t="140408" x="5653088" y="4149725"/>
          <p14:tracePt t="140415" x="5643563" y="4149725"/>
          <p14:tracePt t="140432" x="5624513" y="4149725"/>
          <p14:tracePt t="140438" x="5616575" y="4149725"/>
          <p14:tracePt t="140630" x="5607050" y="4149725"/>
          <p14:tracePt t="140638" x="5570538" y="4149725"/>
          <p14:tracePt t="140646" x="5543550" y="4149725"/>
          <p14:tracePt t="140654" x="5507038" y="4149725"/>
          <p14:tracePt t="140662" x="5470525" y="4159250"/>
          <p14:tracePt t="140670" x="5424488" y="4159250"/>
          <p14:tracePt t="140678" x="5368925" y="4159250"/>
          <p14:tracePt t="140686" x="5334000" y="4167188"/>
          <p14:tracePt t="140695" x="5268913" y="4167188"/>
          <p14:tracePt t="140703" x="5232400" y="4167188"/>
          <p14:tracePt t="140711" x="5159375" y="4167188"/>
          <p14:tracePt t="140719" x="5132388" y="4167188"/>
          <p14:tracePt t="140726" x="5078413" y="4167188"/>
          <p14:tracePt t="140735" x="5022850" y="4186238"/>
          <p14:tracePt t="140743" x="4922838" y="4213225"/>
          <p14:tracePt t="140750" x="4868863" y="4213225"/>
          <p14:tracePt t="140759" x="4776788" y="4213225"/>
          <p14:tracePt t="140767" x="4686300" y="4213225"/>
          <p14:tracePt t="140774" x="4613275" y="4213225"/>
          <p14:tracePt t="140782" x="4513263" y="4213225"/>
          <p14:tracePt t="140790" x="4440238" y="4213225"/>
          <p14:tracePt t="140799" x="4384675" y="4213225"/>
          <p14:tracePt t="140806" x="4294188" y="4213225"/>
          <p14:tracePt t="140815" x="4221163" y="4213225"/>
          <p14:tracePt t="140823" x="4175125" y="4213225"/>
          <p14:tracePt t="140831" x="4165600" y="4213225"/>
          <p14:tracePt t="140838" x="4121150" y="4203700"/>
          <p14:tracePt t="140848" x="4102100" y="4203700"/>
          <p14:tracePt t="140854" x="4075113" y="4203700"/>
          <p14:tracePt t="140863" x="4029075" y="4195763"/>
          <p14:tracePt t="140870" x="4011613" y="4195763"/>
          <p14:tracePt t="140879" x="3956050" y="4195763"/>
          <p14:tracePt t="140900" x="3875088" y="4195763"/>
          <p14:tracePt t="140905" x="3846513" y="4195763"/>
          <p14:tracePt t="140911" x="3810000" y="4195763"/>
          <p14:tracePt t="140919" x="3775075" y="4195763"/>
          <p14:tracePt t="140927" x="3765550" y="4195763"/>
          <p14:tracePt t="140935" x="3746500" y="4195763"/>
          <p14:tracePt t="140943" x="3729038" y="4195763"/>
          <p14:tracePt t="140959" x="3719513" y="4195763"/>
          <p14:tracePt t="140991" x="3709988" y="4186238"/>
          <p14:tracePt t="141007" x="3673475" y="4167188"/>
          <p14:tracePt t="141015" x="3665538" y="4159250"/>
          <p14:tracePt t="141024" x="3656013" y="4159250"/>
          <p14:tracePt t="141034" x="3629025" y="4130675"/>
          <p14:tracePt t="141039" x="3619500" y="4122738"/>
          <p14:tracePt t="141056" x="3609975" y="4113213"/>
          <p14:tracePt t="141062" x="3592513" y="4094163"/>
          <p14:tracePt t="141070" x="3592513" y="4076700"/>
          <p14:tracePt t="141078" x="3592513" y="4067175"/>
          <p14:tracePt t="141102" x="3592513" y="4049713"/>
          <p14:tracePt t="141126" x="3582988" y="4040188"/>
          <p14:tracePt t="141142" x="3582988" y="4030663"/>
          <p14:tracePt t="141158" x="3582988" y="4013200"/>
          <p14:tracePt t="141166" x="3582988" y="4003675"/>
          <p14:tracePt t="141191" x="3582988" y="3994150"/>
          <p14:tracePt t="141199" x="3582988" y="3984625"/>
          <p14:tracePt t="141207" x="3582988" y="3976688"/>
          <p14:tracePt t="141223" x="3582988" y="3957638"/>
          <p14:tracePt t="141240" x="3582988" y="3930650"/>
          <p14:tracePt t="141251" x="3582988" y="3921125"/>
          <p14:tracePt t="141267" x="3582988" y="3911600"/>
          <p14:tracePt t="141271" x="3592513" y="3894138"/>
          <p14:tracePt t="141279" x="3592513" y="3884613"/>
          <p14:tracePt t="141287" x="3609975" y="3867150"/>
          <p14:tracePt t="141295" x="3629025" y="3857625"/>
          <p14:tracePt t="141302" x="3656013" y="3840163"/>
          <p14:tracePt t="141310" x="3673475" y="3821113"/>
          <p14:tracePt t="141318" x="3702050" y="3794125"/>
          <p14:tracePt t="141326" x="3765550" y="3775075"/>
          <p14:tracePt t="141334" x="3792538" y="3767138"/>
          <p14:tracePt t="141342" x="3846513" y="3738563"/>
          <p14:tracePt t="141350" x="3911600" y="3721100"/>
          <p14:tracePt t="141358" x="3992563" y="3702050"/>
          <p14:tracePt t="141366" x="4065588" y="3702050"/>
          <p14:tracePt t="141374" x="4175125" y="3694113"/>
          <p14:tracePt t="141383" x="4248150" y="3694113"/>
          <p14:tracePt t="141390" x="4357688" y="3694113"/>
          <p14:tracePt t="141399" x="4448175" y="3694113"/>
          <p14:tracePt t="141406" x="4540250" y="3694113"/>
          <p14:tracePt t="141414" x="4630738" y="3694113"/>
          <p14:tracePt t="141422" x="4713288" y="3694113"/>
          <p14:tracePt t="141431" x="4822825" y="3694113"/>
          <p14:tracePt t="141438" x="4876800" y="3694113"/>
          <p14:tracePt t="141448" x="4932363" y="3694113"/>
          <p14:tracePt t="141455" x="4995863" y="3702050"/>
          <p14:tracePt t="141462" x="5049838" y="3721100"/>
          <p14:tracePt t="141471" x="5114925" y="3730625"/>
          <p14:tracePt t="141480" x="5178425" y="3767138"/>
          <p14:tracePt t="141487" x="5195888" y="3767138"/>
          <p14:tracePt t="141495" x="5205413" y="3775075"/>
          <p14:tracePt t="141503" x="5214938" y="3775075"/>
          <p14:tracePt t="141526" x="5224463" y="3784600"/>
          <p14:tracePt t="141558" x="5232400" y="3794125"/>
          <p14:tracePt t="141566" x="5241925" y="3803650"/>
          <p14:tracePt t="141574" x="5251450" y="3803650"/>
          <p14:tracePt t="141598" x="5251450" y="3811588"/>
          <p14:tracePt t="141606" x="5268913" y="3830638"/>
          <p14:tracePt t="141615" x="5268913" y="3840163"/>
          <p14:tracePt t="141623" x="5268913" y="3848100"/>
          <p14:tracePt t="141632" x="5268913" y="3857625"/>
          <p14:tracePt t="141639" x="5268913" y="3884613"/>
          <p14:tracePt t="141655" x="5268913" y="3894138"/>
          <p14:tracePt t="141671" x="5268913" y="3903663"/>
          <p14:tracePt t="141688" x="5268913" y="3921125"/>
          <p14:tracePt t="141695" x="5268913" y="3930650"/>
          <p14:tracePt t="141704" x="5260975" y="3940175"/>
          <p14:tracePt t="141710" x="5260975" y="3948113"/>
          <p14:tracePt t="141726" x="5260975" y="3957638"/>
          <p14:tracePt t="141734" x="5251450" y="3967163"/>
          <p14:tracePt t="141750" x="5251450" y="3976688"/>
          <p14:tracePt t="141798" x="5232400" y="3994150"/>
          <p14:tracePt t="141830" x="5224463" y="4013200"/>
          <p14:tracePt t="141864" x="5224463" y="4021138"/>
          <p14:tracePt t="141871" x="5214938" y="4030663"/>
          <p14:tracePt t="141894" x="5205413" y="4049713"/>
          <p14:tracePt t="141911" x="5205413" y="4057650"/>
          <p14:tracePt t="141978" x="5195888" y="4057650"/>
          <p14:tracePt t="141990" x="5195888" y="4067175"/>
          <p14:tracePt t="142974" x="5224463" y="4067175"/>
          <p14:tracePt t="142982" x="5278438" y="4067175"/>
          <p14:tracePt t="142990" x="5378450" y="4067175"/>
          <p14:tracePt t="142998" x="5470525" y="4086225"/>
          <p14:tracePt t="143006" x="5561013" y="4086225"/>
          <p14:tracePt t="143014" x="5670550" y="4086225"/>
          <p14:tracePt t="143022" x="5797550" y="4086225"/>
          <p14:tracePt t="143032" x="5926138" y="4113213"/>
          <p14:tracePt t="143038" x="6072188" y="4113213"/>
          <p14:tracePt t="143049" x="6218238" y="4113213"/>
          <p14:tracePt t="143055" x="6362700" y="4113213"/>
          <p14:tracePt t="143065" x="6508750" y="4130675"/>
          <p14:tracePt t="143071" x="6673850" y="4130675"/>
          <p14:tracePt t="143079" x="6837363" y="4130675"/>
          <p14:tracePt t="143087" x="7000875" y="4130675"/>
          <p14:tracePt t="143095" x="7248525" y="4130675"/>
          <p14:tracePt t="143103" x="7512050" y="4130675"/>
          <p14:tracePt t="143111" x="7785100" y="4149725"/>
          <p14:tracePt t="143119" x="8040688" y="4149725"/>
          <p14:tracePt t="143127" x="8269288" y="4149725"/>
          <p14:tracePt t="143135" x="8469313" y="4149725"/>
          <p14:tracePt t="143143" x="8669338" y="4149725"/>
          <p14:tracePt t="143151" x="8851900" y="4149725"/>
          <p14:tracePt t="143159" x="9024938" y="414972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ja-JP"/>
              <a:t>Distributed bus arbiter</a:t>
            </a:r>
          </a:p>
        </p:txBody>
      </p:sp>
      <p:grpSp>
        <p:nvGrpSpPr>
          <p:cNvPr id="18435" name="Group 3"/>
          <p:cNvGrpSpPr>
            <a:grpSpLocks/>
          </p:cNvGrpSpPr>
          <p:nvPr/>
        </p:nvGrpSpPr>
        <p:grpSpPr bwMode="auto">
          <a:xfrm>
            <a:off x="1676400" y="1882775"/>
            <a:ext cx="5334000" cy="1143000"/>
            <a:chOff x="3072" y="2112"/>
            <a:chExt cx="2016" cy="624"/>
          </a:xfrm>
        </p:grpSpPr>
        <p:sp>
          <p:nvSpPr>
            <p:cNvPr id="18485" name="Line 4"/>
            <p:cNvSpPr>
              <a:spLocks noChangeShapeType="1"/>
            </p:cNvSpPr>
            <p:nvPr/>
          </p:nvSpPr>
          <p:spPr bwMode="auto">
            <a:xfrm>
              <a:off x="3072" y="2160"/>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86" name="Line 5"/>
            <p:cNvSpPr>
              <a:spLocks noChangeShapeType="1"/>
            </p:cNvSpPr>
            <p:nvPr/>
          </p:nvSpPr>
          <p:spPr bwMode="auto">
            <a:xfrm>
              <a:off x="3072" y="2304"/>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87" name="Line 6"/>
            <p:cNvSpPr>
              <a:spLocks noChangeShapeType="1"/>
            </p:cNvSpPr>
            <p:nvPr/>
          </p:nvSpPr>
          <p:spPr bwMode="auto">
            <a:xfrm>
              <a:off x="3072" y="2448"/>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488" name="Group 7"/>
            <p:cNvGrpSpPr>
              <a:grpSpLocks/>
            </p:cNvGrpSpPr>
            <p:nvPr/>
          </p:nvGrpSpPr>
          <p:grpSpPr bwMode="auto">
            <a:xfrm>
              <a:off x="3360" y="2112"/>
              <a:ext cx="96" cy="624"/>
              <a:chOff x="3312" y="2112"/>
              <a:chExt cx="96" cy="624"/>
            </a:xfrm>
          </p:grpSpPr>
          <p:sp>
            <p:nvSpPr>
              <p:cNvPr id="18510" name="Line 8"/>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11" name="Oval 9"/>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89" name="Group 10"/>
            <p:cNvGrpSpPr>
              <a:grpSpLocks/>
            </p:cNvGrpSpPr>
            <p:nvPr/>
          </p:nvGrpSpPr>
          <p:grpSpPr bwMode="auto">
            <a:xfrm>
              <a:off x="3552" y="2112"/>
              <a:ext cx="96" cy="624"/>
              <a:chOff x="3312" y="2112"/>
              <a:chExt cx="96" cy="624"/>
            </a:xfrm>
          </p:grpSpPr>
          <p:sp>
            <p:nvSpPr>
              <p:cNvPr id="18508" name="Line 11"/>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09" name="Oval 12"/>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90" name="Group 13"/>
            <p:cNvGrpSpPr>
              <a:grpSpLocks/>
            </p:cNvGrpSpPr>
            <p:nvPr/>
          </p:nvGrpSpPr>
          <p:grpSpPr bwMode="auto">
            <a:xfrm>
              <a:off x="3744" y="2112"/>
              <a:ext cx="96" cy="624"/>
              <a:chOff x="3312" y="2112"/>
              <a:chExt cx="96" cy="624"/>
            </a:xfrm>
          </p:grpSpPr>
          <p:sp>
            <p:nvSpPr>
              <p:cNvPr id="18506" name="Line 14"/>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07" name="Oval 15"/>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91" name="Group 16"/>
            <p:cNvGrpSpPr>
              <a:grpSpLocks/>
            </p:cNvGrpSpPr>
            <p:nvPr/>
          </p:nvGrpSpPr>
          <p:grpSpPr bwMode="auto">
            <a:xfrm>
              <a:off x="3936" y="2112"/>
              <a:ext cx="96" cy="624"/>
              <a:chOff x="3312" y="2112"/>
              <a:chExt cx="96" cy="624"/>
            </a:xfrm>
          </p:grpSpPr>
          <p:sp>
            <p:nvSpPr>
              <p:cNvPr id="18504" name="Line 17"/>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05" name="Oval 18"/>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92" name="Group 19"/>
            <p:cNvGrpSpPr>
              <a:grpSpLocks/>
            </p:cNvGrpSpPr>
            <p:nvPr/>
          </p:nvGrpSpPr>
          <p:grpSpPr bwMode="auto">
            <a:xfrm>
              <a:off x="4128" y="2112"/>
              <a:ext cx="96" cy="624"/>
              <a:chOff x="3312" y="2112"/>
              <a:chExt cx="96" cy="624"/>
            </a:xfrm>
          </p:grpSpPr>
          <p:sp>
            <p:nvSpPr>
              <p:cNvPr id="18502" name="Line 20"/>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03" name="Oval 21"/>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93" name="Group 22"/>
            <p:cNvGrpSpPr>
              <a:grpSpLocks/>
            </p:cNvGrpSpPr>
            <p:nvPr/>
          </p:nvGrpSpPr>
          <p:grpSpPr bwMode="auto">
            <a:xfrm>
              <a:off x="4320" y="2112"/>
              <a:ext cx="96" cy="624"/>
              <a:chOff x="3312" y="2112"/>
              <a:chExt cx="96" cy="624"/>
            </a:xfrm>
          </p:grpSpPr>
          <p:sp>
            <p:nvSpPr>
              <p:cNvPr id="18500" name="Line 23"/>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501" name="Oval 24"/>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94" name="Group 25"/>
            <p:cNvGrpSpPr>
              <a:grpSpLocks/>
            </p:cNvGrpSpPr>
            <p:nvPr/>
          </p:nvGrpSpPr>
          <p:grpSpPr bwMode="auto">
            <a:xfrm>
              <a:off x="4704" y="2112"/>
              <a:ext cx="96" cy="624"/>
              <a:chOff x="3312" y="2112"/>
              <a:chExt cx="96" cy="624"/>
            </a:xfrm>
          </p:grpSpPr>
          <p:sp>
            <p:nvSpPr>
              <p:cNvPr id="18498" name="Line 26"/>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99" name="Oval 27"/>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95" name="Group 28"/>
            <p:cNvGrpSpPr>
              <a:grpSpLocks/>
            </p:cNvGrpSpPr>
            <p:nvPr/>
          </p:nvGrpSpPr>
          <p:grpSpPr bwMode="auto">
            <a:xfrm>
              <a:off x="4512" y="2112"/>
              <a:ext cx="96" cy="624"/>
              <a:chOff x="3312" y="2112"/>
              <a:chExt cx="96" cy="624"/>
            </a:xfrm>
          </p:grpSpPr>
          <p:sp>
            <p:nvSpPr>
              <p:cNvPr id="18496" name="Line 29"/>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97" name="Oval 3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18436" name="Text Box 31"/>
          <p:cNvSpPr txBox="1">
            <a:spLocks noChangeArrowheads="1"/>
          </p:cNvSpPr>
          <p:nvPr/>
        </p:nvSpPr>
        <p:spPr bwMode="auto">
          <a:xfrm>
            <a:off x="2362200" y="3178175"/>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　　１　　２　　３　　４　　５　　６　　７</a:t>
            </a:r>
            <a:endParaRPr lang="ja-JP" altLang="en-US" sz="2400">
              <a:latin typeface="Times New Roman" panose="02020603050405020304" pitchFamily="18" charset="0"/>
            </a:endParaRPr>
          </a:p>
        </p:txBody>
      </p:sp>
      <p:sp>
        <p:nvSpPr>
          <p:cNvPr id="18437" name="Text Box 32"/>
          <p:cNvSpPr txBox="1">
            <a:spLocks noChangeArrowheads="1"/>
          </p:cNvSpPr>
          <p:nvPr/>
        </p:nvSpPr>
        <p:spPr bwMode="auto">
          <a:xfrm>
            <a:off x="3124200" y="1577975"/>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endParaRPr lang="ja-JP" altLang="en-US" sz="2400">
              <a:latin typeface="Times New Roman" panose="02020603050405020304" pitchFamily="18" charset="0"/>
            </a:endParaRPr>
          </a:p>
        </p:txBody>
      </p:sp>
      <p:sp>
        <p:nvSpPr>
          <p:cNvPr id="18438" name="Text Box 33"/>
          <p:cNvSpPr txBox="1">
            <a:spLocks noChangeArrowheads="1"/>
          </p:cNvSpPr>
          <p:nvPr/>
        </p:nvSpPr>
        <p:spPr bwMode="auto">
          <a:xfrm>
            <a:off x="4038600" y="1577975"/>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p:txBody>
      </p:sp>
      <p:sp>
        <p:nvSpPr>
          <p:cNvPr id="18439" name="Text Box 34"/>
          <p:cNvSpPr txBox="1">
            <a:spLocks noChangeArrowheads="1"/>
          </p:cNvSpPr>
          <p:nvPr/>
        </p:nvSpPr>
        <p:spPr bwMode="auto">
          <a:xfrm>
            <a:off x="5638800" y="1577975"/>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０</a:t>
            </a:r>
          </a:p>
        </p:txBody>
      </p:sp>
      <p:sp>
        <p:nvSpPr>
          <p:cNvPr id="18440" name="Line 35"/>
          <p:cNvSpPr>
            <a:spLocks noChangeShapeType="1"/>
          </p:cNvSpPr>
          <p:nvPr/>
        </p:nvSpPr>
        <p:spPr bwMode="auto">
          <a:xfrm flipV="1">
            <a:off x="3200400" y="2416175"/>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1" name="Line 36"/>
          <p:cNvSpPr>
            <a:spLocks noChangeShapeType="1"/>
          </p:cNvSpPr>
          <p:nvPr/>
        </p:nvSpPr>
        <p:spPr bwMode="auto">
          <a:xfrm flipV="1">
            <a:off x="4191000" y="2416175"/>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42" name="Line 37"/>
          <p:cNvSpPr>
            <a:spLocks noChangeShapeType="1"/>
          </p:cNvSpPr>
          <p:nvPr/>
        </p:nvSpPr>
        <p:spPr bwMode="auto">
          <a:xfrm flipV="1">
            <a:off x="5715000" y="2416175"/>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443" name="Group 38"/>
          <p:cNvGrpSpPr>
            <a:grpSpLocks/>
          </p:cNvGrpSpPr>
          <p:nvPr/>
        </p:nvGrpSpPr>
        <p:grpSpPr bwMode="auto">
          <a:xfrm>
            <a:off x="1692275" y="3933825"/>
            <a:ext cx="5334000" cy="1143000"/>
            <a:chOff x="3072" y="2112"/>
            <a:chExt cx="2016" cy="624"/>
          </a:xfrm>
        </p:grpSpPr>
        <p:sp>
          <p:nvSpPr>
            <p:cNvPr id="18458" name="Line 39"/>
            <p:cNvSpPr>
              <a:spLocks noChangeShapeType="1"/>
            </p:cNvSpPr>
            <p:nvPr/>
          </p:nvSpPr>
          <p:spPr bwMode="auto">
            <a:xfrm>
              <a:off x="3072" y="2160"/>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59" name="Line 40"/>
            <p:cNvSpPr>
              <a:spLocks noChangeShapeType="1"/>
            </p:cNvSpPr>
            <p:nvPr/>
          </p:nvSpPr>
          <p:spPr bwMode="auto">
            <a:xfrm>
              <a:off x="3072" y="2304"/>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60" name="Line 41"/>
            <p:cNvSpPr>
              <a:spLocks noChangeShapeType="1"/>
            </p:cNvSpPr>
            <p:nvPr/>
          </p:nvSpPr>
          <p:spPr bwMode="auto">
            <a:xfrm>
              <a:off x="3072" y="2448"/>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8461" name="Group 42"/>
            <p:cNvGrpSpPr>
              <a:grpSpLocks/>
            </p:cNvGrpSpPr>
            <p:nvPr/>
          </p:nvGrpSpPr>
          <p:grpSpPr bwMode="auto">
            <a:xfrm>
              <a:off x="3360" y="2112"/>
              <a:ext cx="96" cy="624"/>
              <a:chOff x="3312" y="2112"/>
              <a:chExt cx="96" cy="624"/>
            </a:xfrm>
          </p:grpSpPr>
          <p:sp>
            <p:nvSpPr>
              <p:cNvPr id="18483" name="Line 43"/>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84" name="Oval 44"/>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2" name="Group 45"/>
            <p:cNvGrpSpPr>
              <a:grpSpLocks/>
            </p:cNvGrpSpPr>
            <p:nvPr/>
          </p:nvGrpSpPr>
          <p:grpSpPr bwMode="auto">
            <a:xfrm>
              <a:off x="3552" y="2112"/>
              <a:ext cx="96" cy="624"/>
              <a:chOff x="3312" y="2112"/>
              <a:chExt cx="96" cy="624"/>
            </a:xfrm>
          </p:grpSpPr>
          <p:sp>
            <p:nvSpPr>
              <p:cNvPr id="18481" name="Line 46"/>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82" name="Oval 47"/>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3" name="Group 48"/>
            <p:cNvGrpSpPr>
              <a:grpSpLocks/>
            </p:cNvGrpSpPr>
            <p:nvPr/>
          </p:nvGrpSpPr>
          <p:grpSpPr bwMode="auto">
            <a:xfrm>
              <a:off x="3744" y="2112"/>
              <a:ext cx="96" cy="624"/>
              <a:chOff x="3312" y="2112"/>
              <a:chExt cx="96" cy="624"/>
            </a:xfrm>
          </p:grpSpPr>
          <p:sp>
            <p:nvSpPr>
              <p:cNvPr id="18479" name="Line 49"/>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80" name="Oval 5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4" name="Group 51"/>
            <p:cNvGrpSpPr>
              <a:grpSpLocks/>
            </p:cNvGrpSpPr>
            <p:nvPr/>
          </p:nvGrpSpPr>
          <p:grpSpPr bwMode="auto">
            <a:xfrm>
              <a:off x="3936" y="2112"/>
              <a:ext cx="96" cy="624"/>
              <a:chOff x="3312" y="2112"/>
              <a:chExt cx="96" cy="624"/>
            </a:xfrm>
          </p:grpSpPr>
          <p:sp>
            <p:nvSpPr>
              <p:cNvPr id="18477" name="Line 52"/>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78" name="Oval 53"/>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5" name="Group 54"/>
            <p:cNvGrpSpPr>
              <a:grpSpLocks/>
            </p:cNvGrpSpPr>
            <p:nvPr/>
          </p:nvGrpSpPr>
          <p:grpSpPr bwMode="auto">
            <a:xfrm>
              <a:off x="4128" y="2112"/>
              <a:ext cx="96" cy="624"/>
              <a:chOff x="3312" y="2112"/>
              <a:chExt cx="96" cy="624"/>
            </a:xfrm>
          </p:grpSpPr>
          <p:sp>
            <p:nvSpPr>
              <p:cNvPr id="18475" name="Line 55"/>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76" name="Oval 56"/>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6" name="Group 57"/>
            <p:cNvGrpSpPr>
              <a:grpSpLocks/>
            </p:cNvGrpSpPr>
            <p:nvPr/>
          </p:nvGrpSpPr>
          <p:grpSpPr bwMode="auto">
            <a:xfrm>
              <a:off x="4320" y="2112"/>
              <a:ext cx="96" cy="624"/>
              <a:chOff x="3312" y="2112"/>
              <a:chExt cx="96" cy="624"/>
            </a:xfrm>
          </p:grpSpPr>
          <p:sp>
            <p:nvSpPr>
              <p:cNvPr id="18473" name="Line 58"/>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74" name="Oval 59"/>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7" name="Group 60"/>
            <p:cNvGrpSpPr>
              <a:grpSpLocks/>
            </p:cNvGrpSpPr>
            <p:nvPr/>
          </p:nvGrpSpPr>
          <p:grpSpPr bwMode="auto">
            <a:xfrm>
              <a:off x="4704" y="2112"/>
              <a:ext cx="96" cy="624"/>
              <a:chOff x="3312" y="2112"/>
              <a:chExt cx="96" cy="624"/>
            </a:xfrm>
          </p:grpSpPr>
          <p:sp>
            <p:nvSpPr>
              <p:cNvPr id="18471" name="Line 61"/>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72" name="Oval 62"/>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8468" name="Group 63"/>
            <p:cNvGrpSpPr>
              <a:grpSpLocks/>
            </p:cNvGrpSpPr>
            <p:nvPr/>
          </p:nvGrpSpPr>
          <p:grpSpPr bwMode="auto">
            <a:xfrm>
              <a:off x="4512" y="2112"/>
              <a:ext cx="96" cy="624"/>
              <a:chOff x="3312" y="2112"/>
              <a:chExt cx="96" cy="624"/>
            </a:xfrm>
          </p:grpSpPr>
          <p:sp>
            <p:nvSpPr>
              <p:cNvPr id="18469" name="Line 64"/>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70" name="Oval 65"/>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18444" name="Text Box 66"/>
          <p:cNvSpPr txBox="1">
            <a:spLocks noChangeArrowheads="1"/>
          </p:cNvSpPr>
          <p:nvPr/>
        </p:nvSpPr>
        <p:spPr bwMode="auto">
          <a:xfrm>
            <a:off x="2378075" y="52451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　　１　　２　　３　　４　　５　　６　　７</a:t>
            </a:r>
            <a:endParaRPr lang="ja-JP" altLang="en-US" sz="2400">
              <a:latin typeface="Times New Roman" panose="02020603050405020304" pitchFamily="18" charset="0"/>
            </a:endParaRPr>
          </a:p>
        </p:txBody>
      </p:sp>
      <p:sp>
        <p:nvSpPr>
          <p:cNvPr id="117827" name="Text Box 67"/>
          <p:cNvSpPr txBox="1">
            <a:spLocks noChangeArrowheads="1"/>
          </p:cNvSpPr>
          <p:nvPr/>
        </p:nvSpPr>
        <p:spPr bwMode="auto">
          <a:xfrm>
            <a:off x="3140075" y="3644900"/>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endParaRPr lang="ja-JP" altLang="en-US" sz="2400">
              <a:latin typeface="Times New Roman" panose="02020603050405020304" pitchFamily="18" charset="0"/>
            </a:endParaRPr>
          </a:p>
        </p:txBody>
      </p:sp>
      <p:sp>
        <p:nvSpPr>
          <p:cNvPr id="117828" name="Text Box 68"/>
          <p:cNvSpPr txBox="1">
            <a:spLocks noChangeArrowheads="1"/>
          </p:cNvSpPr>
          <p:nvPr/>
        </p:nvSpPr>
        <p:spPr bwMode="auto">
          <a:xfrm>
            <a:off x="4130675" y="3644900"/>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p:txBody>
      </p:sp>
      <p:sp>
        <p:nvSpPr>
          <p:cNvPr id="117829" name="Text Box 69"/>
          <p:cNvSpPr txBox="1">
            <a:spLocks noChangeArrowheads="1"/>
          </p:cNvSpPr>
          <p:nvPr/>
        </p:nvSpPr>
        <p:spPr bwMode="auto">
          <a:xfrm>
            <a:off x="5654675" y="3644900"/>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０</a:t>
            </a:r>
          </a:p>
        </p:txBody>
      </p:sp>
      <p:sp>
        <p:nvSpPr>
          <p:cNvPr id="18448" name="Text Box 70"/>
          <p:cNvSpPr txBox="1">
            <a:spLocks noChangeArrowheads="1"/>
          </p:cNvSpPr>
          <p:nvPr/>
        </p:nvSpPr>
        <p:spPr bwMode="auto">
          <a:xfrm>
            <a:off x="6172200" y="4797425"/>
            <a:ext cx="2971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Check from the upper line.</a:t>
            </a:r>
          </a:p>
          <a:p>
            <a:pPr eaLnBrk="1" hangingPunct="1"/>
            <a:r>
              <a:rPr lang="en-US" altLang="ja-JP" sz="2000">
                <a:latin typeface="Times New Roman" panose="02020603050405020304" pitchFamily="18" charset="0"/>
              </a:rPr>
              <a:t>If the value on the line is not equal to its output number, then stop the output.</a:t>
            </a:r>
          </a:p>
        </p:txBody>
      </p:sp>
      <p:sp>
        <p:nvSpPr>
          <p:cNvPr id="18449" name="Text Box 71"/>
          <p:cNvSpPr txBox="1">
            <a:spLocks noChangeArrowheads="1"/>
          </p:cNvSpPr>
          <p:nvPr/>
        </p:nvSpPr>
        <p:spPr bwMode="auto">
          <a:xfrm>
            <a:off x="6227763" y="260350"/>
            <a:ext cx="1608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Open</a:t>
            </a:r>
            <a:r>
              <a:rPr lang="ja-JP" altLang="en-US" sz="2000">
                <a:latin typeface="Times New Roman" panose="02020603050405020304" pitchFamily="18" charset="0"/>
              </a:rPr>
              <a:t>　</a:t>
            </a:r>
            <a:r>
              <a:rPr lang="en-US" altLang="ja-JP" sz="2000">
                <a:latin typeface="Times New Roman" panose="02020603050405020304" pitchFamily="18" charset="0"/>
              </a:rPr>
              <a:t>Drain</a:t>
            </a:r>
            <a:r>
              <a:rPr lang="ja-JP" altLang="en-US" sz="2000">
                <a:latin typeface="Times New Roman" panose="02020603050405020304" pitchFamily="18" charset="0"/>
              </a:rPr>
              <a:t>：</a:t>
            </a:r>
          </a:p>
          <a:p>
            <a:pPr eaLnBrk="1" hangingPunct="1"/>
            <a:r>
              <a:rPr lang="en-US" altLang="ja-JP" sz="2000">
                <a:latin typeface="Times New Roman" panose="02020603050405020304" pitchFamily="18" charset="0"/>
              </a:rPr>
              <a:t>0 overtakes 1</a:t>
            </a:r>
          </a:p>
        </p:txBody>
      </p:sp>
      <p:sp>
        <p:nvSpPr>
          <p:cNvPr id="18450" name="Text Box 72"/>
          <p:cNvSpPr txBox="1">
            <a:spLocks noChangeArrowheads="1"/>
          </p:cNvSpPr>
          <p:nvPr/>
        </p:nvSpPr>
        <p:spPr bwMode="auto">
          <a:xfrm>
            <a:off x="6842125" y="2887663"/>
            <a:ext cx="1762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Output its own number</a:t>
            </a:r>
          </a:p>
        </p:txBody>
      </p:sp>
      <p:grpSp>
        <p:nvGrpSpPr>
          <p:cNvPr id="117833" name="Group 73"/>
          <p:cNvGrpSpPr>
            <a:grpSpLocks/>
          </p:cNvGrpSpPr>
          <p:nvPr/>
        </p:nvGrpSpPr>
        <p:grpSpPr bwMode="auto">
          <a:xfrm>
            <a:off x="1692275" y="3721100"/>
            <a:ext cx="5327650" cy="284163"/>
            <a:chOff x="1066" y="2344"/>
            <a:chExt cx="3356" cy="179"/>
          </a:xfrm>
        </p:grpSpPr>
        <p:sp>
          <p:nvSpPr>
            <p:cNvPr id="18456" name="Line 74"/>
            <p:cNvSpPr>
              <a:spLocks noChangeShapeType="1"/>
            </p:cNvSpPr>
            <p:nvPr/>
          </p:nvSpPr>
          <p:spPr bwMode="auto">
            <a:xfrm flipH="1">
              <a:off x="3754" y="2344"/>
              <a:ext cx="96" cy="48"/>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57" name="Line 75"/>
            <p:cNvSpPr>
              <a:spLocks noChangeShapeType="1"/>
            </p:cNvSpPr>
            <p:nvPr/>
          </p:nvSpPr>
          <p:spPr bwMode="auto">
            <a:xfrm>
              <a:off x="1066" y="2523"/>
              <a:ext cx="3356"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7836" name="Group 76"/>
          <p:cNvGrpSpPr>
            <a:grpSpLocks/>
          </p:cNvGrpSpPr>
          <p:nvPr/>
        </p:nvGrpSpPr>
        <p:grpSpPr bwMode="auto">
          <a:xfrm>
            <a:off x="1692275" y="4025900"/>
            <a:ext cx="5327650" cy="266700"/>
            <a:chOff x="1066" y="2536"/>
            <a:chExt cx="3356" cy="168"/>
          </a:xfrm>
        </p:grpSpPr>
        <p:sp>
          <p:nvSpPr>
            <p:cNvPr id="18454" name="Line 77"/>
            <p:cNvSpPr>
              <a:spLocks noChangeShapeType="1"/>
            </p:cNvSpPr>
            <p:nvPr/>
          </p:nvSpPr>
          <p:spPr bwMode="auto">
            <a:xfrm flipH="1">
              <a:off x="2746" y="2536"/>
              <a:ext cx="96" cy="96"/>
            </a:xfrm>
            <a:prstGeom prst="line">
              <a:avLst/>
            </a:prstGeom>
            <a:noFill/>
            <a:ln w="952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455" name="Line 78"/>
            <p:cNvSpPr>
              <a:spLocks noChangeShapeType="1"/>
            </p:cNvSpPr>
            <p:nvPr/>
          </p:nvSpPr>
          <p:spPr bwMode="auto">
            <a:xfrm>
              <a:off x="1066" y="2704"/>
              <a:ext cx="3356"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7839" name="Line 79"/>
          <p:cNvSpPr>
            <a:spLocks noChangeShapeType="1"/>
          </p:cNvSpPr>
          <p:nvPr/>
        </p:nvSpPr>
        <p:spPr bwMode="auto">
          <a:xfrm>
            <a:off x="1692275" y="4581525"/>
            <a:ext cx="5327650"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0E31CAAD-D0C1-44FD-BBE7-A6770D6A2F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7390"/>
    </mc:Choice>
    <mc:Fallback>
      <p:transition spd="slow" advTm="11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78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7829"/>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1783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78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7828"/>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117836"/>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783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1783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mph" presetSubtype="0" fill="hold" grpId="0" nodeType="clickEffect">
                                  <p:stCondLst>
                                    <p:cond delay="0"/>
                                  </p:stCondLst>
                                  <p:childTnLst>
                                    <p:animScale>
                                      <p:cBhvr>
                                        <p:cTn id="42" dur="2000" fill="hold"/>
                                        <p:tgtEl>
                                          <p:spTgt spid="1178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117827" grpId="0"/>
      <p:bldP spid="117828" grpId="0"/>
      <p:bldP spid="117829" grpId="0"/>
      <p:bldP spid="117839" grpId="0" animBg="1"/>
      <p:bldP spid="117839" grpId="1" animBg="1"/>
    </p:bldLst>
  </p:timing>
  <p:extLst>
    <p:ext uri="{3A86A75C-4F4B-4683-9AE1-C65F6400EC91}">
      <p14:laserTraceLst xmlns:p14="http://schemas.microsoft.com/office/powerpoint/2010/main">
        <p14:tracePtLst>
          <p14:tracePt t="1164" x="8907463" y="2525713"/>
          <p14:tracePt t="1172" x="8761413" y="2481263"/>
          <p14:tracePt t="1180" x="8588375" y="2416175"/>
          <p14:tracePt t="1188" x="8423275" y="2343150"/>
          <p14:tracePt t="1196" x="8250238" y="2262188"/>
          <p14:tracePt t="1204" x="8104188" y="2197100"/>
          <p14:tracePt t="1212" x="7904163" y="2125663"/>
          <p14:tracePt t="1220" x="7758113" y="2079625"/>
          <p14:tracePt t="1228" x="7602538" y="2016125"/>
          <p14:tracePt t="1237" x="7439025" y="1943100"/>
          <p14:tracePt t="1244" x="7302500" y="1906588"/>
          <p14:tracePt t="1252" x="7175500" y="1878013"/>
          <p14:tracePt t="1260" x="7029450" y="1851025"/>
          <p14:tracePt t="1268" x="6864350" y="1804988"/>
          <p14:tracePt t="1276" x="6727825" y="1778000"/>
          <p14:tracePt t="1286" x="6581775" y="1731963"/>
          <p14:tracePt t="1293" x="6435725" y="1704975"/>
          <p14:tracePt t="1301" x="6326188" y="1704975"/>
          <p14:tracePt t="1308" x="6226175" y="1677988"/>
          <p14:tracePt t="1316" x="6135688" y="1660525"/>
          <p14:tracePt t="1324" x="6035675" y="1651000"/>
          <p14:tracePt t="1332" x="5953125" y="1604963"/>
          <p14:tracePt t="1340" x="5899150" y="1595438"/>
          <p14:tracePt t="1348" x="5853113" y="1587500"/>
          <p14:tracePt t="1356" x="5816600" y="1577975"/>
          <p14:tracePt t="1364" x="5770563" y="1577975"/>
          <p14:tracePt t="1372" x="5753100" y="1558925"/>
          <p14:tracePt t="1380" x="5743575" y="1558925"/>
          <p14:tracePt t="1389" x="5734050" y="1550988"/>
          <p14:tracePt t="1437" x="5724525" y="1550988"/>
          <p14:tracePt t="1453" x="5716588" y="1550988"/>
          <p14:tracePt t="1470" x="5707063" y="1550988"/>
          <p14:tracePt t="1477" x="5688013" y="1550988"/>
          <p14:tracePt t="1486" x="5680075" y="1550988"/>
          <p14:tracePt t="1501" x="5661025" y="1558925"/>
          <p14:tracePt t="1517" x="5634038" y="1568450"/>
          <p14:tracePt t="1532" x="5624513" y="1568450"/>
          <p14:tracePt t="1540" x="5616575" y="1577975"/>
          <p14:tracePt t="1556" x="5588000" y="1577975"/>
          <p14:tracePt t="1572" x="5588000" y="1587500"/>
          <p14:tracePt t="1604" x="5580063" y="1595438"/>
          <p14:tracePt t="3439" x="5580063" y="1587500"/>
          <p14:tracePt t="3445" x="5580063" y="1568450"/>
          <p14:tracePt t="3461" x="5580063" y="1558925"/>
          <p14:tracePt t="3470" x="5580063" y="1550988"/>
          <p14:tracePt t="3476" x="5580063" y="1541463"/>
          <p14:tracePt t="3485" x="5580063" y="1522413"/>
          <p14:tracePt t="3492" x="5580063" y="1514475"/>
          <p14:tracePt t="3501" x="5588000" y="1495425"/>
          <p14:tracePt t="3660" x="5588000" y="1485900"/>
          <p14:tracePt t="3709" x="5588000" y="1477963"/>
          <p14:tracePt t="3733" x="5588000" y="1468438"/>
          <p14:tracePt t="3749" x="5588000" y="1458913"/>
          <p14:tracePt t="3757" x="5588000" y="1441450"/>
          <p14:tracePt t="3765" x="5588000" y="1422400"/>
          <p14:tracePt t="3781" x="5588000" y="1395413"/>
          <p14:tracePt t="3789" x="5588000" y="1385888"/>
          <p14:tracePt t="3805" x="5588000" y="1376363"/>
          <p14:tracePt t="3821" x="5588000" y="1358900"/>
          <p14:tracePt t="3829" x="5588000" y="1349375"/>
          <p14:tracePt t="3837" x="5588000" y="1339850"/>
          <p14:tracePt t="3845" x="5588000" y="1331913"/>
          <p14:tracePt t="3854" x="5588000" y="1322388"/>
          <p14:tracePt t="3861" x="5588000" y="1312863"/>
          <p14:tracePt t="3870" x="5588000" y="1303338"/>
          <p14:tracePt t="3878" x="5580063" y="1295400"/>
          <p14:tracePt t="3894" x="5570538" y="1276350"/>
          <p14:tracePt t="3917" x="5561013" y="1249363"/>
          <p14:tracePt t="3933" x="5551488" y="1249363"/>
          <p14:tracePt t="3941" x="5543550" y="1239838"/>
          <p14:tracePt t="3956" x="5534025" y="1231900"/>
          <p14:tracePt t="3964" x="5524500" y="1222375"/>
          <p14:tracePt t="4300" x="5507038" y="1222375"/>
          <p14:tracePt t="4316" x="5497513" y="1222375"/>
          <p14:tracePt t="4332" x="5478463" y="1222375"/>
          <p14:tracePt t="4340" x="5470525" y="1231900"/>
          <p14:tracePt t="4365" x="5461000" y="1231900"/>
          <p14:tracePt t="4388" x="5451475" y="1239838"/>
          <p14:tracePt t="4517" x="5441950" y="1239838"/>
          <p14:tracePt t="4524" x="5434013" y="1249363"/>
          <p14:tracePt t="4532" x="5424488" y="1258888"/>
          <p14:tracePt t="4548" x="5414963" y="1258888"/>
          <p14:tracePt t="4564" x="5405438" y="1276350"/>
          <p14:tracePt t="4588" x="5397500" y="1295400"/>
          <p14:tracePt t="4604" x="5387975" y="1303338"/>
          <p14:tracePt t="4620" x="5387975" y="1312863"/>
          <p14:tracePt t="4636" x="5378450" y="1322388"/>
          <p14:tracePt t="4652" x="5360988" y="1339850"/>
          <p14:tracePt t="4660" x="5351463" y="1339850"/>
          <p14:tracePt t="4668" x="5341938" y="1349375"/>
          <p14:tracePt t="4693" x="5334000" y="1349375"/>
          <p14:tracePt t="4705" x="5314950" y="1358900"/>
          <p14:tracePt t="4732" x="5305425" y="1358900"/>
          <p14:tracePt t="4901" x="5297488" y="1358900"/>
          <p14:tracePt t="4918" x="5297488" y="1339850"/>
          <p14:tracePt t="4932" x="5297488" y="1331913"/>
          <p14:tracePt t="4948" x="5297488" y="1312863"/>
          <p14:tracePt t="4956" x="5297488" y="1303338"/>
          <p14:tracePt t="4973" x="5297488" y="1295400"/>
          <p14:tracePt t="4989" x="5297488" y="1276350"/>
          <p14:tracePt t="5000" x="5297488" y="1268413"/>
          <p14:tracePt t="5005" x="5297488" y="1258888"/>
          <p14:tracePt t="5021" x="5297488" y="1249363"/>
          <p14:tracePt t="5037" x="5297488" y="1239838"/>
          <p14:tracePt t="5061" x="5297488" y="1231900"/>
          <p14:tracePt t="5093" x="5297488" y="1222375"/>
          <p14:tracePt t="5476" x="5305425" y="1203325"/>
          <p14:tracePt t="5484" x="5314950" y="1185863"/>
          <p14:tracePt t="5492" x="5324475" y="1176338"/>
          <p14:tracePt t="5503" x="5324475" y="1166813"/>
          <p14:tracePt t="5508" x="5334000" y="1139825"/>
          <p14:tracePt t="5518" x="5351463" y="1122363"/>
          <p14:tracePt t="5524" x="5360988" y="1103313"/>
          <p14:tracePt t="5532" x="5368925" y="1085850"/>
          <p14:tracePt t="5540" x="5368925" y="1057275"/>
          <p14:tracePt t="5548" x="5378450" y="1039813"/>
          <p14:tracePt t="5556" x="5397500" y="1003300"/>
          <p14:tracePt t="5564" x="5405438" y="1003300"/>
          <p14:tracePt t="5572" x="5405438" y="993775"/>
          <p14:tracePt t="5580" x="5405438" y="984250"/>
          <p14:tracePt t="5596" x="5405438" y="966788"/>
          <p14:tracePt t="5742" x="5397500" y="966788"/>
          <p14:tracePt t="5758" x="5387975" y="966788"/>
          <p14:tracePt t="5765" x="5360988" y="976313"/>
          <p14:tracePt t="5782" x="5334000" y="984250"/>
          <p14:tracePt t="5790" x="5314950" y="993775"/>
          <p14:tracePt t="5796" x="5305425" y="993775"/>
          <p14:tracePt t="5812" x="5297488" y="993775"/>
          <p14:tracePt t="5870" x="5287963" y="993775"/>
          <p14:tracePt t="5932" x="5278438" y="993775"/>
          <p14:tracePt t="5940" x="5260975" y="993775"/>
          <p14:tracePt t="5956" x="5260975" y="984250"/>
          <p14:tracePt t="5965" x="5260975" y="966788"/>
          <p14:tracePt t="5973" x="5251450" y="957263"/>
          <p14:tracePt t="5989" x="5251450" y="947738"/>
          <p14:tracePt t="5997" x="5251450" y="930275"/>
          <p14:tracePt t="6005" x="5241925" y="911225"/>
          <p14:tracePt t="6013" x="5232400" y="903288"/>
          <p14:tracePt t="6037" x="5224463" y="839788"/>
          <p14:tracePt t="6045" x="5224463" y="820738"/>
          <p14:tracePt t="6053" x="5224463" y="784225"/>
          <p14:tracePt t="6061" x="5214938" y="774700"/>
          <p14:tracePt t="6069" x="5214938" y="747713"/>
          <p14:tracePt t="6077" x="5214938" y="730250"/>
          <p14:tracePt t="6086" x="5214938" y="701675"/>
          <p14:tracePt t="6093" x="5205413" y="693738"/>
          <p14:tracePt t="6103" x="5205413" y="674688"/>
          <p14:tracePt t="6108" x="5205413" y="647700"/>
          <p14:tracePt t="6117" x="5205413" y="628650"/>
          <p14:tracePt t="8653" x="5005388" y="638175"/>
          <p14:tracePt t="8662" x="5005388" y="674688"/>
          <p14:tracePt t="8669" x="5005388" y="730250"/>
          <p14:tracePt t="8678" x="5005388" y="774700"/>
          <p14:tracePt t="8688" x="5005388" y="839788"/>
          <p14:tracePt t="8693" x="5005388" y="893763"/>
          <p14:tracePt t="8705" x="5032375" y="976313"/>
          <p14:tracePt t="8710" x="5049838" y="1039813"/>
          <p14:tracePt t="8721" x="5059363" y="1112838"/>
          <p14:tracePt t="8725" x="5068888" y="1158875"/>
          <p14:tracePt t="8737" x="5078413" y="1185863"/>
          <p14:tracePt t="8741" x="5086350" y="1203325"/>
          <p14:tracePt t="8748" x="5095875" y="1212850"/>
          <p14:tracePt t="8756" x="5095875" y="1222375"/>
          <p14:tracePt t="8846" x="5105400" y="1231900"/>
          <p14:tracePt t="8870" x="5122863" y="1268413"/>
          <p14:tracePt t="8878" x="5132388" y="1285875"/>
          <p14:tracePt t="8886" x="5132388" y="1312863"/>
          <p14:tracePt t="8893" x="5141913" y="1339850"/>
          <p14:tracePt t="8905" x="5151438" y="1358900"/>
          <p14:tracePt t="8921" x="5151438" y="1412875"/>
          <p14:tracePt t="8926" x="5151438" y="1422400"/>
          <p14:tracePt t="8933" x="5151438" y="1431925"/>
          <p14:tracePt t="8949" x="5151438" y="1449388"/>
          <p14:tracePt t="8973" x="5151438" y="1468438"/>
          <p14:tracePt t="8981" x="5151438" y="1477963"/>
          <p14:tracePt t="8997" x="5151438" y="1495425"/>
          <p14:tracePt t="9005" x="5151438" y="1514475"/>
          <p14:tracePt t="9013" x="5151438" y="1531938"/>
          <p14:tracePt t="9021" x="5151438" y="1558925"/>
          <p14:tracePt t="9029" x="5151438" y="1577975"/>
          <p14:tracePt t="9037" x="5151438" y="1614488"/>
          <p14:tracePt t="9045" x="5151438" y="1660525"/>
          <p14:tracePt t="9053" x="5151438" y="1687513"/>
          <p14:tracePt t="9061" x="5151438" y="1741488"/>
          <p14:tracePt t="9070" x="5151438" y="1768475"/>
          <p14:tracePt t="9077" x="5151438" y="1824038"/>
          <p14:tracePt t="9086" x="5151438" y="1841500"/>
          <p14:tracePt t="9093" x="5151438" y="1878013"/>
          <p14:tracePt t="9103" x="5151438" y="1897063"/>
          <p14:tracePt t="9109" x="5151438" y="1914525"/>
          <p14:tracePt t="9126" x="5151438" y="1924050"/>
          <p14:tracePt t="9261" x="5151438" y="1951038"/>
          <p14:tracePt t="9269" x="5151438" y="1970088"/>
          <p14:tracePt t="9277" x="5151438" y="1979613"/>
          <p14:tracePt t="9288" x="5151438" y="2016125"/>
          <p14:tracePt t="9293" x="5151438" y="2043113"/>
          <p14:tracePt t="9305" x="5141913" y="2070100"/>
          <p14:tracePt t="9309" x="5132388" y="2116138"/>
          <p14:tracePt t="9320" x="5122863" y="2152650"/>
          <p14:tracePt t="9327" x="5114925" y="2179638"/>
          <p14:tracePt t="9336" x="5114925" y="2216150"/>
          <p14:tracePt t="9342" x="5086350" y="2262188"/>
          <p14:tracePt t="9349" x="5086350" y="2298700"/>
          <p14:tracePt t="9358" x="5086350" y="2306638"/>
          <p14:tracePt t="9365" x="5086350" y="2325688"/>
          <p14:tracePt t="9373" x="5086350" y="2343150"/>
          <p14:tracePt t="9381" x="5086350" y="2352675"/>
          <p14:tracePt t="9389" x="5086350" y="2362200"/>
          <p14:tracePt t="9405" x="5095875" y="2362200"/>
          <p14:tracePt t="9413" x="5114925" y="2362200"/>
          <p14:tracePt t="9422" x="5132388" y="2362200"/>
          <p14:tracePt t="9429" x="5168900" y="2362200"/>
          <p14:tracePt t="9437" x="5214938" y="2398713"/>
          <p14:tracePt t="9445" x="5232400" y="2398713"/>
          <p14:tracePt t="9452" x="5278438" y="2408238"/>
          <p14:tracePt t="9461" x="5297488" y="2416175"/>
          <p14:tracePt t="9469" x="5324475" y="2425700"/>
          <p14:tracePt t="9476" x="5351463" y="2462213"/>
          <p14:tracePt t="9485" x="5378450" y="2481263"/>
          <p14:tracePt t="9493" x="5405438" y="2508250"/>
          <p14:tracePt t="9502" x="5434013" y="2525713"/>
          <p14:tracePt t="9509" x="5441950" y="2525713"/>
          <p14:tracePt t="9518" x="5470525" y="2554288"/>
          <p14:tracePt t="9525" x="5478463" y="2562225"/>
          <p14:tracePt t="9537" x="5514975" y="2581275"/>
          <p14:tracePt t="9540" x="5534025" y="2598738"/>
          <p14:tracePt t="9548" x="5570538" y="2617788"/>
          <p14:tracePt t="9556" x="5588000" y="2617788"/>
          <p14:tracePt t="9564" x="5616575" y="2625725"/>
          <p14:tracePt t="9572" x="5661025" y="2644775"/>
          <p14:tracePt t="9580" x="5688013" y="2644775"/>
          <p14:tracePt t="9588" x="5743575" y="2654300"/>
          <p14:tracePt t="9596" x="5816600" y="2671763"/>
          <p14:tracePt t="9604" x="5899150" y="2671763"/>
          <p14:tracePt t="9612" x="5972175" y="2671763"/>
          <p14:tracePt t="9620" x="6043613" y="2671763"/>
          <p14:tracePt t="9629" x="6099175" y="2671763"/>
          <p14:tracePt t="9637" x="6145213" y="2671763"/>
          <p14:tracePt t="9645" x="6153150" y="2671763"/>
          <p14:tracePt t="9652" x="6189663" y="2671763"/>
          <p14:tracePt t="9661" x="6218238" y="2654300"/>
          <p14:tracePt t="9669" x="6226175" y="2654300"/>
          <p14:tracePt t="9677" x="6235700" y="2654300"/>
          <p14:tracePt t="9685" x="6245225" y="2654300"/>
          <p14:tracePt t="9702" x="6245225" y="2644775"/>
          <p14:tracePt t="9741" x="6262688" y="2644775"/>
          <p14:tracePt t="9749" x="6272213" y="2635250"/>
          <p14:tracePt t="9830" x="6281738" y="2635250"/>
          <p14:tracePt t="9838" x="6291263" y="2635250"/>
          <p14:tracePt t="9846" x="6308725" y="2635250"/>
          <p14:tracePt t="9854" x="6318250" y="2635250"/>
          <p14:tracePt t="9877" x="6326188" y="2635250"/>
          <p14:tracePt t="9886" x="6345238" y="2635250"/>
          <p14:tracePt t="9893" x="6354763" y="2635250"/>
          <p14:tracePt t="9905" x="6362700" y="2635250"/>
          <p14:tracePt t="9910" x="6372225" y="2635250"/>
          <p14:tracePt t="9919" x="6381750" y="2635250"/>
          <p14:tracePt t="9925" x="6391275" y="2635250"/>
          <p14:tracePt t="9935" x="6408738" y="2635250"/>
          <p14:tracePt t="9941" x="6435725" y="2625725"/>
          <p14:tracePt t="9949" x="6445250" y="2617788"/>
          <p14:tracePt t="9965" x="6454775" y="2617788"/>
          <p14:tracePt t="9973" x="6481763" y="2608263"/>
          <p14:tracePt t="9989" x="6491288" y="2608263"/>
          <p14:tracePt t="9997" x="6500813" y="2608263"/>
          <p14:tracePt t="10013" x="6527800" y="2608263"/>
          <p14:tracePt t="10045" x="6537325" y="2598738"/>
          <p14:tracePt t="10221" x="6545263" y="2589213"/>
          <p14:tracePt t="10237" x="6545263" y="2581275"/>
          <p14:tracePt t="10358" x="6545263" y="2571750"/>
          <p14:tracePt t="10364" x="6545263" y="2562225"/>
          <p14:tracePt t="10372" x="6545263" y="2535238"/>
          <p14:tracePt t="10380" x="6545263" y="2525713"/>
          <p14:tracePt t="10388" x="6564313" y="2498725"/>
          <p14:tracePt t="10396" x="6573838" y="2481263"/>
          <p14:tracePt t="10404" x="6581775" y="2444750"/>
          <p14:tracePt t="10413" x="6581775" y="2435225"/>
          <p14:tracePt t="10422" x="6591300" y="2408238"/>
          <p14:tracePt t="10429" x="6600825" y="2371725"/>
          <p14:tracePt t="10436" x="6627813" y="2335213"/>
          <p14:tracePt t="10444" x="6637338" y="2298700"/>
          <p14:tracePt t="10452" x="6645275" y="2270125"/>
          <p14:tracePt t="10460" x="6681788" y="2225675"/>
          <p14:tracePt t="10468" x="6681788" y="2197100"/>
          <p14:tracePt t="10476" x="6691313" y="2179638"/>
          <p14:tracePt t="10484" x="6691313" y="2152650"/>
          <p14:tracePt t="10492" x="6700838" y="2133600"/>
          <p14:tracePt t="10500" x="6700838" y="2097088"/>
          <p14:tracePt t="10508" x="6718300" y="2070100"/>
          <p14:tracePt t="10524" x="6718300" y="2052638"/>
          <p14:tracePt t="10532" x="6727825" y="2043113"/>
          <p14:tracePt t="10948" x="6737350" y="2033588"/>
          <p14:tracePt t="10964" x="6746875" y="2033588"/>
          <p14:tracePt t="10980" x="6746875" y="2016125"/>
          <p14:tracePt t="10988" x="6746875" y="1997075"/>
          <p14:tracePt t="10996" x="6746875" y="1987550"/>
          <p14:tracePt t="11004" x="6746875" y="1960563"/>
          <p14:tracePt t="11012" x="6746875" y="1943100"/>
          <p14:tracePt t="11020" x="6746875" y="1924050"/>
          <p14:tracePt t="11030" x="6746875" y="1906588"/>
          <p14:tracePt t="11036" x="6746875" y="1870075"/>
          <p14:tracePt t="11044" x="6746875" y="1851025"/>
          <p14:tracePt t="11052" x="6746875" y="1824038"/>
          <p14:tracePt t="11060" x="6737350" y="1804988"/>
          <p14:tracePt t="11068" x="6718300" y="1787525"/>
          <p14:tracePt t="11076" x="6718300" y="1768475"/>
          <p14:tracePt t="11092" x="6718300" y="1760538"/>
          <p14:tracePt t="11445" x="6718300" y="1768475"/>
          <p14:tracePt t="11453" x="6718300" y="1787525"/>
          <p14:tracePt t="11460" x="6718300" y="1814513"/>
          <p14:tracePt t="11469" x="6727825" y="1833563"/>
          <p14:tracePt t="11476" x="6737350" y="1860550"/>
          <p14:tracePt t="11484" x="6737350" y="1878013"/>
          <p14:tracePt t="11492" x="6737350" y="1924050"/>
          <p14:tracePt t="11500" x="6737350" y="1960563"/>
          <p14:tracePt t="11508" x="6737350" y="1970088"/>
          <p14:tracePt t="11517" x="6737350" y="1997075"/>
          <p14:tracePt t="11524" x="6737350" y="2006600"/>
          <p14:tracePt t="11908" x="6737350" y="2016125"/>
          <p14:tracePt t="11917" x="6737350" y="2033588"/>
          <p14:tracePt t="11924" x="6737350" y="2043113"/>
          <p14:tracePt t="11933" x="6737350" y="2060575"/>
          <p14:tracePt t="11940" x="6737350" y="2089150"/>
          <p14:tracePt t="11948" x="6737350" y="2097088"/>
          <p14:tracePt t="11956" x="6737350" y="2133600"/>
          <p14:tracePt t="11964" x="6737350" y="2152650"/>
          <p14:tracePt t="11972" x="6737350" y="2179638"/>
          <p14:tracePt t="11980" x="6737350" y="2197100"/>
          <p14:tracePt t="11988" x="6737350" y="2233613"/>
          <p14:tracePt t="11996" x="6737350" y="2270125"/>
          <p14:tracePt t="12004" x="6737350" y="2279650"/>
          <p14:tracePt t="12012" x="6737350" y="2316163"/>
          <p14:tracePt t="12020" x="6737350" y="2335213"/>
          <p14:tracePt t="12037" x="6737350" y="2362200"/>
          <p14:tracePt t="12044" x="6718300" y="2398713"/>
          <p14:tracePt t="12052" x="6710363" y="2416175"/>
          <p14:tracePt t="12061" x="6710363" y="2435225"/>
          <p14:tracePt t="12070" x="6700838" y="2452688"/>
          <p14:tracePt t="12076" x="6691313" y="2471738"/>
          <p14:tracePt t="12084" x="6673850" y="2489200"/>
          <p14:tracePt t="12092" x="6673850" y="2498725"/>
          <p14:tracePt t="12100" x="6664325" y="2508250"/>
          <p14:tracePt t="12108" x="6654800" y="2517775"/>
          <p14:tracePt t="12124" x="6654800" y="2525713"/>
          <p14:tracePt t="12422" x="6664325" y="2525713"/>
          <p14:tracePt t="12449" x="6673850" y="2525713"/>
          <p14:tracePt t="12453" x="6673850" y="2517775"/>
          <p14:tracePt t="12484" x="6673850" y="2508250"/>
          <p14:tracePt t="12501" x="6673850" y="2498725"/>
          <p14:tracePt t="12508" x="6618288" y="2498725"/>
          <p14:tracePt t="12517" x="6472238" y="2498725"/>
          <p14:tracePt t="12524" x="6308725" y="2498725"/>
          <p14:tracePt t="12535" x="6089650" y="2498725"/>
          <p14:tracePt t="12540" x="5826125" y="2498725"/>
          <p14:tracePt t="12549" x="5624513" y="2481263"/>
          <p14:tracePt t="12556" x="5461000" y="2481263"/>
          <p14:tracePt t="12564" x="5334000" y="2481263"/>
          <p14:tracePt t="12572" x="5241925" y="2481263"/>
          <p14:tracePt t="12580" x="5187950" y="2481263"/>
          <p14:tracePt t="12588" x="5141913" y="2481263"/>
          <p14:tracePt t="12596" x="5122863" y="2481263"/>
          <p14:tracePt t="12612" x="5105400" y="2481263"/>
          <p14:tracePt t="12620" x="5095875" y="2489200"/>
          <p14:tracePt t="12636" x="5095875" y="2498725"/>
          <p14:tracePt t="12645" x="5095875" y="2508250"/>
          <p14:tracePt t="12652" x="5086350" y="2525713"/>
          <p14:tracePt t="12660" x="5086350" y="2535238"/>
          <p14:tracePt t="12668" x="5086350" y="2554288"/>
          <p14:tracePt t="12685" x="5086350" y="2589213"/>
          <p14:tracePt t="12692" x="5086350" y="2625725"/>
          <p14:tracePt t="12701" x="5095875" y="2654300"/>
          <p14:tracePt t="12708" x="5114925" y="2681288"/>
          <p14:tracePt t="12718" x="5151438" y="2727325"/>
          <p14:tracePt t="12726" x="5168900" y="2754313"/>
          <p14:tracePt t="12732" x="5195888" y="2790825"/>
          <p14:tracePt t="12740" x="5232400" y="2800350"/>
          <p14:tracePt t="12748" x="5232400" y="2808288"/>
          <p14:tracePt t="12756" x="5241925" y="2817813"/>
          <p14:tracePt t="12772" x="5260975" y="2836863"/>
          <p14:tracePt t="12837" x="5260975" y="2854325"/>
          <p14:tracePt t="12853" x="5251450" y="2881313"/>
          <p14:tracePt t="12861" x="5195888" y="2890838"/>
          <p14:tracePt t="12869" x="5141913" y="2890838"/>
          <p14:tracePt t="12879" x="5086350" y="2890838"/>
          <p14:tracePt t="12888" x="5022850" y="2890838"/>
          <p14:tracePt t="12893" x="4949825" y="2890838"/>
          <p14:tracePt t="12902" x="4876800" y="2890838"/>
          <p14:tracePt t="12909" x="4822825" y="2890838"/>
          <p14:tracePt t="12920" x="4767263" y="2890838"/>
          <p14:tracePt t="12926" x="4640263" y="2890838"/>
          <p14:tracePt t="12935" x="4494213" y="2890838"/>
          <p14:tracePt t="12941" x="4330700" y="2890838"/>
          <p14:tracePt t="12949" x="4129088" y="2890838"/>
          <p14:tracePt t="12957" x="3965575" y="2890838"/>
          <p14:tracePt t="12965" x="3802063" y="2890838"/>
          <p14:tracePt t="12973" x="3619500" y="2900363"/>
          <p14:tracePt t="12981" x="3473450" y="2917825"/>
          <p14:tracePt t="12989" x="3363913" y="2946400"/>
          <p14:tracePt t="12997" x="3263900" y="2973388"/>
          <p14:tracePt t="13005" x="3171825" y="2990850"/>
          <p14:tracePt t="13013" x="3090863" y="3027363"/>
          <p14:tracePt t="13022" x="3044825" y="3036888"/>
          <p14:tracePt t="13029" x="3008313" y="3046413"/>
          <p14:tracePt t="13036" x="2998788" y="3046413"/>
          <p14:tracePt t="13045" x="2962275" y="3063875"/>
          <p14:tracePt t="13053" x="2944813" y="3063875"/>
          <p14:tracePt t="13060" x="2898775" y="3063875"/>
          <p14:tracePt t="13070" x="2871788" y="3082925"/>
          <p14:tracePt t="13078" x="2844800" y="3082925"/>
          <p14:tracePt t="13087" x="2817813" y="3082925"/>
          <p14:tracePt t="13093" x="2798763" y="3082925"/>
          <p14:tracePt t="13103" x="2762250" y="3063875"/>
          <p14:tracePt t="13109" x="2725738" y="3063875"/>
          <p14:tracePt t="13119" x="2671763" y="3054350"/>
          <p14:tracePt t="13125" x="2570163" y="3046413"/>
          <p14:tracePt t="13135" x="2462213" y="3046413"/>
          <p14:tracePt t="13141" x="2333625" y="3000375"/>
          <p14:tracePt t="13149" x="2243138" y="3000375"/>
          <p14:tracePt t="13157" x="2114550" y="2982913"/>
          <p14:tracePt t="13165" x="2014538" y="2982913"/>
          <p14:tracePt t="13175" x="1941513" y="2973388"/>
          <p14:tracePt t="13180" x="1851025" y="2973388"/>
          <p14:tracePt t="13189" x="1795463" y="2973388"/>
          <p14:tracePt t="13197" x="1768475" y="2973388"/>
          <p14:tracePt t="13206" x="1731963" y="2963863"/>
          <p14:tracePt t="13213" x="1722438" y="2954338"/>
          <p14:tracePt t="13287" x="1731963" y="2936875"/>
          <p14:tracePt t="13294" x="1778000" y="2917825"/>
          <p14:tracePt t="13303" x="1824038" y="2881313"/>
          <p14:tracePt t="13309" x="1841500" y="2873375"/>
          <p14:tracePt t="13321" x="1924050" y="2817813"/>
          <p14:tracePt t="13325" x="1960563" y="2808288"/>
          <p14:tracePt t="13336" x="2041525" y="2771775"/>
          <p14:tracePt t="13341" x="2106613" y="2754313"/>
          <p14:tracePt t="13354" x="2160588" y="2744788"/>
          <p14:tracePt t="13358" x="2297113" y="2698750"/>
          <p14:tracePt t="13365" x="2370138" y="2698750"/>
          <p14:tracePt t="13373" x="2498725" y="2698750"/>
          <p14:tracePt t="13381" x="2643188" y="2698750"/>
          <p14:tracePt t="13389" x="2798763" y="2698750"/>
          <p14:tracePt t="13397" x="2998788" y="2698750"/>
          <p14:tracePt t="13405" x="3263900" y="2727325"/>
          <p14:tracePt t="13413" x="3519488" y="2800350"/>
          <p14:tracePt t="13422" x="3892550" y="2909888"/>
          <p14:tracePt t="13429" x="4267200" y="3017838"/>
          <p14:tracePt t="13437" x="4676775" y="3136900"/>
          <p14:tracePt t="13446" x="5014913" y="3236913"/>
          <p14:tracePt t="13453" x="5305425" y="3302000"/>
          <p14:tracePt t="13461" x="5607050" y="3402013"/>
          <p14:tracePt t="13468" x="5899150" y="3475038"/>
          <p14:tracePt t="13477" x="6208713" y="3584575"/>
          <p14:tracePt t="13485" x="6464300" y="3638550"/>
          <p14:tracePt t="13492" x="6710363" y="3684588"/>
          <p14:tracePt t="13500" x="6883400" y="3721100"/>
          <p14:tracePt t="13508" x="7046913" y="3730625"/>
          <p14:tracePt t="13516" x="7212013" y="3748088"/>
          <p14:tracePt t="13524" x="7339013" y="3767138"/>
          <p14:tracePt t="13533" x="7448550" y="3794125"/>
          <p14:tracePt t="13540" x="7512050" y="3803650"/>
          <p14:tracePt t="13548" x="7548563" y="3803650"/>
          <p14:tracePt t="13556" x="7558088" y="3803650"/>
          <p14:tracePt t="13564" x="7567613" y="3811588"/>
          <p14:tracePt t="13622" x="7575550" y="3830638"/>
          <p14:tracePt t="13636" x="7575550" y="3840163"/>
          <p14:tracePt t="13639" x="7575550" y="3848100"/>
          <p14:tracePt t="13646" x="7575550" y="3884613"/>
          <p14:tracePt t="13652" x="7585075" y="3894138"/>
          <p14:tracePt t="13661" x="7602538" y="3903663"/>
          <p14:tracePt t="13668" x="7602538" y="3911600"/>
          <p14:tracePt t="13692" x="7602538" y="3921125"/>
          <p14:tracePt t="13700" x="7594600" y="3930650"/>
          <p14:tracePt t="13708" x="7521575" y="3930650"/>
          <p14:tracePt t="13716" x="7412038" y="3930650"/>
          <p14:tracePt t="13724" x="7283450" y="3930650"/>
          <p14:tracePt t="13733" x="7119938" y="3930650"/>
          <p14:tracePt t="13740" x="6937375" y="3921125"/>
          <p14:tracePt t="13749" x="6791325" y="3911600"/>
          <p14:tracePt t="13757" x="6627813" y="3875088"/>
          <p14:tracePt t="13765" x="6500813" y="3875088"/>
          <p14:tracePt t="13772" x="6381750" y="3821113"/>
          <p14:tracePt t="13780" x="6272213" y="3811588"/>
          <p14:tracePt t="13788" x="6208713" y="3784600"/>
          <p14:tracePt t="13796" x="6145213" y="3757613"/>
          <p14:tracePt t="13804" x="6135688" y="3757613"/>
          <p14:tracePt t="13820" x="6135688" y="3748088"/>
          <p14:tracePt t="13862" x="6126163" y="3748088"/>
          <p14:tracePt t="13869" x="6099175" y="3730625"/>
          <p14:tracePt t="13877" x="6062663" y="3721100"/>
          <p14:tracePt t="13886" x="6007100" y="3721100"/>
          <p14:tracePt t="13893" x="5953125" y="3711575"/>
          <p14:tracePt t="13906" x="5870575" y="3665538"/>
          <p14:tracePt t="13909" x="5743575" y="3638550"/>
          <p14:tracePt t="13918" x="5624513" y="3602038"/>
          <p14:tracePt t="13926" x="5514975" y="3565525"/>
          <p14:tracePt t="13933" x="5414963" y="3538538"/>
          <p14:tracePt t="13940" x="5305425" y="3511550"/>
          <p14:tracePt t="13948" x="5224463" y="3482975"/>
          <p14:tracePt t="13956" x="5105400" y="3446463"/>
          <p14:tracePt t="13964" x="5032375" y="3429000"/>
          <p14:tracePt t="13972" x="4978400" y="3419475"/>
          <p14:tracePt t="13980" x="4932363" y="3402013"/>
          <p14:tracePt t="13988" x="4895850" y="3382963"/>
          <p14:tracePt t="13996" x="4859338" y="3375025"/>
          <p14:tracePt t="14004" x="4822825" y="3365500"/>
          <p14:tracePt t="14013" x="4813300" y="3365500"/>
          <p14:tracePt t="14020" x="4776788" y="3346450"/>
          <p14:tracePt t="14029" x="4767263" y="3346450"/>
          <p14:tracePt t="14037" x="4749800" y="3346450"/>
          <p14:tracePt t="14046" x="4722813" y="3346450"/>
          <p14:tracePt t="14053" x="4703763" y="3346450"/>
          <p14:tracePt t="14061" x="4676775" y="3346450"/>
          <p14:tracePt t="14070" x="4659313" y="3346450"/>
          <p14:tracePt t="14077" x="4630738" y="3346450"/>
          <p14:tracePt t="14086" x="4613275" y="3346450"/>
          <p14:tracePt t="14093" x="4594225" y="3346450"/>
          <p14:tracePt t="14229" x="4586288" y="3346450"/>
          <p14:tracePt t="14253" x="4576763" y="3346450"/>
          <p14:tracePt t="14278" x="4557713" y="3346450"/>
          <p14:tracePt t="14285" x="4549775" y="3346450"/>
          <p14:tracePt t="14294" x="4530725" y="3346450"/>
          <p14:tracePt t="14303" x="4503738" y="3346450"/>
          <p14:tracePt t="14310" x="4476750" y="3346450"/>
          <p14:tracePt t="14320" x="4430713" y="3346450"/>
          <p14:tracePt t="14325" x="4376738" y="3346450"/>
          <p14:tracePt t="14336" x="4340225" y="3346450"/>
          <p14:tracePt t="14341" x="4284663" y="3346450"/>
          <p14:tracePt t="14350" x="4211638" y="3346450"/>
          <p14:tracePt t="14357" x="4148138" y="3346450"/>
          <p14:tracePt t="14365" x="4038600" y="3346450"/>
          <p14:tracePt t="14373" x="3984625" y="3346450"/>
          <p14:tracePt t="14381" x="3929063" y="3346450"/>
          <p14:tracePt t="14389" x="3856038" y="3346450"/>
          <p14:tracePt t="14397" x="3802063" y="3346450"/>
          <p14:tracePt t="14405" x="3746500" y="3346450"/>
          <p14:tracePt t="14413" x="3683000" y="3346450"/>
          <p14:tracePt t="14421" x="3629025" y="3346450"/>
          <p14:tracePt t="14429" x="3573463" y="3346450"/>
          <p14:tracePt t="14437" x="3463925" y="3346450"/>
          <p14:tracePt t="14445" x="3390900" y="3346450"/>
          <p14:tracePt t="14453" x="3290888" y="3365500"/>
          <p14:tracePt t="14460" x="3200400" y="3365500"/>
          <p14:tracePt t="14469" x="3127375" y="3365500"/>
          <p14:tracePt t="14476" x="3071813" y="3365500"/>
          <p14:tracePt t="14484" x="3027363" y="3365500"/>
          <p14:tracePt t="14492" x="2998788" y="3365500"/>
          <p14:tracePt t="14500" x="2981325" y="3365500"/>
          <p14:tracePt t="14508" x="2971800" y="3365500"/>
          <p14:tracePt t="14533" x="2971800" y="3355975"/>
          <p14:tracePt t="14550" x="2971800" y="3346450"/>
          <p14:tracePt t="14565" x="2962275" y="3328988"/>
          <p14:tracePt t="14581" x="2954338" y="3319463"/>
          <p14:tracePt t="14589" x="2935288" y="3309938"/>
          <p14:tracePt t="14597" x="2889250" y="3309938"/>
          <p14:tracePt t="14605" x="2862263" y="3302000"/>
          <p14:tracePt t="14613" x="2835275" y="3302000"/>
          <p14:tracePt t="14620" x="2789238" y="3302000"/>
          <p14:tracePt t="14629" x="2771775" y="3302000"/>
          <p14:tracePt t="14637" x="2735263" y="3292475"/>
          <p14:tracePt t="14645" x="2671763" y="3273425"/>
          <p14:tracePt t="14653" x="2652713" y="3265488"/>
          <p14:tracePt t="14661" x="2635250" y="3255963"/>
          <p14:tracePt t="14669" x="2616200" y="3246438"/>
          <p14:tracePt t="14693" x="2606675" y="3236913"/>
          <p14:tracePt t="14709" x="2606675" y="3228975"/>
          <p14:tracePt t="14718" x="2606675" y="3219450"/>
          <p14:tracePt t="14725" x="2589213" y="3200400"/>
          <p14:tracePt t="14735" x="2579688" y="3200400"/>
          <p14:tracePt t="14741" x="2562225" y="3182938"/>
          <p14:tracePt t="14751" x="2543175" y="3163888"/>
          <p14:tracePt t="14757" x="2525713" y="3155950"/>
          <p14:tracePt t="14765" x="2516188" y="3136900"/>
          <p14:tracePt t="14781" x="2498725" y="3127375"/>
          <p14:tracePt t="14789" x="2470150" y="3109913"/>
          <p14:tracePt t="14797" x="2462213" y="3090863"/>
          <p14:tracePt t="14813" x="2443163" y="3063875"/>
          <p14:tracePt t="14829" x="2443163" y="3036888"/>
          <p14:tracePt t="14837" x="2443163" y="3017838"/>
          <p14:tracePt t="14845" x="2443163" y="2990850"/>
          <p14:tracePt t="14853" x="2443163" y="2982913"/>
          <p14:tracePt t="14861" x="2443163" y="2973388"/>
          <p14:tracePt t="14869" x="2443163" y="2963863"/>
          <p14:tracePt t="14877" x="2443163" y="2954338"/>
          <p14:tracePt t="14886" x="2443163" y="2946400"/>
          <p14:tracePt t="14893" x="2443163" y="2917825"/>
          <p14:tracePt t="14904" x="2452688" y="2900363"/>
          <p14:tracePt t="14909" x="2462213" y="2881313"/>
          <p14:tracePt t="14919" x="2506663" y="2836863"/>
          <p14:tracePt t="14925" x="2516188" y="2827338"/>
          <p14:tracePt t="14935" x="2533650" y="2800350"/>
          <p14:tracePt t="14941" x="2570163" y="2763838"/>
          <p14:tracePt t="14949" x="2598738" y="2735263"/>
          <p14:tracePt t="14957" x="2606675" y="2727325"/>
          <p14:tracePt t="14965" x="2625725" y="2708275"/>
          <p14:tracePt t="14973" x="2652713" y="2698750"/>
          <p14:tracePt t="14981" x="2698750" y="2681288"/>
          <p14:tracePt t="14989" x="2716213" y="2671763"/>
          <p14:tracePt t="14997" x="2744788" y="2644775"/>
          <p14:tracePt t="15004" x="2789238" y="2635250"/>
          <p14:tracePt t="15013" x="2871788" y="2598738"/>
          <p14:tracePt t="15022" x="2908300" y="2589213"/>
          <p14:tracePt t="15029" x="2990850" y="2571750"/>
          <p14:tracePt t="15038" x="3063875" y="2571750"/>
          <p14:tracePt t="15045" x="3154363" y="2571750"/>
          <p14:tracePt t="15055" x="3263900" y="2571750"/>
          <p14:tracePt t="15061" x="3390900" y="2571750"/>
          <p14:tracePt t="15071" x="3482975" y="2571750"/>
          <p14:tracePt t="15078" x="3573463" y="2571750"/>
          <p14:tracePt t="15087" x="3646488" y="2571750"/>
          <p14:tracePt t="15093" x="3709988" y="2571750"/>
          <p14:tracePt t="15102" x="3783013" y="2571750"/>
          <p14:tracePt t="15109" x="3875088" y="2571750"/>
          <p14:tracePt t="15119" x="3902075" y="2571750"/>
          <p14:tracePt t="15125" x="3948113" y="2571750"/>
          <p14:tracePt t="15135" x="3975100" y="2571750"/>
          <p14:tracePt t="15141" x="3992563" y="2571750"/>
          <p14:tracePt t="15151" x="4021138" y="2571750"/>
          <p14:tracePt t="15157" x="4048125" y="2571750"/>
          <p14:tracePt t="15166" x="4094163" y="2571750"/>
          <p14:tracePt t="15172" x="4129088" y="2562225"/>
          <p14:tracePt t="15180" x="4148138" y="2562225"/>
          <p14:tracePt t="15188" x="4194175" y="2562225"/>
          <p14:tracePt t="15196" x="4230688" y="2562225"/>
          <p14:tracePt t="15204" x="4284663" y="2562225"/>
          <p14:tracePt t="15212" x="4340225" y="2562225"/>
          <p14:tracePt t="15220" x="4394200" y="2562225"/>
          <p14:tracePt t="15228" x="4440238" y="2562225"/>
          <p14:tracePt t="15236" x="4503738" y="2562225"/>
          <p14:tracePt t="15245" x="4567238" y="2562225"/>
          <p14:tracePt t="15253" x="4622800" y="2562225"/>
          <p14:tracePt t="15261" x="4676775" y="2562225"/>
          <p14:tracePt t="15270" x="4722813" y="2562225"/>
          <p14:tracePt t="15277" x="4749800" y="2562225"/>
          <p14:tracePt t="15286" x="4832350" y="2562225"/>
          <p14:tracePt t="15293" x="4905375" y="2562225"/>
          <p14:tracePt t="15303" x="4959350" y="2562225"/>
          <p14:tracePt t="15309" x="5014913" y="2562225"/>
          <p14:tracePt t="15320" x="5078413" y="2562225"/>
          <p14:tracePt t="15325" x="5132388" y="2562225"/>
          <p14:tracePt t="15337" x="5205413" y="2562225"/>
          <p14:tracePt t="15341" x="5278438" y="2562225"/>
          <p14:tracePt t="15352" x="5334000" y="2562225"/>
          <p14:tracePt t="15357" x="5387975" y="2562225"/>
          <p14:tracePt t="15365" x="5434013" y="2562225"/>
          <p14:tracePt t="15373" x="5461000" y="2562225"/>
          <p14:tracePt t="15386" x="5470525" y="2562225"/>
          <p14:tracePt t="15389" x="5478463" y="2562225"/>
          <p14:tracePt t="15397" x="5487988" y="2562225"/>
          <p14:tracePt t="15405" x="5507038" y="2562225"/>
          <p14:tracePt t="15414" x="5514975" y="2562225"/>
          <p14:tracePt t="15421" x="5551488" y="2562225"/>
          <p14:tracePt t="15429" x="5570538" y="2562225"/>
          <p14:tracePt t="15437" x="5588000" y="2581275"/>
          <p14:tracePt t="15445" x="5616575" y="2589213"/>
          <p14:tracePt t="15453" x="5643563" y="2608263"/>
          <p14:tracePt t="15461" x="5661025" y="2608263"/>
          <p14:tracePt t="15469" x="5697538" y="2635250"/>
          <p14:tracePt t="15477" x="5724525" y="2644775"/>
          <p14:tracePt t="15486" x="5780088" y="2671763"/>
          <p14:tracePt t="15493" x="5816600" y="2671763"/>
          <p14:tracePt t="15503" x="5826125" y="2671763"/>
          <p14:tracePt t="15519" x="5853113" y="2671763"/>
          <p14:tracePt t="15525" x="5870575" y="2671763"/>
          <p14:tracePt t="15536" x="5899150" y="2681288"/>
          <p14:tracePt t="15541" x="5907088" y="2690813"/>
          <p14:tracePt t="15557" x="5935663" y="2690813"/>
          <p14:tracePt t="15565" x="5953125" y="2698750"/>
          <p14:tracePt t="15589" x="5972175" y="2708275"/>
          <p14:tracePt t="15597" x="5989638" y="2708275"/>
          <p14:tracePt t="15605" x="5999163" y="2708275"/>
          <p14:tracePt t="15614" x="6026150" y="2708275"/>
          <p14:tracePt t="15621" x="6043613" y="2735263"/>
          <p14:tracePt t="15629" x="6053138" y="2735263"/>
          <p14:tracePt t="15638" x="6089650" y="2735263"/>
          <p14:tracePt t="15645" x="6116638" y="2754313"/>
          <p14:tracePt t="15652" x="6126163" y="2754313"/>
          <p14:tracePt t="15661" x="6135688" y="2754313"/>
          <p14:tracePt t="15670" x="6145213" y="2754313"/>
          <p14:tracePt t="15677" x="6172200" y="2754313"/>
          <p14:tracePt t="15693" x="6181725" y="2763838"/>
          <p14:tracePt t="15703" x="6189663" y="2771775"/>
          <p14:tracePt t="15757" x="6189663" y="2781300"/>
          <p14:tracePt t="15766" x="6189663" y="2808288"/>
          <p14:tracePt t="15774" x="6208713" y="2827338"/>
          <p14:tracePt t="15781" x="6208713" y="2836863"/>
          <p14:tracePt t="15790" x="6218238" y="2863850"/>
          <p14:tracePt t="15797" x="6226175" y="2881313"/>
          <p14:tracePt t="15805" x="6235700" y="2917825"/>
          <p14:tracePt t="15821" x="6262688" y="2954338"/>
          <p14:tracePt t="15829" x="6262688" y="2963863"/>
          <p14:tracePt t="15838" x="6281738" y="2990850"/>
          <p14:tracePt t="15845" x="6291263" y="2990850"/>
          <p14:tracePt t="15853" x="6291263" y="3000375"/>
          <p14:tracePt t="15861" x="6291263" y="3009900"/>
          <p14:tracePt t="15869" x="6291263" y="3017838"/>
          <p14:tracePt t="15888" x="6291263" y="3036888"/>
          <p14:tracePt t="15903" x="6291263" y="3046413"/>
          <p14:tracePt t="15909" x="6291263" y="3054350"/>
          <p14:tracePt t="15925" x="6291263" y="3063875"/>
          <p14:tracePt t="15937" x="6272213" y="3090863"/>
          <p14:tracePt t="15952" x="6272213" y="3100388"/>
          <p14:tracePt t="15957" x="6262688" y="3127375"/>
          <p14:tracePt t="15964" x="6254750" y="3136900"/>
          <p14:tracePt t="15972" x="6254750" y="3146425"/>
          <p14:tracePt t="15980" x="6245225" y="3182938"/>
          <p14:tracePt t="15988" x="6226175" y="3209925"/>
          <p14:tracePt t="15996" x="6218238" y="3228975"/>
          <p14:tracePt t="16004" x="6218238" y="3236913"/>
          <p14:tracePt t="16012" x="6208713" y="3255963"/>
          <p14:tracePt t="16020" x="6199188" y="3265488"/>
          <p14:tracePt t="16028" x="6181725" y="3282950"/>
          <p14:tracePt t="16044" x="6162675" y="3282950"/>
          <p14:tracePt t="16052" x="6145213" y="3292475"/>
          <p14:tracePt t="16060" x="6126163" y="3302000"/>
          <p14:tracePt t="16068" x="6116638" y="3309938"/>
          <p14:tracePt t="16076" x="6080125" y="3309938"/>
          <p14:tracePt t="16084" x="6053138" y="3319463"/>
          <p14:tracePt t="16093" x="6016625" y="3328988"/>
          <p14:tracePt t="16103" x="5935663" y="3328988"/>
          <p14:tracePt t="16109" x="5862638" y="3338513"/>
          <p14:tracePt t="16119" x="5780088" y="3365500"/>
          <p14:tracePt t="16125" x="5688013" y="3365500"/>
          <p14:tracePt t="16135" x="5597525" y="3365500"/>
          <p14:tracePt t="16141" x="5507038" y="3382963"/>
          <p14:tracePt t="16152" x="5405438" y="3392488"/>
          <p14:tracePt t="16157" x="5314950" y="3392488"/>
          <p14:tracePt t="16165" x="5241925" y="3392488"/>
          <p14:tracePt t="16173" x="5187950" y="3392488"/>
          <p14:tracePt t="16181" x="5132388" y="3392488"/>
          <p14:tracePt t="16189" x="5086350" y="3402013"/>
          <p14:tracePt t="16197" x="5049838" y="3402013"/>
          <p14:tracePt t="16205" x="5032375" y="3402013"/>
          <p14:tracePt t="16213" x="5014913" y="3402013"/>
          <p14:tracePt t="16221" x="4995863" y="3402013"/>
          <p14:tracePt t="16229" x="4978400" y="3402013"/>
          <p14:tracePt t="16237" x="4959350" y="3402013"/>
          <p14:tracePt t="16245" x="4922838" y="3402013"/>
          <p14:tracePt t="16253" x="4886325" y="3402013"/>
          <p14:tracePt t="16261" x="4803775" y="3402013"/>
          <p14:tracePt t="16271" x="4749800" y="3402013"/>
          <p14:tracePt t="16277" x="4676775" y="3402013"/>
          <p14:tracePt t="16286" x="4586288" y="3402013"/>
          <p14:tracePt t="16293" x="4476750" y="3402013"/>
          <p14:tracePt t="16303" x="4376738" y="3402013"/>
          <p14:tracePt t="16309" x="4284663" y="3375025"/>
          <p14:tracePt t="16319" x="4194175" y="3355975"/>
          <p14:tracePt t="16325" x="4075113" y="3355975"/>
          <p14:tracePt t="16335" x="3984625" y="3355975"/>
          <p14:tracePt t="16341" x="3911600" y="3346450"/>
          <p14:tracePt t="16352" x="3856038" y="3346450"/>
          <p14:tracePt t="16357" x="3810000" y="3346450"/>
          <p14:tracePt t="16365" x="3775075" y="3346450"/>
          <p14:tracePt t="16373" x="3729038" y="3346450"/>
          <p14:tracePt t="16381" x="3702050" y="3346450"/>
          <p14:tracePt t="16389" x="3673475" y="3346450"/>
          <p14:tracePt t="16397" x="3629025" y="3346450"/>
          <p14:tracePt t="16405" x="3619500" y="3346450"/>
          <p14:tracePt t="16413" x="3563938" y="3346450"/>
          <p14:tracePt t="16421" x="3500438" y="3346450"/>
          <p14:tracePt t="16429" x="3463925" y="3338513"/>
          <p14:tracePt t="16438" x="3363913" y="3319463"/>
          <p14:tracePt t="16445" x="3309938" y="3309938"/>
          <p14:tracePt t="16453" x="3244850" y="3302000"/>
          <p14:tracePt t="16461" x="3136900" y="3282950"/>
          <p14:tracePt t="16472" x="3081338" y="3282950"/>
          <p14:tracePt t="16476" x="2998788" y="3255963"/>
          <p14:tracePt t="16485" x="2944813" y="3228975"/>
          <p14:tracePt t="16492" x="2898775" y="3219450"/>
          <p14:tracePt t="16502" x="2835275" y="3209925"/>
          <p14:tracePt t="16509" x="2808288" y="3200400"/>
          <p14:tracePt t="16518" x="2798763" y="3192463"/>
          <p14:tracePt t="16524" x="2781300" y="3192463"/>
          <p14:tracePt t="16550" x="2762250" y="3192463"/>
          <p14:tracePt t="16557" x="2744788" y="3192463"/>
          <p14:tracePt t="16565" x="2698750" y="3192463"/>
          <p14:tracePt t="16574" x="2679700" y="3192463"/>
          <p14:tracePt t="16581" x="2652713" y="3182938"/>
          <p14:tracePt t="16589" x="2635250" y="3182938"/>
          <p14:tracePt t="16597" x="2606675" y="3182938"/>
          <p14:tracePt t="16605" x="2589213" y="3173413"/>
          <p14:tracePt t="16613" x="2562225" y="3163888"/>
          <p14:tracePt t="16622" x="2552700" y="3163888"/>
          <p14:tracePt t="16629" x="2533650" y="3155950"/>
          <p14:tracePt t="16642" x="2506663" y="3136900"/>
          <p14:tracePt t="16653" x="2498725" y="3127375"/>
          <p14:tracePt t="16660" x="2489200" y="3119438"/>
          <p14:tracePt t="16685" x="2479675" y="3119438"/>
          <p14:tracePt t="16709" x="2470150" y="3109913"/>
          <p14:tracePt t="16742" x="2470150" y="3100388"/>
          <p14:tracePt t="16757" x="2470150" y="3082925"/>
          <p14:tracePt t="16765" x="2470150" y="3054350"/>
          <p14:tracePt t="16773" x="2470150" y="3036888"/>
          <p14:tracePt t="16781" x="2470150" y="3000375"/>
          <p14:tracePt t="16788" x="2533650" y="2946400"/>
          <p14:tracePt t="16796" x="2606675" y="2881313"/>
          <p14:tracePt t="16804" x="2689225" y="2836863"/>
          <p14:tracePt t="16812" x="2817813" y="2781300"/>
          <p14:tracePt t="16820" x="2954338" y="2690813"/>
          <p14:tracePt t="16828" x="3054350" y="2644775"/>
          <p14:tracePt t="16836" x="3154363" y="2589213"/>
          <p14:tracePt t="16844" x="3227388" y="2562225"/>
          <p14:tracePt t="16852" x="3327400" y="2517775"/>
          <p14:tracePt t="16860" x="3390900" y="2508250"/>
          <p14:tracePt t="16869" x="3446463" y="2498725"/>
          <p14:tracePt t="16876" x="3509963" y="2481263"/>
          <p14:tracePt t="16884" x="3563938" y="2481263"/>
          <p14:tracePt t="16902" x="3709988" y="2481263"/>
          <p14:tracePt t="16908" x="3729038" y="2481263"/>
          <p14:tracePt t="16917" x="3783013" y="2481263"/>
          <p14:tracePt t="16924" x="3865563" y="2517775"/>
          <p14:tracePt t="16933" x="3911600" y="2535238"/>
          <p14:tracePt t="16940" x="4021138" y="2581275"/>
          <p14:tracePt t="16948" x="4102100" y="2598738"/>
          <p14:tracePt t="16956" x="4211638" y="2608263"/>
          <p14:tracePt t="16964" x="4321175" y="2608263"/>
          <p14:tracePt t="16972" x="4457700" y="2654300"/>
          <p14:tracePt t="16980" x="4622800" y="2671763"/>
          <p14:tracePt t="16988" x="4767263" y="2671763"/>
          <p14:tracePt t="16996" x="4913313" y="2671763"/>
          <p14:tracePt t="17004" x="5068888" y="2671763"/>
          <p14:tracePt t="17012" x="5214938" y="2671763"/>
          <p14:tracePt t="17020" x="5360988" y="2671763"/>
          <p14:tracePt t="17028" x="5543550" y="2671763"/>
          <p14:tracePt t="17036" x="5670550" y="2671763"/>
          <p14:tracePt t="17044" x="5797550" y="2671763"/>
          <p14:tracePt t="17052" x="5907088" y="2662238"/>
          <p14:tracePt t="17060" x="5989638" y="2635250"/>
          <p14:tracePt t="17069" x="6035675" y="2625725"/>
          <p14:tracePt t="17076" x="6080125" y="2598738"/>
          <p14:tracePt t="17085" x="6108700" y="2589213"/>
          <p14:tracePt t="17092" x="6135688" y="2581275"/>
          <p14:tracePt t="17100" x="6153150" y="2571750"/>
          <p14:tracePt t="17108" x="6199188" y="2562225"/>
          <p14:tracePt t="17117" x="6218238" y="2544763"/>
          <p14:tracePt t="17124" x="6245225" y="2535238"/>
          <p14:tracePt t="17133" x="6281738" y="2525713"/>
          <p14:tracePt t="17140" x="6308725" y="2508250"/>
          <p14:tracePt t="17148" x="6335713" y="2489200"/>
          <p14:tracePt t="17157" x="6345238" y="2489200"/>
          <p14:tracePt t="17164" x="6354763" y="2481263"/>
          <p14:tracePt t="17173" x="6381750" y="2452688"/>
          <p14:tracePt t="17180" x="6391275" y="2444750"/>
          <p14:tracePt t="17188" x="6399213" y="2435225"/>
          <p14:tracePt t="17196" x="6408738" y="2425700"/>
          <p14:tracePt t="17204" x="6408738" y="2408238"/>
          <p14:tracePt t="17212" x="6427788" y="2389188"/>
          <p14:tracePt t="17220" x="6435725" y="2371725"/>
          <p14:tracePt t="17228" x="6445250" y="2352675"/>
          <p14:tracePt t="17236" x="6454775" y="2306638"/>
          <p14:tracePt t="17252" x="6472238" y="2279650"/>
          <p14:tracePt t="17261" x="6481763" y="2262188"/>
          <p14:tracePt t="17268" x="6481763" y="2252663"/>
          <p14:tracePt t="17276" x="6481763" y="2233613"/>
          <p14:tracePt t="17397" x="6491288" y="2233613"/>
          <p14:tracePt t="17421" x="6491288" y="2216150"/>
          <p14:tracePt t="17428" x="6500813" y="2179638"/>
          <p14:tracePt t="17445" x="6500813" y="2170113"/>
          <p14:tracePt t="17454" x="6500813" y="2152650"/>
          <p14:tracePt t="17461" x="6508750" y="2133600"/>
          <p14:tracePt t="17470" x="6518275" y="2125663"/>
          <p14:tracePt t="17477" x="6518275" y="2106613"/>
          <p14:tracePt t="17486" x="6518275" y="2097088"/>
          <p14:tracePt t="17500" x="6518275" y="2089150"/>
          <p14:tracePt t="17522" x="6527800" y="2070100"/>
          <p14:tracePt t="17537" x="6527800" y="2060575"/>
          <p14:tracePt t="17734" x="6527800" y="2070100"/>
          <p14:tracePt t="17741" x="6527800" y="2089150"/>
          <p14:tracePt t="17754" x="6527800" y="2097088"/>
          <p14:tracePt t="17781" x="6527800" y="2106613"/>
          <p14:tracePt t="17853" x="6527800" y="2125663"/>
          <p14:tracePt t="17861" x="6527800" y="2133600"/>
          <p14:tracePt t="17869" x="6527800" y="2152650"/>
          <p14:tracePt t="17879" x="6518275" y="2160588"/>
          <p14:tracePt t="17900" x="6518275" y="2170113"/>
          <p14:tracePt t="17908" x="6518275" y="2179638"/>
          <p14:tracePt t="18134" x="6518275" y="2206625"/>
          <p14:tracePt t="18141" x="6518275" y="2216150"/>
          <p14:tracePt t="18222" x="6527800" y="2216150"/>
          <p14:tracePt t="18334" x="6537325" y="2216150"/>
          <p14:tracePt t="18352" x="6537325" y="2189163"/>
          <p14:tracePt t="18358" x="6537325" y="2170113"/>
          <p14:tracePt t="18364" x="6537325" y="2133600"/>
          <p14:tracePt t="18372" x="6537325" y="2089150"/>
          <p14:tracePt t="18380" x="6537325" y="2060575"/>
          <p14:tracePt t="18388" x="6537325" y="2006600"/>
          <p14:tracePt t="18396" x="6537325" y="1951038"/>
          <p14:tracePt t="18404" x="6537325" y="1897063"/>
          <p14:tracePt t="18412" x="6527800" y="1814513"/>
          <p14:tracePt t="18420" x="6500813" y="1741488"/>
          <p14:tracePt t="18428" x="6491288" y="1660525"/>
          <p14:tracePt t="18436" x="6445250" y="1568450"/>
          <p14:tracePt t="18444" x="6435725" y="1522413"/>
          <p14:tracePt t="18452" x="6427788" y="1441450"/>
          <p14:tracePt t="18460" x="6381750" y="1349375"/>
          <p14:tracePt t="18469" x="6381750" y="1295400"/>
          <p14:tracePt t="18476" x="6372225" y="1231900"/>
          <p14:tracePt t="18485" x="6372225" y="1139825"/>
          <p14:tracePt t="18492" x="6362700" y="1066800"/>
          <p14:tracePt t="18500" x="6345238" y="966788"/>
          <p14:tracePt t="18508" x="6345238" y="893763"/>
          <p14:tracePt t="18517" x="6318250" y="803275"/>
          <p14:tracePt t="18524" x="6308725" y="701675"/>
          <p14:tracePt t="18533" x="6291263" y="628650"/>
          <p14:tracePt t="23764" x="6116638" y="638175"/>
          <p14:tracePt t="23772" x="6099175" y="693738"/>
          <p14:tracePt t="23780" x="6072188" y="747713"/>
          <p14:tracePt t="23788" x="5999163" y="847725"/>
          <p14:tracePt t="23796" x="5943600" y="947738"/>
          <p14:tracePt t="23804" x="5870575" y="1085850"/>
          <p14:tracePt t="23812" x="5807075" y="1203325"/>
          <p14:tracePt t="23820" x="5770563" y="1312863"/>
          <p14:tracePt t="23828" x="5724525" y="1395413"/>
          <p14:tracePt t="23836" x="5697538" y="1495425"/>
          <p14:tracePt t="23844" x="5680075" y="1522413"/>
          <p14:tracePt t="23852" x="5653088" y="1595438"/>
          <p14:tracePt t="23860" x="5643563" y="1624013"/>
          <p14:tracePt t="23868" x="5624513" y="1660525"/>
          <p14:tracePt t="23876" x="5616575" y="1677988"/>
          <p14:tracePt t="23884" x="5607050" y="1697038"/>
          <p14:tracePt t="23892" x="5597525" y="1714500"/>
          <p14:tracePt t="23900" x="5580063" y="1731963"/>
          <p14:tracePt t="23908" x="5580063" y="1751013"/>
          <p14:tracePt t="23917" x="5570538" y="1760538"/>
          <p14:tracePt t="23925" x="5570538" y="1768475"/>
          <p14:tracePt t="23936" x="5561013" y="1768475"/>
          <p14:tracePt t="23941" x="5551488" y="1797050"/>
          <p14:tracePt t="23952" x="5543550" y="1804988"/>
          <p14:tracePt t="23957" x="5543550" y="1814513"/>
          <p14:tracePt t="23969" x="5534025" y="1841500"/>
          <p14:tracePt t="23973" x="5524500" y="1860550"/>
          <p14:tracePt t="23981" x="5487988" y="1906588"/>
          <p14:tracePt t="23989" x="5470525" y="1924050"/>
          <p14:tracePt t="23997" x="5461000" y="1951038"/>
          <p14:tracePt t="24006" x="5434013" y="1987550"/>
          <p14:tracePt t="24013" x="5414963" y="2016125"/>
          <p14:tracePt t="24034" x="5387975" y="2052638"/>
          <p14:tracePt t="24038" x="5368925" y="2070100"/>
          <p14:tracePt t="24045" x="5360988" y="2079625"/>
          <p14:tracePt t="24054" x="5341938" y="2106613"/>
          <p14:tracePt t="24063" x="5334000" y="2116138"/>
          <p14:tracePt t="24068" x="5324475" y="2125663"/>
          <p14:tracePt t="24077" x="5314950" y="2143125"/>
          <p14:tracePt t="24085" x="5287963" y="2170113"/>
          <p14:tracePt t="24093" x="5278438" y="2179638"/>
          <p14:tracePt t="24102" x="5251450" y="2206625"/>
          <p14:tracePt t="24109" x="5232400" y="2225675"/>
          <p14:tracePt t="24119" x="5187950" y="2289175"/>
          <p14:tracePt t="24125" x="5151438" y="2316163"/>
          <p14:tracePt t="24135" x="5095875" y="2389188"/>
          <p14:tracePt t="24141" x="5049838" y="2452688"/>
          <p14:tracePt t="24152" x="4995863" y="2517775"/>
          <p14:tracePt t="24157" x="4922838" y="2598738"/>
          <p14:tracePt t="24168" x="4886325" y="2681288"/>
          <p14:tracePt t="24173" x="4832350" y="2744788"/>
          <p14:tracePt t="24186" x="4776788" y="2827338"/>
          <p14:tracePt t="24189" x="4722813" y="2890838"/>
          <p14:tracePt t="24198" x="4686300" y="2954338"/>
          <p14:tracePt t="24207" x="4667250" y="3000375"/>
          <p14:tracePt t="24213" x="4640263" y="3046413"/>
          <p14:tracePt t="24220" x="4622800" y="3082925"/>
          <p14:tracePt t="24228" x="4613275" y="3119438"/>
          <p14:tracePt t="24236" x="4603750" y="3155950"/>
          <p14:tracePt t="24244" x="4603750" y="3173413"/>
          <p14:tracePt t="24252" x="4603750" y="3200400"/>
          <p14:tracePt t="24260" x="4603750" y="3219450"/>
          <p14:tracePt t="24268" x="4603750" y="3228975"/>
          <p14:tracePt t="24276" x="4594225" y="3246438"/>
          <p14:tracePt t="24292" x="4567238" y="3273425"/>
          <p14:tracePt t="24308" x="4549775" y="3282950"/>
          <p14:tracePt t="24318" x="4530725" y="3302000"/>
          <p14:tracePt t="24334" x="4513263" y="3309938"/>
          <p14:tracePt t="24341" x="4503738" y="3319463"/>
          <p14:tracePt t="24351" x="4476750" y="3328988"/>
          <p14:tracePt t="24357" x="4448175" y="3346450"/>
          <p14:tracePt t="24367" x="4430713" y="3355975"/>
          <p14:tracePt t="24373" x="4421188" y="3365500"/>
          <p14:tracePt t="24381" x="4394200" y="3365500"/>
          <p14:tracePt t="24389" x="4376738" y="3375025"/>
          <p14:tracePt t="24397" x="4367213" y="3375025"/>
          <p14:tracePt t="24405" x="4330700" y="3392488"/>
          <p14:tracePt t="24413" x="4321175" y="3392488"/>
          <p14:tracePt t="24421" x="4311650" y="3392488"/>
          <p14:tracePt t="24429" x="4284663" y="3402013"/>
          <p14:tracePt t="24437" x="4257675" y="3411538"/>
          <p14:tracePt t="24445" x="4248150" y="3411538"/>
          <p14:tracePt t="24452" x="4238625" y="3411538"/>
          <p14:tracePt t="24469" x="4221163" y="3419475"/>
          <p14:tracePt t="24486" x="4211638" y="3419475"/>
          <p14:tracePt t="24493" x="4202113" y="3419475"/>
          <p14:tracePt t="24502" x="4194175" y="3419475"/>
          <p14:tracePt t="24509" x="4175125" y="3419475"/>
          <p14:tracePt t="24525" x="4157663" y="3419475"/>
          <p14:tracePt t="24534" x="4138613" y="3419475"/>
          <p14:tracePt t="24541" x="4121150" y="3402013"/>
          <p14:tracePt t="24551" x="4084638" y="3382963"/>
          <p14:tracePt t="24557" x="4065588" y="3382963"/>
          <p14:tracePt t="24567" x="4029075" y="3365500"/>
          <p14:tracePt t="24573" x="3984625" y="3346450"/>
          <p14:tracePt t="24581" x="3956050" y="3346450"/>
          <p14:tracePt t="24589" x="3911600" y="3338513"/>
          <p14:tracePt t="24597" x="3846513" y="3328988"/>
          <p14:tracePt t="24605" x="3810000" y="3328988"/>
          <p14:tracePt t="24613" x="3765550" y="3328988"/>
          <p14:tracePt t="24620" x="3709988" y="3328988"/>
          <p14:tracePt t="24629" x="3683000" y="3328988"/>
          <p14:tracePt t="24637" x="3646488" y="3328988"/>
          <p14:tracePt t="24645" x="3600450" y="3328988"/>
          <p14:tracePt t="24653" x="3582988" y="3328988"/>
          <p14:tracePt t="24661" x="3563938" y="3328988"/>
          <p14:tracePt t="24668" x="3556000" y="3328988"/>
          <p14:tracePt t="24677" x="3546475" y="3328988"/>
          <p14:tracePt t="24693" x="3527425" y="3328988"/>
          <p14:tracePt t="24742" x="3519488" y="3319463"/>
          <p14:tracePt t="24751" x="3509963" y="3319463"/>
          <p14:tracePt t="24759" x="3500438" y="3319463"/>
          <p14:tracePt t="24766" x="3490913" y="3319463"/>
          <p14:tracePt t="24783" x="3482975" y="3319463"/>
          <p14:tracePt t="24798" x="3473450" y="3319463"/>
          <p14:tracePt t="24868" x="3463925" y="3319463"/>
          <p14:tracePt t="24884" x="3446463" y="3319463"/>
          <p14:tracePt t="24893" x="3427413" y="3319463"/>
          <p14:tracePt t="24900" x="3400425" y="3319463"/>
          <p14:tracePt t="24917" x="3354388" y="3319463"/>
          <p14:tracePt t="24924" x="3336925" y="3319463"/>
          <p14:tracePt t="24935" x="3309938" y="3319463"/>
          <p14:tracePt t="24941" x="3300413" y="3319463"/>
          <p14:tracePt t="24951" x="3281363" y="3319463"/>
          <p14:tracePt t="24957" x="3263900" y="3319463"/>
          <p14:tracePt t="24965" x="3254375" y="3319463"/>
          <p14:tracePt t="24973" x="3244850" y="3319463"/>
          <p14:tracePt t="25030" x="3236913" y="3309938"/>
          <p14:tracePt t="25094" x="3236913" y="3302000"/>
          <p14:tracePt t="25151" x="3227388" y="3292475"/>
          <p14:tracePt t="25174" x="3217863" y="3292475"/>
          <p14:tracePt t="25205" x="3208338" y="3282950"/>
          <p14:tracePt t="25333" x="3217863" y="3282950"/>
          <p14:tracePt t="25341" x="3227388" y="3273425"/>
          <p14:tracePt t="25357" x="3254375" y="3265488"/>
          <p14:tracePt t="25373" x="3263900" y="3265488"/>
          <p14:tracePt t="25509" x="3263900" y="3255963"/>
          <p14:tracePt t="25525" x="3273425" y="3246438"/>
          <p14:tracePt t="25532" x="3290888" y="3228975"/>
          <p14:tracePt t="25540" x="3300413" y="3219450"/>
          <p14:tracePt t="25548" x="3309938" y="3209925"/>
          <p14:tracePt t="25556" x="3336925" y="3182938"/>
          <p14:tracePt t="25564" x="3346450" y="3163888"/>
          <p14:tracePt t="25572" x="3354388" y="3146425"/>
          <p14:tracePt t="25580" x="3363913" y="3127375"/>
          <p14:tracePt t="25588" x="3382963" y="3109913"/>
          <p14:tracePt t="25596" x="3419475" y="3073400"/>
          <p14:tracePt t="25604" x="3436938" y="3046413"/>
          <p14:tracePt t="25612" x="3446463" y="3027363"/>
          <p14:tracePt t="25620" x="3455988" y="3017838"/>
          <p14:tracePt t="25628" x="3473450" y="3000375"/>
          <p14:tracePt t="25636" x="3490913" y="2973388"/>
          <p14:tracePt t="25644" x="3509963" y="2954338"/>
          <p14:tracePt t="25654" x="3527425" y="2909888"/>
          <p14:tracePt t="25660" x="3536950" y="2890838"/>
          <p14:tracePt t="25668" x="3546475" y="2881313"/>
          <p14:tracePt t="25676" x="3556000" y="2873375"/>
          <p14:tracePt t="25684" x="3556000" y="2863850"/>
          <p14:tracePt t="25692" x="3573463" y="2844800"/>
          <p14:tracePt t="25860" x="3573463" y="2836863"/>
          <p14:tracePt t="25884" x="3573463" y="2827338"/>
          <p14:tracePt t="25916" x="3573463" y="2808288"/>
          <p14:tracePt t="25934" x="3573463" y="2800350"/>
          <p14:tracePt t="25943" x="3573463" y="2790825"/>
          <p14:tracePt t="25958" x="3582988" y="2763838"/>
          <p14:tracePt t="25966" x="3582988" y="2754313"/>
          <p14:tracePt t="25973" x="3582988" y="2744788"/>
          <p14:tracePt t="25981" x="3592513" y="2727325"/>
          <p14:tracePt t="25989" x="3592513" y="2708275"/>
          <p14:tracePt t="25997" x="3592513" y="2698750"/>
          <p14:tracePt t="26005" x="3592513" y="2671763"/>
          <p14:tracePt t="26013" x="3592513" y="2654300"/>
          <p14:tracePt t="26021" x="3592513" y="2644775"/>
          <p14:tracePt t="26029" x="3592513" y="2635250"/>
          <p14:tracePt t="26045" x="3592513" y="2625725"/>
          <p14:tracePt t="26053" x="3592513" y="2617788"/>
          <p14:tracePt t="26059" x="3592513" y="2598738"/>
          <p14:tracePt t="26068" x="3592513" y="2589213"/>
          <p14:tracePt t="26076" x="3600450" y="2571750"/>
          <p14:tracePt t="26084" x="3619500" y="2554288"/>
          <p14:tracePt t="26092" x="3629025" y="2535238"/>
          <p14:tracePt t="26101" x="3629025" y="2525713"/>
          <p14:tracePt t="26109" x="3636963" y="2489200"/>
          <p14:tracePt t="26118" x="3636963" y="2462213"/>
          <p14:tracePt t="26127" x="3646488" y="2444750"/>
          <p14:tracePt t="26135" x="3646488" y="2416175"/>
          <p14:tracePt t="26141" x="3665538" y="2398713"/>
          <p14:tracePt t="26152" x="3673475" y="2362200"/>
          <p14:tracePt t="26157" x="3673475" y="2352675"/>
          <p14:tracePt t="26168" x="3683000" y="2343150"/>
          <p14:tracePt t="26173" x="3683000" y="2316163"/>
          <p14:tracePt t="26181" x="3683000" y="2298700"/>
          <p14:tracePt t="26189" x="3692525" y="2279650"/>
          <p14:tracePt t="26198" x="3702050" y="2262188"/>
          <p14:tracePt t="26206" x="3709988" y="2252663"/>
          <p14:tracePt t="26213" x="3719513" y="2243138"/>
          <p14:tracePt t="26223" x="3719513" y="2233613"/>
          <p14:tracePt t="26228" x="3719513" y="2225675"/>
          <p14:tracePt t="26428" x="3709988" y="2206625"/>
          <p14:tracePt t="26452" x="3702050" y="2206625"/>
          <p14:tracePt t="26460" x="3692525" y="2197100"/>
          <p14:tracePt t="26468" x="3673475" y="2179638"/>
          <p14:tracePt t="26493" x="3673475" y="2170113"/>
          <p14:tracePt t="26501" x="3665538" y="2152650"/>
          <p14:tracePt t="26510" x="3665538" y="2143125"/>
          <p14:tracePt t="26517" x="3665538" y="2133600"/>
          <p14:tracePt t="26532" x="3656013" y="2116138"/>
          <p14:tracePt t="26540" x="3656013" y="2106613"/>
          <p14:tracePt t="26549" x="3646488" y="2089150"/>
          <p14:tracePt t="26556" x="3636963" y="2070100"/>
          <p14:tracePt t="26564" x="3629025" y="2060575"/>
          <p14:tracePt t="26572" x="3629025" y="2052638"/>
          <p14:tracePt t="26580" x="3629025" y="2043113"/>
          <p14:tracePt t="26588" x="3629025" y="2033588"/>
          <p14:tracePt t="26613" x="3629025" y="2024063"/>
          <p14:tracePt t="27013" x="3629025" y="2016125"/>
          <p14:tracePt t="27028" x="3629025" y="2006600"/>
          <p14:tracePt t="27036" x="3629025" y="1979613"/>
          <p14:tracePt t="27044" x="3636963" y="1970088"/>
          <p14:tracePt t="27060" x="3636963" y="1960563"/>
          <p14:tracePt t="27076" x="3646488" y="1951038"/>
          <p14:tracePt t="27126" x="3656013" y="1943100"/>
          <p14:tracePt t="27373" x="3665538" y="1943100"/>
          <p14:tracePt t="27462" x="3673475" y="1933575"/>
          <p14:tracePt t="27509" x="3683000" y="1924050"/>
          <p14:tracePt t="27733" x="3683000" y="1906588"/>
          <p14:tracePt t="27790" x="3683000" y="1897063"/>
          <p14:tracePt t="27932" x="3683000" y="1887538"/>
          <p14:tracePt t="27982" x="3683000" y="1870075"/>
          <p14:tracePt t="28213" x="3683000" y="1860550"/>
          <p14:tracePt t="28230" x="3692525" y="1851025"/>
          <p14:tracePt t="28261" x="3692525" y="1841500"/>
          <p14:tracePt t="28293" x="3702050" y="1833563"/>
          <p14:tracePt t="28485" x="3709988" y="1833563"/>
          <p14:tracePt t="28493" x="3709988" y="1841500"/>
          <p14:tracePt t="28501" x="3709988" y="1851025"/>
          <p14:tracePt t="28677" x="3709988" y="1841500"/>
          <p14:tracePt t="28685" x="3719513" y="1814513"/>
          <p14:tracePt t="28972" x="3719513" y="1824038"/>
          <p14:tracePt t="28996" x="3719513" y="1841500"/>
          <p14:tracePt t="29004" x="3719513" y="1851025"/>
          <p14:tracePt t="29012" x="3709988" y="1870075"/>
          <p14:tracePt t="29044" x="3709988" y="1887538"/>
          <p14:tracePt t="29077" x="3709988" y="1897063"/>
          <p14:tracePt t="29085" x="3702050" y="1906588"/>
          <p14:tracePt t="29437" x="3709988" y="1897063"/>
          <p14:tracePt t="29470" x="3719513" y="1897063"/>
          <p14:tracePt t="29493" x="3729038" y="1887538"/>
          <p14:tracePt t="29501" x="3738563" y="1887538"/>
          <p14:tracePt t="29509" x="3738563" y="1878013"/>
          <p14:tracePt t="29541" x="3746500" y="1870075"/>
          <p14:tracePt t="30029" x="3746500" y="1887538"/>
          <p14:tracePt t="30037" x="3746500" y="1897063"/>
          <p14:tracePt t="30045" x="3746500" y="1906588"/>
          <p14:tracePt t="30053" x="3746500" y="1943100"/>
          <p14:tracePt t="30061" x="3746500" y="1960563"/>
          <p14:tracePt t="30069" x="3746500" y="1987550"/>
          <p14:tracePt t="30077" x="3746500" y="2024063"/>
          <p14:tracePt t="30086" x="3746500" y="2033588"/>
          <p14:tracePt t="30093" x="3746500" y="2052638"/>
          <p14:tracePt t="30103" x="3746500" y="2079625"/>
          <p14:tracePt t="30109" x="3738563" y="2097088"/>
          <p14:tracePt t="30118" x="3729038" y="2116138"/>
          <p14:tracePt t="30125" x="3719513" y="2152650"/>
          <p14:tracePt t="30135" x="3692525" y="2179638"/>
          <p14:tracePt t="30141" x="3683000" y="2197100"/>
          <p14:tracePt t="30152" x="3673475" y="2216150"/>
          <p14:tracePt t="30157" x="3646488" y="2233613"/>
          <p14:tracePt t="30168" x="3629025" y="2252663"/>
          <p14:tracePt t="30173" x="3619500" y="2270125"/>
          <p14:tracePt t="30184" x="3609975" y="2279650"/>
          <p14:tracePt t="30189" x="3609975" y="2289175"/>
          <p14:tracePt t="30197" x="3600450" y="2298700"/>
          <p14:tracePt t="30205" x="3600450" y="2316163"/>
          <p14:tracePt t="30213" x="3592513" y="2325688"/>
          <p14:tracePt t="30220" x="3573463" y="2335213"/>
          <p14:tracePt t="30228" x="3556000" y="2352675"/>
          <p14:tracePt t="30236" x="3546475" y="2362200"/>
          <p14:tracePt t="30244" x="3536950" y="2362200"/>
          <p14:tracePt t="30252" x="3527425" y="2379663"/>
          <p14:tracePt t="30260" x="3509963" y="2416175"/>
          <p14:tracePt t="30268" x="3500438" y="2425700"/>
          <p14:tracePt t="30276" x="3500438" y="2435225"/>
          <p14:tracePt t="30284" x="3482975" y="2452688"/>
          <p14:tracePt t="30293" x="3473450" y="2462213"/>
          <p14:tracePt t="30303" x="3463925" y="2489200"/>
          <p14:tracePt t="30317" x="3455988" y="2508250"/>
          <p14:tracePt t="30325" x="3455988" y="2525713"/>
          <p14:tracePt t="30341" x="3446463" y="2544763"/>
          <p14:tracePt t="30352" x="3427413" y="2562225"/>
          <p14:tracePt t="30357" x="3427413" y="2571750"/>
          <p14:tracePt t="30367" x="3419475" y="2589213"/>
          <p14:tracePt t="30373" x="3409950" y="2598738"/>
          <p14:tracePt t="30384" x="3400425" y="2635250"/>
          <p14:tracePt t="30389" x="3373438" y="2662238"/>
          <p14:tracePt t="30397" x="3354388" y="2690813"/>
          <p14:tracePt t="30405" x="3317875" y="2717800"/>
          <p14:tracePt t="30413" x="3309938" y="2735263"/>
          <p14:tracePt t="30422" x="3300413" y="2763838"/>
          <p14:tracePt t="30429" x="3300413" y="2771775"/>
          <p14:tracePt t="30438" x="3290888" y="2790825"/>
          <p14:tracePt t="30445" x="3281363" y="2808288"/>
          <p14:tracePt t="30454" x="3273425" y="2817813"/>
          <p14:tracePt t="30470" x="3273425" y="2827338"/>
          <p14:tracePt t="30685" x="3273425" y="2836863"/>
          <p14:tracePt t="30717" x="3281363" y="2836863"/>
          <p14:tracePt t="30734" x="3290888" y="2836863"/>
          <p14:tracePt t="30766" x="3309938" y="2836863"/>
          <p14:tracePt t="30781" x="3327400" y="2836863"/>
          <p14:tracePt t="30788" x="3327400" y="2827338"/>
          <p14:tracePt t="30804" x="3354388" y="2827338"/>
          <p14:tracePt t="30812" x="3363913" y="2827338"/>
          <p14:tracePt t="30820" x="3373438" y="2817813"/>
          <p14:tracePt t="30828" x="3390900" y="2817813"/>
          <p14:tracePt t="30836" x="3400425" y="2817813"/>
          <p14:tracePt t="30844" x="3409950" y="2817813"/>
          <p14:tracePt t="30852" x="3446463" y="2817813"/>
          <p14:tracePt t="30860" x="3455988" y="2817813"/>
          <p14:tracePt t="30868" x="3490913" y="2808288"/>
          <p14:tracePt t="30876" x="3527425" y="2808288"/>
          <p14:tracePt t="30884" x="3573463" y="2800350"/>
          <p14:tracePt t="30900" x="3646488" y="2771775"/>
          <p14:tracePt t="30908" x="3683000" y="2763838"/>
          <p14:tracePt t="30917" x="3702050" y="2754313"/>
          <p14:tracePt t="30925" x="3738563" y="2754313"/>
          <p14:tracePt t="30933" x="3756025" y="2744788"/>
          <p14:tracePt t="30941" x="3792538" y="2735263"/>
          <p14:tracePt t="30950" x="3802063" y="2727325"/>
          <p14:tracePt t="30958" x="3829050" y="2727325"/>
          <p14:tracePt t="30968" x="3838575" y="2717800"/>
          <p14:tracePt t="30973" x="3846513" y="2717800"/>
          <p14:tracePt t="30984" x="3865563" y="2708275"/>
          <p14:tracePt t="30990" x="3875088" y="2708275"/>
          <p14:tracePt t="31005" x="3883025" y="2708275"/>
          <p14:tracePt t="31013" x="3892550" y="2708275"/>
          <p14:tracePt t="31037" x="3911600" y="2708275"/>
          <p14:tracePt t="31045" x="3919538" y="2698750"/>
          <p14:tracePt t="31053" x="3929063" y="2690813"/>
          <p14:tracePt t="31070" x="3929063" y="2681288"/>
          <p14:tracePt t="31085" x="3948113" y="2681288"/>
          <p14:tracePt t="31101" x="3956050" y="2681288"/>
          <p14:tracePt t="31109" x="3965575" y="2681288"/>
          <p14:tracePt t="31118" x="3975100" y="2681288"/>
          <p14:tracePt t="31125" x="3992563" y="2681288"/>
          <p14:tracePt t="31141" x="4002088" y="2681288"/>
          <p14:tracePt t="31157" x="4021138" y="2681288"/>
          <p14:tracePt t="31166" x="4038600" y="2681288"/>
          <p14:tracePt t="31172" x="4048125" y="2681288"/>
          <p14:tracePt t="31180" x="4075113" y="2681288"/>
          <p14:tracePt t="31188" x="4094163" y="2681288"/>
          <p14:tracePt t="31196" x="4102100" y="2681288"/>
          <p14:tracePt t="31205" x="4111625" y="2671763"/>
          <p14:tracePt t="31349" x="4121150" y="2671763"/>
          <p14:tracePt t="31374" x="4129088" y="2671763"/>
          <p14:tracePt t="31396" x="4138613" y="2671763"/>
          <p14:tracePt t="31404" x="4148138" y="2681288"/>
          <p14:tracePt t="31470" x="4157663" y="2681288"/>
          <p14:tracePt t="31478" x="4165600" y="2690813"/>
          <p14:tracePt t="31645" x="4165600" y="2698750"/>
          <p14:tracePt t="32077" x="4175125" y="2698750"/>
          <p14:tracePt t="32085" x="4194175" y="2698750"/>
          <p14:tracePt t="32093" x="4211638" y="2698750"/>
          <p14:tracePt t="32102" x="4238625" y="2698750"/>
          <p14:tracePt t="32109" x="4248150" y="2698750"/>
          <p14:tracePt t="32118" x="4267200" y="2698750"/>
          <p14:tracePt t="32125" x="4294188" y="2727325"/>
          <p14:tracePt t="32134" x="4348163" y="2727325"/>
          <p14:tracePt t="32141" x="4430713" y="2735263"/>
          <p14:tracePt t="32151" x="4467225" y="2744788"/>
          <p14:tracePt t="32157" x="4513263" y="2744788"/>
          <p14:tracePt t="32168" x="4540250" y="2744788"/>
          <p14:tracePt t="32173" x="4567238" y="2744788"/>
          <p14:tracePt t="32180" x="4613275" y="2744788"/>
          <p14:tracePt t="32188" x="4622800" y="2744788"/>
          <p14:tracePt t="32204" x="4630738" y="2744788"/>
          <p14:tracePt t="32220" x="4640263" y="2744788"/>
          <p14:tracePt t="32228" x="4649788" y="2744788"/>
          <p14:tracePt t="32236" x="4659313" y="2744788"/>
          <p14:tracePt t="32244" x="4667250" y="2744788"/>
          <p14:tracePt t="32268" x="4695825" y="2744788"/>
          <p14:tracePt t="32276" x="4713288" y="2744788"/>
          <p14:tracePt t="32284" x="4740275" y="2744788"/>
          <p14:tracePt t="32292" x="4759325" y="2744788"/>
          <p14:tracePt t="32300" x="4803775" y="2744788"/>
          <p14:tracePt t="32308" x="4840288" y="2744788"/>
          <p14:tracePt t="32317" x="4886325" y="2744788"/>
          <p14:tracePt t="32325" x="4941888" y="2735263"/>
          <p14:tracePt t="32333" x="4968875" y="2735263"/>
          <p14:tracePt t="32341" x="5014913" y="2735263"/>
          <p14:tracePt t="32350" x="5041900" y="2717800"/>
          <p14:tracePt t="32357" x="5095875" y="2717800"/>
          <p14:tracePt t="32367" x="5122863" y="2708275"/>
          <p14:tracePt t="32373" x="5168900" y="2698750"/>
          <p14:tracePt t="32383" x="5195888" y="2681288"/>
          <p14:tracePt t="32388" x="5232400" y="2671763"/>
          <p14:tracePt t="32396" x="5268913" y="2671763"/>
          <p14:tracePt t="32404" x="5314950" y="2644775"/>
          <p14:tracePt t="32412" x="5351463" y="2644775"/>
          <p14:tracePt t="32421" x="5387975" y="2625725"/>
          <p14:tracePt t="32428" x="5441950" y="2617788"/>
          <p14:tracePt t="32436" x="5487988" y="2608263"/>
          <p14:tracePt t="32445" x="5524500" y="2608263"/>
          <p14:tracePt t="32452" x="5570538" y="2598738"/>
          <p14:tracePt t="32460" x="5624513" y="2598738"/>
          <p14:tracePt t="32468" x="5653088" y="2598738"/>
          <p14:tracePt t="32476" x="5697538" y="2571750"/>
          <p14:tracePt t="32484" x="5753100" y="2571750"/>
          <p14:tracePt t="32492" x="5797550" y="2571750"/>
          <p14:tracePt t="32500" x="5834063" y="2571750"/>
          <p14:tracePt t="32508" x="5853113" y="2571750"/>
          <p14:tracePt t="32516" x="5880100" y="2571750"/>
          <p14:tracePt t="32524" x="5899150" y="2571750"/>
          <p14:tracePt t="32532" x="5907088" y="2571750"/>
          <p14:tracePt t="32540" x="5935663" y="2571750"/>
          <p14:tracePt t="32549" x="5943600" y="2571750"/>
          <p14:tracePt t="32654" x="5953125" y="2571750"/>
          <p14:tracePt t="36084" x="5953125" y="2562225"/>
          <p14:tracePt t="36397" x="5953125" y="2554288"/>
          <p14:tracePt t="36405" x="5953125" y="2544763"/>
          <p14:tracePt t="36533" x="5953125" y="2535238"/>
          <p14:tracePt t="36564" x="5943600" y="2535238"/>
          <p14:tracePt t="36572" x="5935663" y="2535238"/>
          <p14:tracePt t="36580" x="5907088" y="2535238"/>
          <p14:tracePt t="36588" x="5889625" y="2535238"/>
          <p14:tracePt t="36596" x="5880100" y="2535238"/>
          <p14:tracePt t="36604" x="5853113" y="2535238"/>
          <p14:tracePt t="36612" x="5843588" y="2535238"/>
          <p14:tracePt t="36620" x="5797550" y="2535238"/>
          <p14:tracePt t="36628" x="5770563" y="2535238"/>
          <p14:tracePt t="36636" x="5743575" y="2535238"/>
          <p14:tracePt t="36644" x="5707063" y="2535238"/>
          <p14:tracePt t="36652" x="5697538" y="2535238"/>
          <p14:tracePt t="36660" x="5661025" y="2535238"/>
          <p14:tracePt t="36668" x="5643563" y="2525713"/>
          <p14:tracePt t="36676" x="5616575" y="2525713"/>
          <p14:tracePt t="36685" x="5570538" y="2517775"/>
          <p14:tracePt t="36693" x="5543550" y="2517775"/>
          <p14:tracePt t="36701" x="5507038" y="2508250"/>
          <p14:tracePt t="36709" x="5441950" y="2508250"/>
          <p14:tracePt t="36719" x="5405438" y="2481263"/>
          <p14:tracePt t="36725" x="5360988" y="2481263"/>
          <p14:tracePt t="36734" x="5334000" y="2471738"/>
          <p14:tracePt t="36741" x="5260975" y="2471738"/>
          <p14:tracePt t="36751" x="5187950" y="2462213"/>
          <p14:tracePt t="36757" x="5122863" y="2444750"/>
          <p14:tracePt t="36768" x="5068888" y="2444750"/>
          <p14:tracePt t="36773" x="5005388" y="2425700"/>
          <p14:tracePt t="36784" x="4949825" y="2425700"/>
          <p14:tracePt t="36789" x="4922838" y="2416175"/>
          <p14:tracePt t="36800" x="4868863" y="2416175"/>
          <p14:tracePt t="36805" x="4840288" y="2416175"/>
          <p14:tracePt t="36813" x="4822825" y="2408238"/>
          <p14:tracePt t="36822" x="4786313" y="2408238"/>
          <p14:tracePt t="36829" x="4767263" y="2408238"/>
          <p14:tracePt t="36837" x="4759325" y="2408238"/>
          <p14:tracePt t="36845" x="4730750" y="2398713"/>
          <p14:tracePt t="36861" x="4703763" y="2398713"/>
          <p14:tracePt t="36870" x="4686300" y="2389188"/>
          <p14:tracePt t="36877" x="4667250" y="2379663"/>
          <p14:tracePt t="36888" x="4649788" y="2371725"/>
          <p14:tracePt t="36902" x="4567238" y="2371725"/>
          <p14:tracePt t="36909" x="4503738" y="2352675"/>
          <p14:tracePt t="36917" x="4448175" y="2343150"/>
          <p14:tracePt t="36925" x="4376738" y="2343150"/>
          <p14:tracePt t="36934" x="4311650" y="2316163"/>
          <p14:tracePt t="36940" x="4275138" y="2316163"/>
          <p14:tracePt t="36949" x="4221163" y="2316163"/>
          <p14:tracePt t="36956" x="4184650" y="2316163"/>
          <p14:tracePt t="36965" x="4148138" y="2316163"/>
          <p14:tracePt t="36972" x="4121150" y="2316163"/>
          <p14:tracePt t="36982" x="4102100" y="2316163"/>
          <p14:tracePt t="36988" x="4075113" y="2316163"/>
          <p14:tracePt t="36996" x="4057650" y="2316163"/>
          <p14:tracePt t="37004" x="4011613" y="2316163"/>
          <p14:tracePt t="37012" x="4002088" y="2316163"/>
          <p14:tracePt t="37020" x="3975100" y="2316163"/>
          <p14:tracePt t="37028" x="3956050" y="2316163"/>
          <p14:tracePt t="37044" x="3929063" y="2316163"/>
          <p14:tracePt t="37052" x="3919538" y="2316163"/>
          <p14:tracePt t="37060" x="3883025" y="2316163"/>
          <p14:tracePt t="37068" x="3865563" y="2316163"/>
          <p14:tracePt t="37076" x="3846513" y="2316163"/>
          <p14:tracePt t="37084" x="3819525" y="2316163"/>
          <p14:tracePt t="37092" x="3792538" y="2316163"/>
          <p14:tracePt t="37100" x="3746500" y="2316163"/>
          <p14:tracePt t="37108" x="3729038" y="2316163"/>
          <p14:tracePt t="37116" x="3702050" y="2316163"/>
          <p14:tracePt t="37125" x="3683000" y="2325688"/>
          <p14:tracePt t="37134" x="3656013" y="2325688"/>
          <p14:tracePt t="37141" x="3646488" y="2325688"/>
          <p14:tracePt t="37151" x="3636963" y="2335213"/>
          <p14:tracePt t="37168" x="3629025" y="2335213"/>
          <p14:tracePt t="37176" x="3619500" y="2343150"/>
          <p14:tracePt t="37190" x="3609975" y="2352675"/>
          <p14:tracePt t="37254" x="3609975" y="2362200"/>
          <p14:tracePt t="37294" x="3592513" y="2371725"/>
          <p14:tracePt t="37301" x="3573463" y="2371725"/>
          <p14:tracePt t="37309" x="3556000" y="2379663"/>
          <p14:tracePt t="37318" x="3519488" y="2398713"/>
          <p14:tracePt t="37325" x="3490913" y="2408238"/>
          <p14:tracePt t="37335" x="3463925" y="2416175"/>
          <p14:tracePt t="37341" x="3419475" y="2452688"/>
          <p14:tracePt t="37351" x="3382963" y="2471738"/>
          <p14:tracePt t="37358" x="3354388" y="2481263"/>
          <p14:tracePt t="37368" x="3336925" y="2498725"/>
          <p14:tracePt t="37374" x="3327400" y="2508250"/>
          <p14:tracePt t="37384" x="3309938" y="2508250"/>
          <p14:tracePt t="37470" x="3309938" y="2498725"/>
          <p14:tracePt t="37558" x="3317875" y="2489200"/>
          <p14:tracePt t="37571" x="3317875" y="2481263"/>
          <p14:tracePt t="37575" x="3327400" y="2471738"/>
          <p14:tracePt t="37586" x="3346450" y="2452688"/>
          <p14:tracePt t="37605" x="3354388" y="2435225"/>
          <p14:tracePt t="37620" x="3354388" y="2425700"/>
          <p14:tracePt t="37644" x="3363913" y="2416175"/>
          <p14:tracePt t="37792" x="3354388" y="2425700"/>
          <p14:tracePt t="37801" x="3346450" y="2444750"/>
          <p14:tracePt t="37806" x="3346450" y="2471738"/>
          <p14:tracePt t="37813" x="3346450" y="2481263"/>
          <p14:tracePt t="37821" x="3346450" y="2489200"/>
          <p14:tracePt t="37829" x="3346450" y="2508250"/>
          <p14:tracePt t="37837" x="3346450" y="2517775"/>
          <p14:tracePt t="37854" x="3346450" y="2525713"/>
          <p14:tracePt t="37870" x="3346450" y="2535238"/>
          <p14:tracePt t="37880" x="3346450" y="2544763"/>
          <p14:tracePt t="37917" x="3346450" y="2554288"/>
          <p14:tracePt t="37941" x="3346450" y="2562225"/>
          <p14:tracePt t="37949" x="3346450" y="2581275"/>
          <p14:tracePt t="37957" x="3346450" y="2589213"/>
          <p14:tracePt t="37982" x="3346450" y="2598738"/>
          <p14:tracePt t="37998" x="3336925" y="2608263"/>
          <p14:tracePt t="38240" x="3317875" y="2608263"/>
          <p14:tracePt t="38253" x="3309938" y="2608263"/>
          <p14:tracePt t="38301" x="3300413" y="2608263"/>
          <p14:tracePt t="38804" x="3300413" y="2598738"/>
          <p14:tracePt t="38837" x="3290888" y="2608263"/>
          <p14:tracePt t="38845" x="3281363" y="2617788"/>
          <p14:tracePt t="38860" x="3273425" y="2617788"/>
          <p14:tracePt t="38884" x="3263900" y="2617788"/>
          <p14:tracePt t="38892" x="3254375" y="2625725"/>
          <p14:tracePt t="39143" x="3244850" y="2635250"/>
          <p14:tracePt t="39197" x="3244850" y="2644775"/>
          <p14:tracePt t="39204" x="3236913" y="2644775"/>
          <p14:tracePt t="39220" x="3227388" y="2654300"/>
          <p14:tracePt t="39260" x="3217863" y="2654300"/>
          <p14:tracePt t="39269" x="3208338" y="2662238"/>
          <p14:tracePt t="39285" x="3200400" y="2671763"/>
          <p14:tracePt t="39293" x="3190875" y="2671763"/>
          <p14:tracePt t="39325" x="3190875" y="2681288"/>
          <p14:tracePt t="40093" x="3190875" y="2671763"/>
          <p14:tracePt t="40133" x="3190875" y="2662238"/>
          <p14:tracePt t="40485" x="3190875" y="2644775"/>
          <p14:tracePt t="40493" x="3217863" y="2617788"/>
          <p14:tracePt t="40501" x="3236913" y="2598738"/>
          <p14:tracePt t="40509" x="3244850" y="2571750"/>
          <p14:tracePt t="40516" x="3263900" y="2544763"/>
          <p14:tracePt t="40524" x="3290888" y="2517775"/>
          <p14:tracePt t="40532" x="3317875" y="2471738"/>
          <p14:tracePt t="40540" x="3346450" y="2435225"/>
          <p14:tracePt t="40548" x="3373438" y="2408238"/>
          <p14:tracePt t="40556" x="3400425" y="2371725"/>
          <p14:tracePt t="40564" x="3409950" y="2352675"/>
          <p14:tracePt t="40572" x="3446463" y="2298700"/>
          <p14:tracePt t="40581" x="3455988" y="2289175"/>
          <p14:tracePt t="40588" x="3463925" y="2270125"/>
          <p14:tracePt t="40596" x="3473450" y="2233613"/>
          <p14:tracePt t="40604" x="3490913" y="2206625"/>
          <p14:tracePt t="40612" x="3509963" y="2197100"/>
          <p14:tracePt t="40620" x="3509963" y="2179638"/>
          <p14:tracePt t="40628" x="3519488" y="2152650"/>
          <p14:tracePt t="40636" x="3536950" y="2133600"/>
          <p14:tracePt t="40653" x="3536950" y="2125663"/>
          <p14:tracePt t="40661" x="3546475" y="2116138"/>
          <p14:tracePt t="40685" x="3546475" y="2106613"/>
          <p14:tracePt t="40693" x="3556000" y="2106613"/>
          <p14:tracePt t="40702" x="3556000" y="2097088"/>
          <p14:tracePt t="40709" x="3556000" y="2089150"/>
          <p14:tracePt t="40718" x="3563938" y="2079625"/>
          <p14:tracePt t="40732" x="3563938" y="2070100"/>
          <p14:tracePt t="40740" x="3582988" y="2043113"/>
          <p14:tracePt t="40749" x="3582988" y="2033588"/>
          <p14:tracePt t="40756" x="3592513" y="2006600"/>
          <p14:tracePt t="40772" x="3592513" y="1997075"/>
          <p14:tracePt t="40781" x="3592513" y="1987550"/>
          <p14:tracePt t="40788" x="3592513" y="1970088"/>
          <p14:tracePt t="40799" x="3592513" y="1960563"/>
          <p14:tracePt t="40805" x="3592513" y="1951038"/>
          <p14:tracePt t="40846" x="3592513" y="1933575"/>
          <p14:tracePt t="40877" x="3592513" y="1924050"/>
          <p14:tracePt t="40885" x="3592513" y="1914525"/>
          <p14:tracePt t="40909" x="3582988" y="1906588"/>
          <p14:tracePt t="40932" x="3573463" y="1897063"/>
          <p14:tracePt t="40956" x="3556000" y="1897063"/>
          <p14:tracePt t="40972" x="3536950" y="1906588"/>
          <p14:tracePt t="40981" x="3527425" y="1914525"/>
          <p14:tracePt t="40988" x="3500438" y="1943100"/>
          <p14:tracePt t="40996" x="3473450" y="1987550"/>
          <p14:tracePt t="41004" x="3436938" y="2052638"/>
          <p14:tracePt t="41012" x="3427413" y="2097088"/>
          <p14:tracePt t="41020" x="3390900" y="2179638"/>
          <p14:tracePt t="41029" x="3363913" y="2233613"/>
          <p14:tracePt t="41038" x="3354388" y="2270125"/>
          <p14:tracePt t="41045" x="3336925" y="2298700"/>
          <p14:tracePt t="41055" x="3317875" y="2325688"/>
          <p14:tracePt t="41061" x="3317875" y="2335213"/>
          <p14:tracePt t="41070" x="3309938" y="2362200"/>
          <p14:tracePt t="41086" x="3309938" y="2371725"/>
          <p14:tracePt t="41141" x="3309938" y="2379663"/>
          <p14:tracePt t="41149" x="3300413" y="2398713"/>
          <p14:tracePt t="41157" x="3300413" y="2408238"/>
          <p14:tracePt t="41165" x="3300413" y="2416175"/>
          <p14:tracePt t="41173" x="3281363" y="2452688"/>
          <p14:tracePt t="41186" x="3281363" y="2462213"/>
          <p14:tracePt t="41188" x="3281363" y="2489200"/>
          <p14:tracePt t="41197" x="3273425" y="2517775"/>
          <p14:tracePt t="41204" x="3273425" y="2544763"/>
          <p14:tracePt t="41212" x="3273425" y="2562225"/>
          <p14:tracePt t="41220" x="3273425" y="2581275"/>
          <p14:tracePt t="41236" x="3273425" y="2589213"/>
          <p14:tracePt t="41373" x="3281363" y="2581275"/>
          <p14:tracePt t="41412" x="3290888" y="2581275"/>
          <p14:tracePt t="41420" x="3317875" y="2581275"/>
          <p14:tracePt t="41428" x="3336925" y="2581275"/>
          <p14:tracePt t="41436" x="3373438" y="2581275"/>
          <p14:tracePt t="41444" x="3446463" y="2581275"/>
          <p14:tracePt t="41452" x="3500438" y="2581275"/>
          <p14:tracePt t="41461" x="3592513" y="2581275"/>
          <p14:tracePt t="41470" x="3702050" y="2598738"/>
          <p14:tracePt t="41477" x="3819525" y="2608263"/>
          <p14:tracePt t="41485" x="3911600" y="2625725"/>
          <p14:tracePt t="41493" x="3965575" y="2625725"/>
          <p14:tracePt t="41502" x="4057650" y="2635250"/>
          <p14:tracePt t="41509" x="4094163" y="2635250"/>
          <p14:tracePt t="41518" x="4111625" y="2635250"/>
          <p14:tracePt t="41581" x="4111625" y="2644775"/>
          <p14:tracePt t="41621" x="4121150" y="2654300"/>
          <p14:tracePt t="41653" x="4129088" y="2654300"/>
          <p14:tracePt t="41661" x="4148138" y="2654300"/>
          <p14:tracePt t="41669" x="4157663" y="2654300"/>
          <p14:tracePt t="41687" x="4165600" y="2654300"/>
          <p14:tracePt t="41700" x="4194175" y="2654300"/>
          <p14:tracePt t="41716" x="4202113" y="2654300"/>
          <p14:tracePt t="41724" x="4211638" y="2654300"/>
          <p14:tracePt t="41748" x="4221163" y="2654300"/>
          <p14:tracePt t="41964" x="4211638" y="2654300"/>
          <p14:tracePt t="41972" x="4202113" y="2654300"/>
          <p14:tracePt t="41989" x="4194175" y="2654300"/>
          <p14:tracePt t="42006" x="4184650" y="2662238"/>
          <p14:tracePt t="42029" x="4175125" y="2662238"/>
          <p14:tracePt t="42166" x="4175125" y="2644775"/>
          <p14:tracePt t="42173" x="4211638" y="2617788"/>
          <p14:tracePt t="42182" x="4230688" y="2598738"/>
          <p14:tracePt t="42190" x="4267200" y="2535238"/>
          <p14:tracePt t="42201" x="4275138" y="2517775"/>
          <p14:tracePt t="42207" x="4311650" y="2471738"/>
          <p14:tracePt t="42217" x="4330700" y="2452688"/>
          <p14:tracePt t="42222" x="4330700" y="2444750"/>
          <p14:tracePt t="42230" x="4340225" y="2416175"/>
          <p14:tracePt t="42240" x="4357688" y="2398713"/>
          <p14:tracePt t="42245" x="4367213" y="2389188"/>
          <p14:tracePt t="42252" x="4376738" y="2362200"/>
          <p14:tracePt t="42285" x="4376738" y="2352675"/>
          <p14:tracePt t="42300" x="4376738" y="2335213"/>
          <p14:tracePt t="42324" x="4376738" y="2325688"/>
          <p14:tracePt t="42340" x="4384675" y="2306638"/>
          <p14:tracePt t="42356" x="4384675" y="2279650"/>
          <p14:tracePt t="42373" x="4384675" y="2270125"/>
          <p14:tracePt t="42381" x="4384675" y="2262188"/>
          <p14:tracePt t="42397" x="4384675" y="2243138"/>
          <p14:tracePt t="42437" x="4384675" y="2233613"/>
          <p14:tracePt t="42445" x="4384675" y="2225675"/>
          <p14:tracePt t="42453" x="4384675" y="2206625"/>
          <p14:tracePt t="42461" x="4384675" y="2197100"/>
          <p14:tracePt t="42477" x="4384675" y="2189163"/>
          <p14:tracePt t="42487" x="4384675" y="2160588"/>
          <p14:tracePt t="42509" x="4384675" y="2143125"/>
          <p14:tracePt t="42519" x="4384675" y="2125663"/>
          <p14:tracePt t="42525" x="4384675" y="2116138"/>
          <p14:tracePt t="42534" x="4384675" y="2097088"/>
          <p14:tracePt t="42541" x="4384675" y="2079625"/>
          <p14:tracePt t="42552" x="4384675" y="2070100"/>
          <p14:tracePt t="42567" x="4384675" y="2060575"/>
          <p14:tracePt t="42572" x="4384675" y="2043113"/>
          <p14:tracePt t="42581" x="4384675" y="2033588"/>
          <p14:tracePt t="42588" x="4384675" y="2024063"/>
          <p14:tracePt t="42604" x="4384675" y="2016125"/>
          <p14:tracePt t="42620" x="4384675" y="1987550"/>
          <p14:tracePt t="42636" x="4376738" y="1987550"/>
          <p14:tracePt t="42652" x="4367213" y="1979613"/>
          <p14:tracePt t="42701" x="4357688" y="1979613"/>
          <p14:tracePt t="42727" x="4348163" y="1979613"/>
          <p14:tracePt t="42774" x="4340225" y="1979613"/>
          <p14:tracePt t="42805" x="4330700" y="1970088"/>
          <p14:tracePt t="42838" x="4330700" y="1960563"/>
          <p14:tracePt t="42870" x="4330700" y="1951038"/>
          <p14:tracePt t="42966" x="4330700" y="1943100"/>
          <p14:tracePt t="43014" x="4330700" y="1933575"/>
          <p14:tracePt t="43182" x="4330700" y="1924050"/>
          <p14:tracePt t="43197" x="4330700" y="1914525"/>
          <p14:tracePt t="43221" x="4330700" y="1906588"/>
          <p14:tracePt t="43236" x="4330700" y="1897063"/>
          <p14:tracePt t="43244" x="4330700" y="1878013"/>
          <p14:tracePt t="43252" x="4330700" y="1870075"/>
          <p14:tracePt t="43268" x="4330700" y="1860550"/>
          <p14:tracePt t="43286" x="4330700" y="1841500"/>
          <p14:tracePt t="43366" x="4330700" y="1851025"/>
          <p14:tracePt t="43373" x="4321175" y="1887538"/>
          <p14:tracePt t="43382" x="4311650" y="1933575"/>
          <p14:tracePt t="43389" x="4303713" y="1979613"/>
          <p14:tracePt t="43400" x="4303713" y="2016125"/>
          <p14:tracePt t="43404" x="4303713" y="2070100"/>
          <p14:tracePt t="43413" x="4294188" y="2097088"/>
          <p14:tracePt t="43420" x="4294188" y="2133600"/>
          <p14:tracePt t="43428" x="4284663" y="2160588"/>
          <p14:tracePt t="43436" x="4275138" y="2179638"/>
          <p14:tracePt t="43444" x="4275138" y="2189163"/>
          <p14:tracePt t="43452" x="4275138" y="2197100"/>
          <p14:tracePt t="43460" x="4275138" y="2206625"/>
          <p14:tracePt t="43476" x="4275138" y="2216150"/>
          <p14:tracePt t="43492" x="4267200" y="2225675"/>
          <p14:tracePt t="43596" x="4267200" y="2233613"/>
          <p14:tracePt t="43612" x="4257675" y="2252663"/>
          <p14:tracePt t="43628" x="4257675" y="2262188"/>
          <p14:tracePt t="43636" x="4248150" y="2270125"/>
          <p14:tracePt t="43653" x="4230688" y="2279650"/>
          <p14:tracePt t="43669" x="4221163" y="2298700"/>
          <p14:tracePt t="43676" x="4211638" y="2325688"/>
          <p14:tracePt t="43684" x="4202113" y="2352675"/>
          <p14:tracePt t="43692" x="4184650" y="2379663"/>
          <p14:tracePt t="43700" x="4184650" y="2398713"/>
          <p14:tracePt t="43708" x="4184650" y="2416175"/>
          <p14:tracePt t="43716" x="4184650" y="2444750"/>
          <p14:tracePt t="43724" x="4184650" y="2452688"/>
          <p14:tracePt t="43732" x="4184650" y="2462213"/>
          <p14:tracePt t="43740" x="4184650" y="2481263"/>
          <p14:tracePt t="43748" x="4184650" y="2489200"/>
          <p14:tracePt t="43869" x="4194175" y="2498725"/>
          <p14:tracePt t="43894" x="4202113" y="2498725"/>
          <p14:tracePt t="43901" x="4211638" y="2498725"/>
          <p14:tracePt t="43909" x="4221163" y="2498725"/>
          <p14:tracePt t="43917" x="4257675" y="2498725"/>
          <p14:tracePt t="43925" x="4330700" y="2498725"/>
          <p14:tracePt t="43934" x="4403725" y="2498725"/>
          <p14:tracePt t="43941" x="4494213" y="2498725"/>
          <p14:tracePt t="43950" x="4586288" y="2498725"/>
          <p14:tracePt t="43957" x="4730750" y="2498725"/>
          <p14:tracePt t="43966" x="4895850" y="2498725"/>
          <p14:tracePt t="43973" x="5041900" y="2498725"/>
          <p14:tracePt t="43984" x="5205413" y="2517775"/>
          <p14:tracePt t="43989" x="5387975" y="2562225"/>
          <p14:tracePt t="43999" x="5551488" y="2581275"/>
          <p14:tracePt t="44005" x="5716588" y="2589213"/>
          <p14:tracePt t="44014" x="5853113" y="2635250"/>
          <p14:tracePt t="44021" x="5926138" y="2654300"/>
          <p14:tracePt t="44029" x="5972175" y="2662238"/>
          <p14:tracePt t="44037" x="5999163" y="2681288"/>
          <p14:tracePt t="44045" x="6016625" y="2698750"/>
          <p14:tracePt t="44093" x="6026150" y="2698750"/>
          <p14:tracePt t="44479" x="6016625" y="2698750"/>
          <p14:tracePt t="44493" x="6007100" y="2698750"/>
          <p14:tracePt t="44509" x="5999163" y="2708275"/>
          <p14:tracePt t="44517" x="5989638" y="2708275"/>
          <p14:tracePt t="44533" x="5980113" y="2708275"/>
          <p14:tracePt t="44548" x="5972175" y="2708275"/>
          <p14:tracePt t="44557" x="5962650" y="2708275"/>
          <p14:tracePt t="44568" x="5943600" y="2708275"/>
          <p14:tracePt t="44573" x="5935663" y="2708275"/>
          <p14:tracePt t="44598" x="5926138" y="2708275"/>
          <p14:tracePt t="44621" x="5907088" y="2708275"/>
          <p14:tracePt t="44629" x="5899150" y="2708275"/>
          <p14:tracePt t="44637" x="5889625" y="2708275"/>
          <p14:tracePt t="44645" x="5880100" y="2708275"/>
          <p14:tracePt t="44653" x="5862638" y="2708275"/>
          <p14:tracePt t="45212" x="5907088" y="2690813"/>
          <p14:tracePt t="45220" x="5953125" y="2662238"/>
          <p14:tracePt t="45228" x="6016625" y="2654300"/>
          <p14:tracePt t="45236" x="6043613" y="2617788"/>
          <p14:tracePt t="45245" x="6089650" y="2598738"/>
          <p14:tracePt t="45254" x="6099175" y="2589213"/>
          <p14:tracePt t="45261" x="6116638" y="2571750"/>
          <p14:tracePt t="45270" x="6126163" y="2562225"/>
          <p14:tracePt t="45275" x="6145213" y="2544763"/>
          <p14:tracePt t="45292" x="6162675" y="2517775"/>
          <p14:tracePt t="45300" x="6162675" y="2508250"/>
          <p14:tracePt t="45308" x="6172200" y="2481263"/>
          <p14:tracePt t="45316" x="6172200" y="2452688"/>
          <p14:tracePt t="45324" x="6172200" y="2435225"/>
          <p14:tracePt t="45332" x="6181725" y="2398713"/>
          <p14:tracePt t="45340" x="6181725" y="2362200"/>
          <p14:tracePt t="45348" x="6181725" y="2306638"/>
          <p14:tracePt t="45356" x="6181725" y="2262188"/>
          <p14:tracePt t="45365" x="6181725" y="2233613"/>
          <p14:tracePt t="45372" x="6181725" y="2197100"/>
          <p14:tracePt t="45382" x="6181725" y="2152650"/>
          <p14:tracePt t="45389" x="6162675" y="2125663"/>
          <p14:tracePt t="45398" x="6153150" y="2097088"/>
          <p14:tracePt t="45405" x="6145213" y="2079625"/>
          <p14:tracePt t="45413" x="6145213" y="2043113"/>
          <p14:tracePt t="45421" x="6135688" y="2024063"/>
          <p14:tracePt t="45454" x="6126163" y="2024063"/>
          <p14:tracePt t="45493" x="6116638" y="2024063"/>
          <p14:tracePt t="45501" x="6108700" y="2024063"/>
          <p14:tracePt t="45509" x="6080125" y="2024063"/>
          <p14:tracePt t="45517" x="6072188" y="2024063"/>
          <p14:tracePt t="45525" x="6062663" y="2024063"/>
          <p14:tracePt t="45534" x="6043613" y="2033588"/>
          <p14:tracePt t="45630" x="6035675" y="2033588"/>
          <p14:tracePt t="45645" x="6026150" y="2033588"/>
          <p14:tracePt t="45661" x="6016625" y="2016125"/>
          <p14:tracePt t="45677" x="6007100" y="2006600"/>
          <p14:tracePt t="45685" x="5989638" y="1987550"/>
          <p14:tracePt t="45709" x="5989638" y="1970088"/>
          <p14:tracePt t="45716" x="5980113" y="1960563"/>
          <p14:tracePt t="45813" x="5980113" y="1997075"/>
          <p14:tracePt t="45821" x="5980113" y="2052638"/>
          <p14:tracePt t="45830" x="5980113" y="2097088"/>
          <p14:tracePt t="45837" x="5980113" y="2152650"/>
          <p14:tracePt t="45845" x="5980113" y="2179638"/>
          <p14:tracePt t="45853" x="5980113" y="2233613"/>
          <p14:tracePt t="45861" x="5972175" y="2262188"/>
          <p14:tracePt t="45869" x="5972175" y="2270125"/>
          <p14:tracePt t="45878" x="5972175" y="2279650"/>
          <p14:tracePt t="45989" x="5972175" y="2298700"/>
          <p14:tracePt t="46021" x="5953125" y="2316163"/>
          <p14:tracePt t="46078" x="5962650" y="2306638"/>
          <p14:tracePt t="46084" x="5972175" y="2306638"/>
          <p14:tracePt t="46092" x="5999163" y="2279650"/>
          <p14:tracePt t="46100" x="5999163" y="2270125"/>
          <p14:tracePt t="46108" x="6035675" y="2216150"/>
          <p14:tracePt t="46116" x="6053138" y="2170113"/>
          <p14:tracePt t="46124" x="6099175" y="2106613"/>
          <p14:tracePt t="46133" x="6116638" y="2043113"/>
          <p14:tracePt t="46140" x="6145213" y="1951038"/>
          <p14:tracePt t="46148" x="6199188" y="1887538"/>
          <p14:tracePt t="46156" x="6254750" y="1768475"/>
          <p14:tracePt t="46165" x="6318250" y="1668463"/>
          <p14:tracePt t="46172" x="6326188" y="1604963"/>
          <p14:tracePt t="46182" x="6362700" y="1514475"/>
          <p14:tracePt t="46189" x="6408738" y="1412875"/>
          <p14:tracePt t="46200" x="6435725" y="1331913"/>
          <p14:tracePt t="46205" x="6454775" y="1222375"/>
          <p14:tracePt t="46217" x="6464300" y="1130300"/>
          <p14:tracePt t="46221" x="6472238" y="1066800"/>
          <p14:tracePt t="46229" x="6500813" y="976313"/>
          <p14:tracePt t="46237" x="6518275" y="874713"/>
          <p14:tracePt t="46245" x="6527800" y="803275"/>
          <p14:tracePt t="46253" x="6545263" y="693738"/>
          <p14:tracePt t="46261" x="6564313" y="628650"/>
          <p14:tracePt t="54644" x="6508750" y="628650"/>
          <p14:tracePt t="54652" x="6500813" y="674688"/>
          <p14:tracePt t="54661" x="6454775" y="738188"/>
          <p14:tracePt t="54669" x="6435725" y="766763"/>
          <p14:tracePt t="54678" x="6399213" y="830263"/>
          <p14:tracePt t="54686" x="6391275" y="857250"/>
          <p14:tracePt t="54693" x="6381750" y="884238"/>
          <p14:tracePt t="54701" x="6362700" y="930275"/>
          <p14:tracePt t="54709" x="6362700" y="957263"/>
          <p14:tracePt t="54716" x="6335713" y="1020763"/>
          <p14:tracePt t="54725" x="6318250" y="1066800"/>
          <p14:tracePt t="54733" x="6308725" y="1085850"/>
          <p14:tracePt t="54741" x="6291263" y="1112838"/>
          <p14:tracePt t="54750" x="6281738" y="1139825"/>
          <p14:tracePt t="54757" x="6272213" y="1166813"/>
          <p14:tracePt t="54773" x="6272213" y="1176338"/>
          <p14:tracePt t="54782" x="6272213" y="1185863"/>
          <p14:tracePt t="54805" x="6272213" y="1203325"/>
          <p14:tracePt t="54870" x="6272213" y="1212850"/>
          <p14:tracePt t="54878" x="6272213" y="1222375"/>
          <p14:tracePt t="54885" x="6272213" y="1231900"/>
          <p14:tracePt t="54894" x="6272213" y="1249363"/>
          <p14:tracePt t="54901" x="6272213" y="1258888"/>
          <p14:tracePt t="54917" x="6272213" y="1268413"/>
          <p14:tracePt t="55733" x="6272213" y="1285875"/>
          <p14:tracePt t="55741" x="6272213" y="1295400"/>
          <p14:tracePt t="55750" x="6272213" y="1303338"/>
          <p14:tracePt t="55757" x="6272213" y="1312863"/>
          <p14:tracePt t="55766" x="6272213" y="1339850"/>
          <p14:tracePt t="55773" x="6272213" y="1358900"/>
          <p14:tracePt t="55783" x="6272213" y="1395413"/>
          <p14:tracePt t="55789" x="6254750" y="1431925"/>
          <p14:tracePt t="55799" x="6254750" y="1441450"/>
          <p14:tracePt t="55805" x="6254750" y="1477963"/>
          <p14:tracePt t="55816" x="6245225" y="1495425"/>
          <p14:tracePt t="55821" x="6245225" y="1504950"/>
          <p14:tracePt t="55832" x="6245225" y="1514475"/>
          <p14:tracePt t="55837" x="6245225" y="1522413"/>
          <p14:tracePt t="55845" x="6245225" y="1531938"/>
          <p14:tracePt t="55853" x="6245225" y="1541463"/>
          <p14:tracePt t="55861" x="6245225" y="1558925"/>
          <p14:tracePt t="55869" x="6245225" y="1568450"/>
          <p14:tracePt t="55901" x="6235700" y="1587500"/>
          <p14:tracePt t="55917" x="6235700" y="1595438"/>
          <p14:tracePt t="55933" x="6235700" y="1604963"/>
          <p14:tracePt t="55948" x="6226175" y="1624013"/>
          <p14:tracePt t="55964" x="6218238" y="1624013"/>
          <p14:tracePt t="56125" x="6208713" y="1631950"/>
          <p14:tracePt t="56141" x="6199188" y="1641475"/>
          <p14:tracePt t="56173" x="6189663" y="1651000"/>
          <p14:tracePt t="56189" x="6181725" y="1660525"/>
          <p14:tracePt t="56253" x="6172200" y="1660525"/>
          <p14:tracePt t="56262" x="6162675" y="1668463"/>
          <p14:tracePt t="56293" x="6145213" y="1687513"/>
          <p14:tracePt t="56300" x="6135688" y="1697038"/>
          <p14:tracePt t="56308" x="6126163" y="1697038"/>
          <p14:tracePt t="56349" x="6116638" y="1697038"/>
          <p14:tracePt t="56357" x="6099175" y="1697038"/>
          <p14:tracePt t="56365" x="6089650" y="1697038"/>
          <p14:tracePt t="56373" x="6080125" y="1697038"/>
          <p14:tracePt t="56384" x="6072188" y="1697038"/>
          <p14:tracePt t="56389" x="6072188" y="1704975"/>
          <p14:tracePt t="56399" x="6062663" y="1704975"/>
          <p14:tracePt t="56405" x="6053138" y="1704975"/>
          <p14:tracePt t="56421" x="6043613" y="1704975"/>
          <p14:tracePt t="56437" x="6026150" y="1714500"/>
          <p14:tracePt t="56446" x="6016625" y="1714500"/>
          <p14:tracePt t="56461" x="5999163" y="1724025"/>
          <p14:tracePt t="56509" x="5999163" y="1731963"/>
          <p14:tracePt t="56525" x="5999163" y="1760538"/>
          <p14:tracePt t="56541" x="5999163" y="1778000"/>
          <p14:tracePt t="56549" x="6007100" y="1787525"/>
          <p14:tracePt t="56565" x="6016625" y="1797050"/>
          <p14:tracePt t="56580" x="6016625" y="1804988"/>
          <p14:tracePt t="56589" x="6026150" y="1814513"/>
          <p14:tracePt t="56620" x="6035675" y="1814513"/>
          <p14:tracePt t="56628" x="6043613" y="1814513"/>
          <p14:tracePt t="56652" x="6053138" y="1814513"/>
          <p14:tracePt t="56660" x="6062663" y="1824038"/>
          <p14:tracePt t="56677" x="6080125" y="1860550"/>
          <p14:tracePt t="56685" x="6080125" y="1870075"/>
          <p14:tracePt t="56693" x="6089650" y="1870075"/>
          <p14:tracePt t="56701" x="6099175" y="1878013"/>
          <p14:tracePt t="56709" x="6108700" y="1897063"/>
          <p14:tracePt t="56718" x="6108700" y="1906588"/>
          <p14:tracePt t="56725" x="6126163" y="1924050"/>
          <p14:tracePt t="56732" x="6135688" y="1933575"/>
          <p14:tracePt t="56741" x="6145213" y="1943100"/>
          <p14:tracePt t="56749" x="6153150" y="1951038"/>
          <p14:tracePt t="56757" x="6153150" y="1960563"/>
          <p14:tracePt t="56766" x="6172200" y="1979613"/>
          <p14:tracePt t="56783" x="6172200" y="1987550"/>
          <p14:tracePt t="56789" x="6181725" y="1997075"/>
          <p14:tracePt t="56805" x="6189663" y="2016125"/>
          <p14:tracePt t="56821" x="6199188" y="2024063"/>
          <p14:tracePt t="56832" x="6208713" y="2033588"/>
          <p14:tracePt t="56845" x="6218238" y="2033588"/>
          <p14:tracePt t="56869" x="6226175" y="2043113"/>
          <p14:tracePt t="56877" x="6226175" y="2052638"/>
          <p14:tracePt t="56901" x="6226175" y="2060575"/>
          <p14:tracePt t="56925" x="6226175" y="2070100"/>
          <p14:tracePt t="56964" x="6226175" y="2079625"/>
          <p14:tracePt t="57029" x="6218238" y="2089150"/>
          <p14:tracePt t="57037" x="6208713" y="2097088"/>
          <p14:tracePt t="57054" x="6199188" y="2106613"/>
          <p14:tracePt t="57061" x="6181725" y="2106613"/>
          <p14:tracePt t="57077" x="6172200" y="2106613"/>
          <p14:tracePt t="57284" x="6172200" y="2097088"/>
          <p14:tracePt t="57292" x="6172200" y="2070100"/>
          <p14:tracePt t="57300" x="6172200" y="2043113"/>
          <p14:tracePt t="57308" x="6172200" y="2016125"/>
          <p14:tracePt t="57316" x="6181725" y="1960563"/>
          <p14:tracePt t="57324" x="6189663" y="1897063"/>
          <p14:tracePt t="57332" x="6189663" y="1841500"/>
          <p14:tracePt t="57340" x="6189663" y="1768475"/>
          <p14:tracePt t="57348" x="6189663" y="1697038"/>
          <p14:tracePt t="57356" x="6189663" y="1641475"/>
          <p14:tracePt t="57365" x="6189663" y="1577975"/>
          <p14:tracePt t="57372" x="6162675" y="1468438"/>
          <p14:tracePt t="57380" x="6145213" y="1422400"/>
          <p14:tracePt t="57388" x="6135688" y="1349375"/>
          <p14:tracePt t="57396" x="6135688" y="1276350"/>
          <p14:tracePt t="57404" x="6108700" y="1212850"/>
          <p14:tracePt t="57412" x="6099175" y="1122363"/>
          <p14:tracePt t="57420" x="6099175" y="1057275"/>
          <p14:tracePt t="57429" x="6080125" y="1003300"/>
          <p14:tracePt t="57436" x="6080125" y="930275"/>
          <p14:tracePt t="57444" x="6080125" y="903288"/>
          <p14:tracePt t="57452" x="6080125" y="857250"/>
          <p14:tracePt t="57460" x="6080125" y="820738"/>
          <p14:tracePt t="57468" x="6080125" y="774700"/>
          <p14:tracePt t="57476" x="6080125" y="747713"/>
          <p14:tracePt t="57484" x="6080125" y="701675"/>
          <p14:tracePt t="57492" x="6080125" y="665163"/>
          <p14:tracePt t="57500" x="6080125" y="638175"/>
          <p14:tracePt t="63493" x="6919913" y="665163"/>
          <p14:tracePt t="63501" x="7046913" y="830263"/>
          <p14:tracePt t="63509" x="7212013" y="1030288"/>
          <p14:tracePt t="63518" x="7421563" y="1239838"/>
          <p14:tracePt t="63524" x="7631113" y="1422400"/>
          <p14:tracePt t="63533" x="7877175" y="1668463"/>
          <p14:tracePt t="63540" x="8104188" y="1914525"/>
          <p14:tracePt t="63548" x="8415338" y="2206625"/>
          <p14:tracePt t="63556" x="8724900" y="2425700"/>
          <p14:tracePt t="63564" x="8988425" y="2635250"/>
          <p14:tracePt t="66100" x="8432800" y="3940175"/>
          <p14:tracePt t="66108" x="7950200" y="3940175"/>
          <p14:tracePt t="66116" x="7502525" y="3940175"/>
          <p14:tracePt t="66124" x="7056438" y="3940175"/>
          <p14:tracePt t="66132" x="6754813" y="3940175"/>
          <p14:tracePt t="66140" x="6527800" y="3940175"/>
          <p14:tracePt t="66148" x="6308725" y="3940175"/>
          <p14:tracePt t="66157" x="6145213" y="3940175"/>
          <p14:tracePt t="66165" x="6035675" y="3940175"/>
          <p14:tracePt t="66174" x="5980113" y="3940175"/>
          <p14:tracePt t="66182" x="5962650" y="3940175"/>
          <p14:tracePt t="66189" x="5943600" y="3940175"/>
          <p14:tracePt t="66422" x="5935663" y="3940175"/>
          <p14:tracePt t="66436" x="5935663" y="3930650"/>
          <p14:tracePt t="66444" x="5953125" y="3921125"/>
          <p14:tracePt t="66557" x="5962650" y="3921125"/>
          <p14:tracePt t="66709" x="5953125" y="3921125"/>
          <p14:tracePt t="66716" x="5926138" y="3921125"/>
          <p14:tracePt t="66724" x="5916613" y="3921125"/>
          <p14:tracePt t="66731" x="5889625" y="3921125"/>
          <p14:tracePt t="66748" x="5880100" y="3921125"/>
          <p14:tracePt t="66764" x="5870575" y="3921125"/>
          <p14:tracePt t="66789" x="5853113" y="3921125"/>
          <p14:tracePt t="66820" x="5843588" y="3903663"/>
          <p14:tracePt t="66827" x="5843588" y="3894138"/>
          <p14:tracePt t="66836" x="5843588" y="3875088"/>
          <p14:tracePt t="66845" x="5843588" y="3848100"/>
          <p14:tracePt t="66852" x="5843588" y="3830638"/>
          <p14:tracePt t="66861" x="5843588" y="3803650"/>
          <p14:tracePt t="66868" x="5853113" y="3775075"/>
          <p14:tracePt t="66876" x="5853113" y="3757613"/>
          <p14:tracePt t="66884" x="5862638" y="3738563"/>
          <p14:tracePt t="66893" x="5862638" y="3721100"/>
          <p14:tracePt t="66913" x="5880100" y="3694113"/>
          <p14:tracePt t="66916" x="5889625" y="3684588"/>
          <p14:tracePt t="66924" x="5899150" y="3665538"/>
          <p14:tracePt t="66948" x="5916613" y="3665538"/>
          <p14:tracePt t="66956" x="5935663" y="3657600"/>
          <p14:tracePt t="66965" x="5943600" y="3657600"/>
          <p14:tracePt t="66972" x="5962650" y="3657600"/>
          <p14:tracePt t="66980" x="5989638" y="3648075"/>
          <p14:tracePt t="66988" x="6026150" y="3648075"/>
          <p14:tracePt t="66997" x="6072188" y="3638550"/>
          <p14:tracePt t="67004" x="6108700" y="3638550"/>
          <p14:tracePt t="67013" x="6135688" y="3621088"/>
          <p14:tracePt t="67020" x="6172200" y="3621088"/>
          <p14:tracePt t="67030" x="6199188" y="3602038"/>
          <p14:tracePt t="67036" x="6235700" y="3602038"/>
          <p14:tracePt t="67046" x="6262688" y="3602038"/>
          <p14:tracePt t="67052" x="6281738" y="3602038"/>
          <p14:tracePt t="67061" x="6291263" y="3602038"/>
          <p14:tracePt t="67077" x="6299200" y="3602038"/>
          <p14:tracePt t="67149" x="6308725" y="3602038"/>
          <p14:tracePt t="67173" x="6308725" y="3611563"/>
          <p14:tracePt t="67181" x="6308725" y="3621088"/>
          <p14:tracePt t="67189" x="6308725" y="3638550"/>
          <p14:tracePt t="67198" x="6308725" y="3657600"/>
          <p14:tracePt t="67205" x="6308725" y="3665538"/>
          <p14:tracePt t="67215" x="6308725" y="3694113"/>
          <p14:tracePt t="67221" x="6308725" y="3702050"/>
          <p14:tracePt t="67232" x="6308725" y="3738563"/>
          <p14:tracePt t="67248" x="6308725" y="3748088"/>
          <p14:tracePt t="67269" x="6308725" y="3767138"/>
          <p14:tracePt t="67301" x="6299200" y="3775075"/>
          <p14:tracePt t="67365" x="6291263" y="3784600"/>
          <p14:tracePt t="67398" x="6281738" y="3784600"/>
          <p14:tracePt t="67405" x="6272213" y="3794125"/>
          <p14:tracePt t="67421" x="6262688" y="3803650"/>
          <p14:tracePt t="67430" x="6245225" y="3803650"/>
          <p14:tracePt t="67437" x="6226175" y="3811588"/>
          <p14:tracePt t="67448" x="6208713" y="3830638"/>
          <p14:tracePt t="67453" x="6199188" y="3830638"/>
          <p14:tracePt t="67465" x="6181725" y="3840163"/>
          <p14:tracePt t="67469" x="6172200" y="3840163"/>
          <p14:tracePt t="67478" x="6145213" y="3840163"/>
          <p14:tracePt t="67484" x="6126163" y="3848100"/>
          <p14:tracePt t="67492" x="6108700" y="3848100"/>
          <p14:tracePt t="67508" x="6099175" y="3848100"/>
          <p14:tracePt t="67533" x="6080125" y="3867150"/>
          <p14:tracePt t="67550" x="6072188" y="3867150"/>
          <p14:tracePt t="67556" x="6062663" y="3875088"/>
          <p14:tracePt t="67572" x="6053138" y="3875088"/>
          <p14:tracePt t="67581" x="6043613" y="3875088"/>
          <p14:tracePt t="67588" x="6026150" y="3875088"/>
          <p14:tracePt t="67614" x="6016625" y="3884613"/>
          <p14:tracePt t="67621" x="6007100" y="3884613"/>
          <p14:tracePt t="67653" x="6007100" y="3894138"/>
          <p14:tracePt t="67708" x="5999163" y="3903663"/>
          <p14:tracePt t="68094" x="5980113" y="3921125"/>
          <p14:tracePt t="68351" x="5962650" y="3921125"/>
          <p14:tracePt t="68358" x="5943600" y="3930650"/>
          <p14:tracePt t="68366" x="5935663" y="3940175"/>
          <p14:tracePt t="68374" x="5926138" y="3948113"/>
          <p14:tracePt t="68447" x="5916613" y="3957638"/>
          <p14:tracePt t="68565" x="5899150" y="3957638"/>
          <p14:tracePt t="69652" x="5907088" y="3957638"/>
          <p14:tracePt t="69668" x="5926138" y="3948113"/>
          <p14:tracePt t="69701" x="5935663" y="3940175"/>
          <p14:tracePt t="69741" x="5943600" y="3930650"/>
          <p14:tracePt t="69764" x="5943600" y="3921125"/>
          <p14:tracePt t="69772" x="5953125" y="3911600"/>
          <p14:tracePt t="69796" x="5962650" y="3911600"/>
          <p14:tracePt t="69821" x="5972175" y="3903663"/>
          <p14:tracePt t="69895" x="5980113" y="3894138"/>
          <p14:tracePt t="70332" x="5999163" y="3875088"/>
          <p14:tracePt t="70348" x="6007100" y="3867150"/>
          <p14:tracePt t="70532" x="6016625" y="3857625"/>
          <p14:tracePt t="70556" x="6016625" y="3840163"/>
          <p14:tracePt t="70572" x="6016625" y="3803650"/>
          <p14:tracePt t="70580" x="6016625" y="3784600"/>
          <p14:tracePt t="70588" x="6016625" y="3738563"/>
          <p14:tracePt t="70595" x="6016625" y="3684588"/>
          <p14:tracePt t="70604" x="6016625" y="3648075"/>
          <p14:tracePt t="70612" x="6016625" y="3575050"/>
          <p14:tracePt t="70620" x="6016625" y="3502025"/>
          <p14:tracePt t="70629" x="6016625" y="3429000"/>
          <p14:tracePt t="70636" x="5999163" y="3346450"/>
          <p14:tracePt t="70648" x="5980113" y="3255963"/>
          <p14:tracePt t="70653" x="5953125" y="3155950"/>
          <p14:tracePt t="70671" x="5926138" y="3009900"/>
          <p14:tracePt t="70677" x="5926138" y="2909888"/>
          <p14:tracePt t="70685" x="5916613" y="2817813"/>
          <p14:tracePt t="70694" x="5899150" y="2708275"/>
          <p14:tracePt t="70701" x="5899150" y="2581275"/>
          <p14:tracePt t="70709" x="5870575" y="2481263"/>
          <p14:tracePt t="70718" x="5870575" y="2389188"/>
          <p14:tracePt t="70725" x="5870575" y="2298700"/>
          <p14:tracePt t="70733" x="5870575" y="2206625"/>
          <p14:tracePt t="70741" x="5870575" y="2116138"/>
          <p14:tracePt t="70749" x="5870575" y="2043113"/>
          <p14:tracePt t="70757" x="5870575" y="1970088"/>
          <p14:tracePt t="70766" x="5870575" y="1860550"/>
          <p14:tracePt t="70773" x="5870575" y="1787525"/>
          <p14:tracePt t="70781" x="5870575" y="1704975"/>
          <p14:tracePt t="70789" x="5870575" y="1631950"/>
          <p14:tracePt t="70798" x="5870575" y="1558925"/>
          <p14:tracePt t="70805" x="5870575" y="1531938"/>
          <p14:tracePt t="70814" x="5870575" y="1477963"/>
          <p14:tracePt t="70821" x="5870575" y="1422400"/>
          <p14:tracePt t="70831" x="5870575" y="1368425"/>
          <p14:tracePt t="70837" x="5870575" y="1303338"/>
          <p14:tracePt t="70848" x="5870575" y="1249363"/>
          <p14:tracePt t="70853" x="5870575" y="1195388"/>
          <p14:tracePt t="70866" x="5870575" y="1158875"/>
          <p14:tracePt t="70869" x="5870575" y="1103313"/>
          <p14:tracePt t="70878" x="5870575" y="1066800"/>
          <p14:tracePt t="70885" x="5870575" y="1049338"/>
          <p14:tracePt t="70893" x="5870575" y="1012825"/>
          <p14:tracePt t="70917" x="5870575" y="976313"/>
          <p14:tracePt t="70933" x="5870575" y="966788"/>
          <p14:tracePt t="71045" x="5870575" y="957263"/>
          <p14:tracePt t="71062" x="5870575" y="939800"/>
          <p14:tracePt t="71069" x="5870575" y="930275"/>
          <p14:tracePt t="71078" x="5870575" y="920750"/>
          <p14:tracePt t="71085" x="5870575" y="911225"/>
          <p14:tracePt t="71093" x="5880100" y="893763"/>
          <p14:tracePt t="71101" x="5889625" y="874713"/>
          <p14:tracePt t="71109" x="5907088" y="857250"/>
          <p14:tracePt t="71118" x="5926138" y="830263"/>
          <p14:tracePt t="71125" x="5943600" y="784225"/>
          <p14:tracePt t="71135" x="5962650" y="766763"/>
          <p14:tracePt t="71141" x="5980113" y="738188"/>
          <p14:tracePt t="71152" x="6007100" y="701675"/>
          <p14:tracePt t="71157" x="6026150" y="684213"/>
          <p14:tracePt t="71165" x="6035675" y="647700"/>
          <p14:tracePt t="72055" x="6199188" y="665163"/>
          <p14:tracePt t="72062" x="6145213" y="766763"/>
          <p14:tracePt t="72070" x="6135688" y="820738"/>
          <p14:tracePt t="72076" x="6116638" y="939800"/>
          <p14:tracePt t="72084" x="6089650" y="1066800"/>
          <p14:tracePt t="72092" x="6062663" y="1149350"/>
          <p14:tracePt t="72100" x="6053138" y="1239838"/>
          <p14:tracePt t="72108" x="6026150" y="1349375"/>
          <p14:tracePt t="72116" x="6026150" y="1422400"/>
          <p14:tracePt t="72124" x="6007100" y="1541463"/>
          <p14:tracePt t="72132" x="6007100" y="1631950"/>
          <p14:tracePt t="72140" x="6007100" y="1741488"/>
          <p14:tracePt t="72148" x="6007100" y="1814513"/>
          <p14:tracePt t="72156" x="6007100" y="1906588"/>
          <p14:tracePt t="72165" x="6007100" y="2016125"/>
          <p14:tracePt t="72172" x="6007100" y="2125663"/>
          <p14:tracePt t="72181" x="6007100" y="2233613"/>
          <p14:tracePt t="72188" x="6007100" y="2362200"/>
          <p14:tracePt t="72196" x="6007100" y="2452688"/>
          <p14:tracePt t="72204" x="6007100" y="2581275"/>
          <p14:tracePt t="72212" x="6007100" y="2690813"/>
          <p14:tracePt t="72220" x="6007100" y="2763838"/>
          <p14:tracePt t="72228" x="6007100" y="2836863"/>
          <p14:tracePt t="72236" x="6007100" y="2900363"/>
          <p14:tracePt t="72247" x="6007100" y="2936875"/>
          <p14:tracePt t="72252" x="5999163" y="2990850"/>
          <p14:tracePt t="72263" x="5999163" y="3036888"/>
          <p14:tracePt t="72268" x="5999163" y="3054350"/>
          <p14:tracePt t="72277" x="5999163" y="3090863"/>
          <p14:tracePt t="72284" x="5999163" y="3136900"/>
          <p14:tracePt t="72292" x="5989638" y="3163888"/>
          <p14:tracePt t="72300" x="5962650" y="3209925"/>
          <p14:tracePt t="72308" x="5962650" y="3265488"/>
          <p14:tracePt t="72316" x="5953125" y="3309938"/>
          <p14:tracePt t="72324" x="5953125" y="3365500"/>
          <p14:tracePt t="72332" x="5953125" y="3419475"/>
          <p14:tracePt t="72341" x="5953125" y="3475038"/>
          <p14:tracePt t="72348" x="5953125" y="3529013"/>
          <p14:tracePt t="72356" x="5943600" y="3575050"/>
          <p14:tracePt t="72364" x="5935663" y="3602038"/>
          <p14:tracePt t="72372" x="5935663" y="3657600"/>
          <p14:tracePt t="72382" x="5916613" y="3694113"/>
          <p14:tracePt t="72388" x="5916613" y="3711575"/>
          <p14:tracePt t="72396" x="5889625" y="3748088"/>
          <p14:tracePt t="72404" x="5889625" y="3784600"/>
          <p14:tracePt t="72412" x="5880100" y="3803650"/>
          <p14:tracePt t="72420" x="5862638" y="3857625"/>
          <p14:tracePt t="72428" x="5853113" y="3884613"/>
          <p14:tracePt t="72436" x="5834063" y="3940175"/>
          <p14:tracePt t="72444" x="5826125" y="4003675"/>
          <p14:tracePt t="72452" x="5789613" y="4086225"/>
          <p14:tracePt t="72461" x="5761038" y="4149725"/>
          <p14:tracePt t="72468" x="5724525" y="4222750"/>
          <p14:tracePt t="72476" x="5697538" y="4286250"/>
          <p14:tracePt t="72484" x="5670550" y="4368800"/>
          <p14:tracePt t="72492" x="5661025" y="4405313"/>
          <p14:tracePt t="72501" x="5643563" y="4486275"/>
          <p14:tracePt t="72509" x="5643563" y="4541838"/>
          <p14:tracePt t="72517" x="5634038" y="4632325"/>
          <p14:tracePt t="72525" x="5634038" y="4705350"/>
          <p14:tracePt t="72533" x="5634038" y="4751388"/>
          <p14:tracePt t="72541" x="5634038" y="4824413"/>
          <p14:tracePt t="72550" x="5634038" y="4860925"/>
          <p14:tracePt t="72557" x="5634038" y="4887913"/>
          <p14:tracePt t="72564" x="5634038" y="4933950"/>
          <p14:tracePt t="72572" x="5634038" y="4960938"/>
          <p14:tracePt t="72580" x="5634038" y="4970463"/>
          <p14:tracePt t="72598" x="5634038" y="4979988"/>
          <p14:tracePt t="72615" x="5634038" y="4987925"/>
          <p14:tracePt t="72621" x="5634038" y="4997450"/>
          <p14:tracePt t="72637" x="5634038" y="5006975"/>
          <p14:tracePt t="72649" x="5634038" y="5016500"/>
          <p14:tracePt t="72652" x="5634038" y="5024438"/>
          <p14:tracePt t="72668" x="5634038" y="5043488"/>
          <p14:tracePt t="72685" x="5634038" y="5053013"/>
          <p14:tracePt t="72726" x="5634038" y="5060950"/>
          <p14:tracePt t="72732" x="5634038" y="5070475"/>
          <p14:tracePt t="72740" x="5643563" y="5070475"/>
          <p14:tracePt t="72748" x="5653088" y="5070475"/>
          <p14:tracePt t="72869" x="5661025" y="5070475"/>
          <p14:tracePt t="72893" x="5661025" y="5060950"/>
          <p14:tracePt t="73046" x="5661025" y="5043488"/>
          <p14:tracePt t="73054" x="5653088" y="5033963"/>
          <p14:tracePt t="73062" x="5653088" y="5024438"/>
          <p14:tracePt t="73070" x="5634038" y="5006975"/>
          <p14:tracePt t="73081" x="5588000" y="4960938"/>
          <p14:tracePt t="73085" x="5534025" y="4924425"/>
          <p14:tracePt t="73093" x="5507038" y="4897438"/>
          <p14:tracePt t="73100" x="5470525" y="4860925"/>
          <p14:tracePt t="73109" x="5424488" y="4824413"/>
          <p14:tracePt t="73118" x="5414963" y="4814888"/>
          <p14:tracePt t="73124" x="5378450" y="4787900"/>
          <p14:tracePt t="73132" x="5368925" y="4778375"/>
          <p14:tracePt t="73141" x="5360988" y="4751388"/>
          <p14:tracePt t="73148" x="5360988" y="4732338"/>
          <p14:tracePt t="73157" x="5360988" y="4724400"/>
          <p14:tracePt t="73163" x="5341938" y="4697413"/>
          <p14:tracePt t="73180" x="5341938" y="4668838"/>
          <p14:tracePt t="73188" x="5341938" y="4641850"/>
          <p14:tracePt t="73196" x="5341938" y="4614863"/>
          <p14:tracePt t="73205" x="5341938" y="4559300"/>
          <p14:tracePt t="73214" x="5351463" y="4514850"/>
          <p14:tracePt t="73221" x="5360988" y="4486275"/>
          <p14:tracePt t="73230" x="5387975" y="4441825"/>
          <p14:tracePt t="73237" x="5397500" y="4376738"/>
          <p14:tracePt t="73247" x="5405438" y="4340225"/>
          <p14:tracePt t="73253" x="5424488" y="4276725"/>
          <p14:tracePt t="73264" x="5461000" y="4232275"/>
          <p14:tracePt t="73269" x="5470525" y="4186238"/>
          <p14:tracePt t="73276" x="5507038" y="4122738"/>
          <p14:tracePt t="73284" x="5524500" y="4094163"/>
          <p14:tracePt t="73292" x="5561013" y="4040188"/>
          <p14:tracePt t="73300" x="5580063" y="4021138"/>
          <p14:tracePt t="73308" x="5616575" y="3976688"/>
          <p14:tracePt t="73317" x="5643563" y="3940175"/>
          <p14:tracePt t="73325" x="5661025" y="3921125"/>
          <p14:tracePt t="73334" x="5707063" y="3911600"/>
          <p14:tracePt t="73341" x="5724525" y="3894138"/>
          <p14:tracePt t="73351" x="5770563" y="3867150"/>
          <p14:tracePt t="73357" x="5789613" y="3857625"/>
          <p14:tracePt t="73364" x="5807075" y="3857625"/>
          <p14:tracePt t="73381" x="5816600" y="3848100"/>
          <p14:tracePt t="73548" x="5807075" y="3848100"/>
          <p14:tracePt t="73620" x="5780088" y="3848100"/>
          <p14:tracePt t="73636" x="5770563" y="3848100"/>
          <p14:tracePt t="73669" x="5761038" y="3857625"/>
          <p14:tracePt t="73679" x="5753100" y="3857625"/>
          <p14:tracePt t="73684" x="5724525" y="3875088"/>
          <p14:tracePt t="73716" x="5724525" y="3884613"/>
          <p14:tracePt t="73724" x="5707063" y="3884613"/>
          <p14:tracePt t="73740" x="5697538" y="3884613"/>
          <p14:tracePt t="73765" x="5688013" y="3884613"/>
          <p14:tracePt t="73773" x="5680075" y="3884613"/>
          <p14:tracePt t="73926" x="5707063" y="3884613"/>
          <p14:tracePt t="73933" x="5724525" y="3884613"/>
          <p14:tracePt t="73981" x="5734050" y="3875088"/>
          <p14:tracePt t="74021" x="5653088" y="3875088"/>
          <p14:tracePt t="74029" x="5570538" y="3875088"/>
          <p14:tracePt t="74037" x="5441950" y="3867150"/>
          <p14:tracePt t="74046" x="5334000" y="3848100"/>
          <p14:tracePt t="74053" x="5224463" y="3848100"/>
          <p14:tracePt t="74063" x="5078413" y="3803650"/>
          <p14:tracePt t="74069" x="4978400" y="3803650"/>
          <p14:tracePt t="74079" x="4886325" y="3803650"/>
          <p14:tracePt t="74085" x="4813300" y="3803650"/>
          <p14:tracePt t="74093" x="4803775" y="3803650"/>
          <p14:tracePt t="74109" x="4786313" y="3803650"/>
          <p14:tracePt t="74141" x="4776788" y="3803650"/>
          <p14:tracePt t="74333" x="4740275" y="3803650"/>
          <p14:tracePt t="74340" x="4686300" y="3803650"/>
          <p14:tracePt t="74348" x="4594225" y="3821113"/>
          <p14:tracePt t="74356" x="4457700" y="3830638"/>
          <p14:tracePt t="74364" x="4367213" y="3830638"/>
          <p14:tracePt t="74372" x="4257675" y="3830638"/>
          <p14:tracePt t="74380" x="4165600" y="3848100"/>
          <p14:tracePt t="74388" x="4065588" y="3875088"/>
          <p14:tracePt t="74396" x="4011613" y="3884613"/>
          <p14:tracePt t="74404" x="3992563" y="3884613"/>
          <p14:tracePt t="74413" x="3984625" y="3884613"/>
          <p14:tracePt t="74429" x="3975100" y="3894138"/>
          <p14:tracePt t="74518" x="3984625" y="3894138"/>
          <p14:tracePt t="74548" x="3992563" y="3894138"/>
          <p14:tracePt t="74556" x="4002088" y="3894138"/>
          <p14:tracePt t="74572" x="4011613" y="3894138"/>
          <p14:tracePt t="74580" x="4029075" y="3903663"/>
          <p14:tracePt t="74596" x="4038600" y="3903663"/>
          <p14:tracePt t="74612" x="4048125" y="3903663"/>
          <p14:tracePt t="74628" x="4065588" y="3903663"/>
          <p14:tracePt t="74636" x="4075113" y="3903663"/>
          <p14:tracePt t="74808" x="4084638" y="3903663"/>
          <p14:tracePt t="74813" x="4111625" y="3903663"/>
          <p14:tracePt t="74821" x="4121150" y="3903663"/>
          <p14:tracePt t="74832" x="4184650" y="3948113"/>
          <p14:tracePt t="74836" x="4248150" y="3984625"/>
          <p14:tracePt t="74844" x="4257675" y="3984625"/>
          <p14:tracePt t="74852" x="4294188" y="3994150"/>
          <p14:tracePt t="74860" x="4321175" y="3994150"/>
          <p14:tracePt t="74868" x="4330700" y="3994150"/>
          <p14:tracePt t="74876" x="4348163" y="3994150"/>
          <p14:tracePt t="74884" x="4367213" y="3994150"/>
          <p14:tracePt t="74896" x="4384675" y="3994150"/>
          <p14:tracePt t="74949" x="4403725" y="3994150"/>
          <p14:tracePt t="74965" x="4413250" y="3994150"/>
          <p14:tracePt t="74973" x="4421188" y="3994150"/>
          <p14:tracePt t="74989" x="4430713" y="3994150"/>
          <p14:tracePt t="74997" x="4448175" y="3994150"/>
          <p14:tracePt t="75021" x="4457700" y="3994150"/>
          <p14:tracePt t="75037" x="4467225" y="3967163"/>
          <p14:tracePt t="75045" x="4467225" y="3957638"/>
          <p14:tracePt t="75053" x="4467225" y="3940175"/>
          <p14:tracePt t="75064" x="4467225" y="3911600"/>
          <p14:tracePt t="75069" x="4467225" y="3894138"/>
          <p14:tracePt t="75080" x="4467225" y="3875088"/>
          <p14:tracePt t="75085" x="4457700" y="3848100"/>
          <p14:tracePt t="75093" x="4448175" y="3840163"/>
          <p14:tracePt t="75109" x="4430713" y="3830638"/>
          <p14:tracePt t="75277" x="4430713" y="3848100"/>
          <p14:tracePt t="75294" x="4430713" y="3857625"/>
          <p14:tracePt t="75310" x="4430713" y="3867150"/>
          <p14:tracePt t="75317" x="4430713" y="3884613"/>
          <p14:tracePt t="75325" x="4430713" y="3894138"/>
          <p14:tracePt t="75341" x="4421188" y="3911600"/>
          <p14:tracePt t="75374" x="4403725" y="3921125"/>
          <p14:tracePt t="75391" x="4394200" y="3930650"/>
          <p14:tracePt t="75589" x="4394200" y="3940175"/>
          <p14:tracePt t="75597" x="4403725" y="3940175"/>
          <p14:tracePt t="75612" x="4413250" y="3940175"/>
          <p14:tracePt t="75620" x="4430713" y="3940175"/>
          <p14:tracePt t="75628" x="4440238" y="3940175"/>
          <p14:tracePt t="75636" x="4448175" y="3940175"/>
          <p14:tracePt t="75645" x="4457700" y="3940175"/>
          <p14:tracePt t="75677" x="4467225" y="3930650"/>
          <p14:tracePt t="75885" x="4457700" y="3940175"/>
          <p14:tracePt t="75901" x="4430713" y="3948113"/>
          <p14:tracePt t="75912" x="4421188" y="3948113"/>
          <p14:tracePt t="75917" x="4413250" y="3948113"/>
          <p14:tracePt t="75924" x="4403725" y="3948113"/>
          <p14:tracePt t="75932" x="4394200" y="3948113"/>
          <p14:tracePt t="75940" x="4394200" y="3957638"/>
          <p14:tracePt t="75948" x="4384675" y="3957638"/>
          <p14:tracePt t="75956" x="4376738" y="3957638"/>
          <p14:tracePt t="75964" x="4367213" y="3957638"/>
          <p14:tracePt t="75972" x="4348163" y="3967163"/>
          <p14:tracePt t="75980" x="4330700" y="3976688"/>
          <p14:tracePt t="75988" x="4311650" y="3984625"/>
          <p14:tracePt t="75997" x="4284663" y="3984625"/>
          <p14:tracePt t="76004" x="4267200" y="3984625"/>
          <p14:tracePt t="76012" x="4238625" y="3984625"/>
          <p14:tracePt t="76020" x="4221163" y="3994150"/>
          <p14:tracePt t="76029" x="4202113" y="3994150"/>
          <p14:tracePt t="76036" x="4194175" y="3994150"/>
          <p14:tracePt t="76045" x="4175125" y="3994150"/>
          <p14:tracePt t="76062" x="4148138" y="4003675"/>
          <p14:tracePt t="76068" x="4138613" y="4003675"/>
          <p14:tracePt t="76079" x="4129088" y="4003675"/>
          <p14:tracePt t="76084" x="4121150" y="4013200"/>
          <p14:tracePt t="76093" x="4111625" y="4021138"/>
          <p14:tracePt t="76100" x="4102100" y="4021138"/>
          <p14:tracePt t="76117" x="4094163" y="4021138"/>
          <p14:tracePt t="76140" x="4075113" y="4021138"/>
          <p14:tracePt t="76165" x="4065588" y="4021138"/>
          <p14:tracePt t="76172" x="4057650" y="4021138"/>
          <p14:tracePt t="76180" x="4048125" y="4021138"/>
          <p14:tracePt t="76188" x="4038600" y="4021138"/>
          <p14:tracePt t="76195" x="4021138" y="4021138"/>
          <p14:tracePt t="76204" x="4011613" y="4021138"/>
          <p14:tracePt t="76212" x="3992563" y="4021138"/>
          <p14:tracePt t="76220" x="3984625" y="4021138"/>
          <p14:tracePt t="76228" x="3975100" y="4021138"/>
          <p14:tracePt t="76236" x="3948113" y="4021138"/>
          <p14:tracePt t="76244" x="3919538" y="4021138"/>
          <p14:tracePt t="76252" x="3865563" y="4021138"/>
          <p14:tracePt t="76263" x="3810000" y="4003675"/>
          <p14:tracePt t="76268" x="3746500" y="3994150"/>
          <p14:tracePt t="76280" x="3692525" y="3994150"/>
          <p14:tracePt t="76285" x="3636963" y="3994150"/>
          <p14:tracePt t="76293" x="3592513" y="3967163"/>
          <p14:tracePt t="76301" x="3546475" y="3967163"/>
          <p14:tracePt t="76312" x="3527425" y="3967163"/>
          <p14:tracePt t="76316" x="3509963" y="3957638"/>
          <p14:tracePt t="76333" x="3500438" y="3957638"/>
          <p14:tracePt t="76629" x="3490913" y="3957638"/>
          <p14:tracePt t="76636" x="3473450" y="3957638"/>
          <p14:tracePt t="76644" x="3463925" y="3957638"/>
          <p14:tracePt t="76652" x="3446463" y="3967163"/>
          <p14:tracePt t="76662" x="3427413" y="3967163"/>
          <p14:tracePt t="76680" x="3409950" y="3976688"/>
          <p14:tracePt t="76725" x="3400425" y="3976688"/>
          <p14:tracePt t="76749" x="3390900" y="3976688"/>
          <p14:tracePt t="76773" x="3382963" y="3976688"/>
          <p14:tracePt t="76789" x="3373438" y="3976688"/>
          <p14:tracePt t="76797" x="3363913" y="3976688"/>
          <p14:tracePt t="76804" x="3346450" y="3976688"/>
          <p14:tracePt t="76814" x="3336925" y="3976688"/>
          <p14:tracePt t="76828" x="3327400" y="3976688"/>
          <p14:tracePt t="76973" x="3336925" y="3976688"/>
          <p14:tracePt t="76982" x="3363913" y="3976688"/>
          <p14:tracePt t="76988" x="3373438" y="3976688"/>
          <p14:tracePt t="77004" x="3382963" y="3976688"/>
          <p14:tracePt t="77020" x="3409950" y="3976688"/>
          <p14:tracePt t="77028" x="3419475" y="3976688"/>
          <p14:tracePt t="77044" x="3446463" y="3976688"/>
          <p14:tracePt t="77052" x="3463925" y="3976688"/>
          <p14:tracePt t="77063" x="3490913" y="3976688"/>
          <p14:tracePt t="77068" x="3527425" y="3976688"/>
          <p14:tracePt t="77078" x="3582988" y="3976688"/>
          <p14:tracePt t="77084" x="3673475" y="3984625"/>
          <p14:tracePt t="77093" x="3746500" y="3984625"/>
          <p14:tracePt t="77100" x="3838575" y="3984625"/>
          <p14:tracePt t="77108" x="3902075" y="3984625"/>
          <p14:tracePt t="77115" x="3992563" y="3984625"/>
          <p14:tracePt t="77124" x="4021138" y="3984625"/>
          <p14:tracePt t="77132" x="4057650" y="3984625"/>
          <p14:tracePt t="77140" x="4084638" y="3984625"/>
          <p14:tracePt t="77148" x="4102100" y="3984625"/>
          <p14:tracePt t="77156" x="4138613" y="3984625"/>
          <p14:tracePt t="77164" x="4157663" y="3976688"/>
          <p14:tracePt t="77172" x="4165600" y="3967163"/>
          <p14:tracePt t="77188" x="4165600" y="3957638"/>
          <p14:tracePt t="77349" x="4184650" y="3948113"/>
          <p14:tracePt t="77356" x="4194175" y="3940175"/>
          <p14:tracePt t="77364" x="4202113" y="3930650"/>
          <p14:tracePt t="77380" x="4211638" y="3921125"/>
          <p14:tracePt t="77388" x="4230688" y="3921125"/>
          <p14:tracePt t="77397" x="4248150" y="3911600"/>
          <p14:tracePt t="77412" x="4294188" y="3894138"/>
          <p14:tracePt t="77437" x="4311650" y="3894138"/>
          <p14:tracePt t="77446" x="4321175" y="3894138"/>
          <p14:tracePt t="77453" x="4330700" y="3884613"/>
          <p14:tracePt t="77463" x="4340225" y="3884613"/>
          <p14:tracePt t="77468" x="4357688" y="3884613"/>
          <p14:tracePt t="77500" x="4367213" y="3884613"/>
          <p14:tracePt t="77508" x="4384675" y="3875088"/>
          <p14:tracePt t="77833" x="4384675" y="3894138"/>
          <p14:tracePt t="77839" x="4384675" y="3911600"/>
          <p14:tracePt t="77849" x="4367213" y="3930650"/>
          <p14:tracePt t="77854" x="4348163" y="3940175"/>
          <p14:tracePt t="77863" x="4340225" y="3948113"/>
          <p14:tracePt t="77868" x="4303713" y="3967163"/>
          <p14:tracePt t="77879" x="4284663" y="3976688"/>
          <p14:tracePt t="77884" x="4267200" y="3976688"/>
          <p14:tracePt t="77892" x="4238625" y="3994150"/>
          <p14:tracePt t="77901" x="4221163" y="4003675"/>
          <p14:tracePt t="77908" x="4184650" y="4003675"/>
          <p14:tracePt t="77916" x="4157663" y="4021138"/>
          <p14:tracePt t="77925" x="4129088" y="4021138"/>
          <p14:tracePt t="77932" x="4102100" y="4021138"/>
          <p14:tracePt t="77941" x="4057650" y="4021138"/>
          <p14:tracePt t="77948" x="4038600" y="4021138"/>
          <p14:tracePt t="77956" x="4021138" y="4021138"/>
          <p14:tracePt t="77964" x="4011613" y="4021138"/>
          <p14:tracePt t="77972" x="3992563" y="4021138"/>
          <p14:tracePt t="77980" x="3984625" y="4013200"/>
          <p14:tracePt t="77988" x="3956050" y="4013200"/>
          <p14:tracePt t="77996" x="3938588" y="4003675"/>
          <p14:tracePt t="78004" x="3929063" y="4003675"/>
          <p14:tracePt t="78013" x="3902075" y="3984625"/>
          <p14:tracePt t="78020" x="3892550" y="3984625"/>
          <p14:tracePt t="78028" x="3883025" y="3984625"/>
          <p14:tracePt t="78036" x="3856038" y="3984625"/>
          <p14:tracePt t="78052" x="3846513" y="3984625"/>
          <p14:tracePt t="78061" x="3819525" y="3976688"/>
          <p14:tracePt t="78100" x="3810000" y="3976688"/>
          <p14:tracePt t="78108" x="3802063" y="3976688"/>
          <p14:tracePt t="78116" x="3783013" y="3976688"/>
          <p14:tracePt t="78132" x="3775075" y="3976688"/>
          <p14:tracePt t="78278" x="3765550" y="3976688"/>
          <p14:tracePt t="78285" x="3746500" y="3976688"/>
          <p14:tracePt t="78301" x="3738563" y="3976688"/>
          <p14:tracePt t="78317" x="3729038" y="3976688"/>
          <p14:tracePt t="78325" x="3719513" y="3976688"/>
          <p14:tracePt t="78334" x="3692525" y="3976688"/>
          <p14:tracePt t="78350" x="3673475" y="3967163"/>
          <p14:tracePt t="78388" x="3656013" y="3967163"/>
          <p14:tracePt t="78397" x="3656013" y="3957638"/>
          <p14:tracePt t="78404" x="3646488" y="3957638"/>
          <p14:tracePt t="78413" x="3636963" y="3957638"/>
          <p14:tracePt t="78420" x="3629025" y="3948113"/>
          <p14:tracePt t="78429" x="3619500" y="3940175"/>
          <p14:tracePt t="78446" x="3609975" y="3940175"/>
          <p14:tracePt t="78565" x="3656013" y="3940175"/>
          <p14:tracePt t="78573" x="3746500" y="3940175"/>
          <p14:tracePt t="78581" x="3856038" y="3940175"/>
          <p14:tracePt t="78589" x="3948113" y="3940175"/>
          <p14:tracePt t="78597" x="4038600" y="3940175"/>
          <p14:tracePt t="78605" x="4111625" y="3940175"/>
          <p14:tracePt t="78614" x="4165600" y="3940175"/>
          <p14:tracePt t="78622" x="4211638" y="3940175"/>
          <p14:tracePt t="78630" x="4230688" y="3940175"/>
          <p14:tracePt t="78653" x="4248150" y="3940175"/>
          <p14:tracePt t="78664" x="4257675" y="3940175"/>
          <p14:tracePt t="78694" x="4267200" y="3940175"/>
          <p14:tracePt t="78717" x="4275138" y="3940175"/>
          <p14:tracePt t="78732" x="4294188" y="3940175"/>
          <p14:tracePt t="78845" x="4303713" y="3940175"/>
          <p14:tracePt t="78853" x="4311650" y="3940175"/>
          <p14:tracePt t="78862" x="4321175" y="3940175"/>
          <p14:tracePt t="78885" x="4330700" y="3930650"/>
          <p14:tracePt t="78933" x="4340225" y="3921125"/>
          <p14:tracePt t="79212" x="4348163" y="3921125"/>
          <p14:tracePt t="79228" x="4376738" y="3921125"/>
          <p14:tracePt t="79236" x="4413250" y="3921125"/>
          <p14:tracePt t="79244" x="4448175" y="3921125"/>
          <p14:tracePt t="79252" x="4503738" y="3921125"/>
          <p14:tracePt t="79261" x="4613275" y="3921125"/>
          <p14:tracePt t="79268" x="4722813" y="3921125"/>
          <p14:tracePt t="79278" x="4832350" y="3921125"/>
          <p14:tracePt t="79284" x="4959350" y="3921125"/>
          <p14:tracePt t="79292" x="5068888" y="3921125"/>
          <p14:tracePt t="79300" x="5178425" y="3921125"/>
          <p14:tracePt t="79308" x="5305425" y="3921125"/>
          <p14:tracePt t="79316" x="5414963" y="3921125"/>
          <p14:tracePt t="79324" x="5524500" y="3921125"/>
          <p14:tracePt t="79332" x="5634038" y="3921125"/>
          <p14:tracePt t="79340" x="5743575" y="3921125"/>
          <p14:tracePt t="79348" x="5853113" y="3921125"/>
          <p14:tracePt t="79356" x="5943600" y="3921125"/>
          <p14:tracePt t="79364" x="6053138" y="3921125"/>
          <p14:tracePt t="79373" x="6199188" y="3921125"/>
          <p14:tracePt t="79379" x="6345238" y="3921125"/>
          <p14:tracePt t="79388" x="6508750" y="3921125"/>
          <p14:tracePt t="79395" x="6673850" y="3921125"/>
          <p14:tracePt t="79404" x="6873875" y="3921125"/>
          <p14:tracePt t="79412" x="7056438" y="3921125"/>
          <p14:tracePt t="79420" x="7239000" y="3921125"/>
          <p14:tracePt t="79428" x="7412038" y="3921125"/>
          <p14:tracePt t="79436" x="7575550" y="3921125"/>
          <p14:tracePt t="79445" x="7721600" y="3921125"/>
          <p14:tracePt t="79452" x="7867650" y="3921125"/>
          <p14:tracePt t="79463" x="7994650" y="3921125"/>
          <p14:tracePt t="79468" x="8113713" y="3894138"/>
          <p14:tracePt t="79478" x="8204200" y="3875088"/>
          <p14:tracePt t="79484" x="8313738" y="3867150"/>
          <p14:tracePt t="79492" x="8396288" y="3821113"/>
          <p14:tracePt t="79500" x="8488363" y="3811588"/>
          <p14:tracePt t="79508" x="8605838" y="3784600"/>
          <p14:tracePt t="79516" x="8697913" y="3757613"/>
          <p14:tracePt t="79524" x="8824913" y="3738563"/>
          <p14:tracePt t="79532" x="8961438" y="3730625"/>
          <p14:tracePt t="79541" x="9053513" y="3711575"/>
          <p14:tracePt t="87728" x="8688388" y="4340225"/>
          <p14:tracePt t="87733" x="8386763" y="4422775"/>
          <p14:tracePt t="87740" x="8077200" y="4568825"/>
          <p14:tracePt t="87748" x="7758113" y="4697413"/>
          <p14:tracePt t="87756" x="7458075" y="4797425"/>
          <p14:tracePt t="87764" x="7083425" y="4906963"/>
          <p14:tracePt t="87772" x="6856413" y="4979988"/>
          <p14:tracePt t="87780" x="6600825" y="5053013"/>
          <p14:tracePt t="87789" x="6381750" y="5097463"/>
          <p14:tracePt t="87796" x="6153150" y="5170488"/>
          <p14:tracePt t="87804" x="5999163" y="5216525"/>
          <p14:tracePt t="87811" x="5834063" y="5262563"/>
          <p14:tracePt t="87820" x="5716588" y="5307013"/>
          <p14:tracePt t="87827" x="5643563" y="5335588"/>
          <p14:tracePt t="87836" x="5597525" y="5353050"/>
          <p14:tracePt t="87845" x="5551488" y="5362575"/>
          <p14:tracePt t="87990" x="5543550" y="5362575"/>
          <p14:tracePt t="88004" x="5543550" y="5353050"/>
          <p14:tracePt t="88036" x="5543550" y="5343525"/>
          <p14:tracePt t="88044" x="5543550" y="5335588"/>
          <p14:tracePt t="88052" x="5543550" y="5326063"/>
          <p14:tracePt t="88060" x="5543550" y="5316538"/>
          <p14:tracePt t="88068" x="5507038" y="5307013"/>
          <p14:tracePt t="88077" x="5434013" y="5307013"/>
          <p14:tracePt t="88084" x="5305425" y="5299075"/>
          <p14:tracePt t="88095" x="5178425" y="5299075"/>
          <p14:tracePt t="88099" x="5068888" y="5262563"/>
          <p14:tracePt t="88108" x="4932363" y="5253038"/>
          <p14:tracePt t="88116" x="4859338" y="5243513"/>
          <p14:tracePt t="88124" x="4767263" y="5226050"/>
          <p14:tracePt t="88131" x="4667250" y="5197475"/>
          <p14:tracePt t="88140" x="4659313" y="5197475"/>
          <p14:tracePt t="88148" x="4630738" y="5197475"/>
          <p14:tracePt t="88212" x="4622800" y="5189538"/>
          <p14:tracePt t="88240" x="4622800" y="5180013"/>
          <p14:tracePt t="88261" x="4622800" y="5170488"/>
          <p14:tracePt t="88302" x="4622800" y="5160963"/>
          <p14:tracePt t="88373" x="4622800" y="5153025"/>
          <p14:tracePt t="88416" x="4622800" y="5143500"/>
          <p14:tracePt t="88461" x="4603750" y="5143500"/>
          <p14:tracePt t="88479" x="4594225" y="5143500"/>
          <p14:tracePt t="88488" x="4586288" y="5133975"/>
          <p14:tracePt t="88494" x="4576763" y="5133975"/>
          <p14:tracePt t="88508" x="4549775" y="5133975"/>
          <p14:tracePt t="88524" x="4521200" y="5133975"/>
          <p14:tracePt t="88532" x="4503738" y="5133975"/>
          <p14:tracePt t="88540" x="4476750" y="5133975"/>
          <p14:tracePt t="88548" x="4457700" y="5133975"/>
          <p14:tracePt t="88556" x="4448175" y="5133975"/>
          <p14:tracePt t="88564" x="4421188" y="5126038"/>
          <p14:tracePt t="88572" x="4413250" y="5116513"/>
          <p14:tracePt t="88580" x="4403725" y="5116513"/>
          <p14:tracePt t="88588" x="4376738" y="5116513"/>
          <p14:tracePt t="88596" x="4367213" y="5116513"/>
          <p14:tracePt t="88612" x="4348163" y="5116513"/>
          <p14:tracePt t="88621" x="4340225" y="5116513"/>
          <p14:tracePt t="88629" x="4330700" y="5116513"/>
          <p14:tracePt t="88646" x="4321175" y="5116513"/>
          <p14:tracePt t="88653" x="4303713" y="5116513"/>
          <p14:tracePt t="88662" x="4294188" y="5116513"/>
          <p14:tracePt t="88684" x="4284663" y="5116513"/>
          <p14:tracePt t="88700" x="4267200" y="5116513"/>
          <p14:tracePt t="88716" x="4257675" y="5116513"/>
          <p14:tracePt t="88732" x="4248150" y="5116513"/>
          <p14:tracePt t="88748" x="4238625" y="5116513"/>
          <p14:tracePt t="88756" x="4230688" y="5116513"/>
          <p14:tracePt t="88764" x="4211638" y="5116513"/>
          <p14:tracePt t="88773" x="4202113" y="5116513"/>
          <p14:tracePt t="88781" x="4175125" y="5116513"/>
          <p14:tracePt t="88789" x="4165600" y="5116513"/>
          <p14:tracePt t="88797" x="4157663" y="5116513"/>
          <p14:tracePt t="88805" x="4138613" y="5116513"/>
          <p14:tracePt t="88821" x="4129088" y="5116513"/>
          <p14:tracePt t="88830" x="4102100" y="5126038"/>
          <p14:tracePt t="88837" x="4084638" y="5126038"/>
          <p14:tracePt t="88846" x="4057650" y="5126038"/>
          <p14:tracePt t="88853" x="4048125" y="5126038"/>
          <p14:tracePt t="88863" x="4038600" y="5126038"/>
          <p14:tracePt t="88879" x="4029075" y="5126038"/>
          <p14:tracePt t="88914" x="4021138" y="5126038"/>
          <p14:tracePt t="88981" x="4021138" y="5116513"/>
          <p14:tracePt t="89013" x="4021138" y="5106988"/>
          <p14:tracePt t="89021" x="4021138" y="5080000"/>
          <p14:tracePt t="89030" x="4038600" y="5070475"/>
          <p14:tracePt t="89036" x="4048125" y="5060950"/>
          <p14:tracePt t="89044" x="4084638" y="5053013"/>
          <p14:tracePt t="89052" x="4102100" y="5033963"/>
          <p14:tracePt t="89061" x="4138613" y="5024438"/>
          <p14:tracePt t="89067" x="4157663" y="5016500"/>
          <p14:tracePt t="89076" x="4194175" y="4997450"/>
          <p14:tracePt t="89084" x="4202113" y="4997450"/>
          <p14:tracePt t="89092" x="4238625" y="4979988"/>
          <p14:tracePt t="89100" x="4248150" y="4979988"/>
          <p14:tracePt t="89108" x="4267200" y="4970463"/>
          <p14:tracePt t="89366" x="4238625" y="4970463"/>
          <p14:tracePt t="89373" x="4230688" y="4970463"/>
          <p14:tracePt t="89397" x="4211638" y="4970463"/>
          <p14:tracePt t="89421" x="4202113" y="4970463"/>
          <p14:tracePt t="89445" x="4194175" y="4960938"/>
          <p14:tracePt t="89453" x="4194175" y="4951413"/>
          <p14:tracePt t="89462" x="4194175" y="4943475"/>
          <p14:tracePt t="89469" x="4184650" y="4933950"/>
          <p14:tracePt t="89485" x="4184650" y="4924425"/>
          <p14:tracePt t="89498" x="4175125" y="4897438"/>
          <p14:tracePt t="89501" x="4157663" y="4878388"/>
          <p14:tracePt t="89517" x="4148138" y="4851400"/>
          <p14:tracePt t="89525" x="4148138" y="4841875"/>
          <p14:tracePt t="89533" x="4148138" y="4833938"/>
          <p14:tracePt t="89541" x="4148138" y="4814888"/>
          <p14:tracePt t="89557" x="4148138" y="4797425"/>
          <p14:tracePt t="89573" x="4148138" y="4768850"/>
          <p14:tracePt t="89583" x="4148138" y="4760913"/>
          <p14:tracePt t="89589" x="4148138" y="4751388"/>
          <p14:tracePt t="89598" x="4148138" y="4732338"/>
          <p14:tracePt t="89605" x="4148138" y="4724400"/>
          <p14:tracePt t="89613" x="4148138" y="4714875"/>
          <p14:tracePt t="89631" x="4148138" y="4705350"/>
          <p14:tracePt t="89637" x="4148138" y="4697413"/>
          <p14:tracePt t="89646" x="4148138" y="4678363"/>
          <p14:tracePt t="89701" x="4148138" y="4668838"/>
          <p14:tracePt t="89733" x="4157663" y="4660900"/>
          <p14:tracePt t="89741" x="4157663" y="4651375"/>
          <p14:tracePt t="89765" x="4157663" y="4641850"/>
          <p14:tracePt t="89773" x="4157663" y="4632325"/>
          <p14:tracePt t="89797" x="4165600" y="4614863"/>
          <p14:tracePt t="89805" x="4165600" y="4605338"/>
          <p14:tracePt t="89814" x="4165600" y="4595813"/>
          <p14:tracePt t="89821" x="4175125" y="4568825"/>
          <p14:tracePt t="89828" x="4175125" y="4551363"/>
          <p14:tracePt t="89836" x="4184650" y="4532313"/>
          <p14:tracePt t="89845" x="4194175" y="4522788"/>
          <p14:tracePt t="89852" x="4194175" y="4514850"/>
          <p14:tracePt t="89861" x="4202113" y="4495800"/>
          <p14:tracePt t="89868" x="4211638" y="4468813"/>
          <p14:tracePt t="89877" x="4221163" y="4449763"/>
          <p14:tracePt t="89901" x="4267200" y="4405313"/>
          <p14:tracePt t="89913" x="4294188" y="4386263"/>
          <p14:tracePt t="89917" x="4311650" y="4368800"/>
          <p14:tracePt t="89925" x="4348163" y="4332288"/>
          <p14:tracePt t="89932" x="4367213" y="4313238"/>
          <p14:tracePt t="89940" x="4376738" y="4313238"/>
          <p14:tracePt t="89948" x="4384675" y="4303713"/>
          <p14:tracePt t="90061" x="4348163" y="4303713"/>
          <p14:tracePt t="90069" x="4303713" y="4303713"/>
          <p14:tracePt t="90076" x="4275138" y="4303713"/>
          <p14:tracePt t="90084" x="4221163" y="4303713"/>
          <p14:tracePt t="90094" x="4129088" y="4303713"/>
          <p14:tracePt t="90100" x="4075113" y="4303713"/>
          <p14:tracePt t="90110" x="4002088" y="4303713"/>
          <p14:tracePt t="90116" x="3911600" y="4303713"/>
          <p14:tracePt t="90125" x="3838575" y="4303713"/>
          <p14:tracePt t="90131" x="3719513" y="4276725"/>
          <p14:tracePt t="90141" x="3656013" y="4249738"/>
          <p14:tracePt t="90149" x="3546475" y="4222750"/>
          <p14:tracePt t="90157" x="3482975" y="4195763"/>
          <p14:tracePt t="90169" x="3409950" y="4176713"/>
          <p14:tracePt t="90173" x="3363913" y="4159250"/>
          <p14:tracePt t="90182" x="3281363" y="4140200"/>
          <p14:tracePt t="90188" x="3227388" y="4140200"/>
          <p14:tracePt t="90196" x="3154363" y="4122738"/>
          <p14:tracePt t="90204" x="3090863" y="4122738"/>
          <p14:tracePt t="90214" x="3035300" y="4122738"/>
          <p14:tracePt t="90220" x="3008313" y="4122738"/>
          <p14:tracePt t="90229" x="2990850" y="4122738"/>
          <p14:tracePt t="90236" x="2981325" y="4122738"/>
          <p14:tracePt t="90245" x="2962275" y="4122738"/>
          <p14:tracePt t="90501" x="3081338" y="4149725"/>
          <p14:tracePt t="90509" x="3190875" y="4159250"/>
          <p14:tracePt t="90516" x="3300413" y="4159250"/>
          <p14:tracePt t="90524" x="3455988" y="4203700"/>
          <p14:tracePt t="90532" x="3582988" y="4222750"/>
          <p14:tracePt t="90540" x="3746500" y="4222750"/>
          <p14:tracePt t="90548" x="3892550" y="4232275"/>
          <p14:tracePt t="90556" x="4021138" y="4232275"/>
          <p14:tracePt t="90564" x="4129088" y="4232275"/>
          <p14:tracePt t="90572" x="4221163" y="4232275"/>
          <p14:tracePt t="90580" x="4294188" y="4232275"/>
          <p14:tracePt t="90588" x="4367213" y="4232275"/>
          <p14:tracePt t="90596" x="4403725" y="4232275"/>
          <p14:tracePt t="90604" x="4430713" y="4232275"/>
          <p14:tracePt t="90612" x="4440238" y="4232275"/>
          <p14:tracePt t="90941" x="4430713" y="4232275"/>
          <p14:tracePt t="90949" x="4403725" y="4232275"/>
          <p14:tracePt t="90957" x="4384675" y="4232275"/>
          <p14:tracePt t="90973" x="4367213" y="4232275"/>
          <p14:tracePt t="91141" x="4357688" y="4232275"/>
          <p14:tracePt t="91164" x="4357688" y="4222750"/>
          <p14:tracePt t="91172" x="4357688" y="4213225"/>
          <p14:tracePt t="91381" x="4357688" y="4222750"/>
          <p14:tracePt t="91389" x="4357688" y="4232275"/>
          <p14:tracePt t="91397" x="4357688" y="4249738"/>
          <p14:tracePt t="91613" x="4357688" y="4259263"/>
          <p14:tracePt t="91637" x="4384675" y="4276725"/>
          <p14:tracePt t="91645" x="4403725" y="4276725"/>
          <p14:tracePt t="91661" x="4413250" y="4276725"/>
          <p14:tracePt t="91669" x="4430713" y="4276725"/>
          <p14:tracePt t="91679" x="4440238" y="4276725"/>
          <p14:tracePt t="91694" x="4467225" y="4276725"/>
          <p14:tracePt t="91725" x="4476750" y="4276725"/>
          <p14:tracePt t="91917" x="4467225" y="4295775"/>
          <p14:tracePt t="91933" x="4448175" y="4295775"/>
          <p14:tracePt t="91940" x="4421188" y="4303713"/>
          <p14:tracePt t="91948" x="4403725" y="4313238"/>
          <p14:tracePt t="91956" x="4384675" y="4313238"/>
          <p14:tracePt t="91964" x="4376738" y="4322763"/>
          <p14:tracePt t="91972" x="4357688" y="4322763"/>
          <p14:tracePt t="91980" x="4330700" y="4332288"/>
          <p14:tracePt t="91988" x="4311650" y="4340225"/>
          <p14:tracePt t="91996" x="4303713" y="4349750"/>
          <p14:tracePt t="92013" x="4294188" y="4349750"/>
          <p14:tracePt t="92037" x="4284663" y="4359275"/>
          <p14:tracePt t="92132" x="4284663" y="4340225"/>
          <p14:tracePt t="92140" x="4303713" y="4332288"/>
          <p14:tracePt t="92156" x="4311650" y="4322763"/>
          <p14:tracePt t="92164" x="4340225" y="4313238"/>
          <p14:tracePt t="92171" x="4348163" y="4313238"/>
          <p14:tracePt t="92180" x="4357688" y="4303713"/>
          <p14:tracePt t="92196" x="4357688" y="4295775"/>
          <p14:tracePt t="92204" x="4367213" y="4295775"/>
          <p14:tracePt t="92212" x="4384675" y="4286250"/>
          <p14:tracePt t="92237" x="4394200" y="4276725"/>
          <p14:tracePt t="92253" x="4403725" y="4268788"/>
          <p14:tracePt t="92288" x="4413250" y="4259263"/>
          <p14:tracePt t="92294" x="4421188" y="4249738"/>
          <p14:tracePt t="92341" x="4421188" y="4240213"/>
          <p14:tracePt t="92428" x="4421188" y="4232275"/>
          <p14:tracePt t="92725" x="4421188" y="4222750"/>
          <p14:tracePt t="92732" x="4430713" y="4213225"/>
          <p14:tracePt t="92853" x="4440238" y="4203700"/>
          <p14:tracePt t="92868" x="4457700" y="4186238"/>
          <p14:tracePt t="92884" x="4467225" y="4186238"/>
          <p14:tracePt t="92900" x="4476750" y="4176713"/>
          <p14:tracePt t="93916" x="4513263" y="4167188"/>
          <p14:tracePt t="93924" x="4549775" y="4167188"/>
          <p14:tracePt t="93932" x="4576763" y="4167188"/>
          <p14:tracePt t="93941" x="4613275" y="4167188"/>
          <p14:tracePt t="93949" x="4667250" y="4167188"/>
          <p14:tracePt t="93957" x="4722813" y="4140200"/>
          <p14:tracePt t="93965" x="4786313" y="4130675"/>
          <p14:tracePt t="93975" x="4895850" y="4103688"/>
          <p14:tracePt t="93981" x="4986338" y="4103688"/>
          <p14:tracePt t="93989" x="5122863" y="4067175"/>
          <p14:tracePt t="93997" x="5251450" y="4057650"/>
          <p14:tracePt t="94003" x="5397500" y="4057650"/>
          <p14:tracePt t="94012" x="5543550" y="4057650"/>
          <p14:tracePt t="94020" x="5688013" y="4057650"/>
          <p14:tracePt t="94027" x="5834063" y="4057650"/>
          <p14:tracePt t="94036" x="5943600" y="4057650"/>
          <p14:tracePt t="94044" x="6072188" y="4057650"/>
          <p14:tracePt t="94052" x="6145213" y="4057650"/>
          <p14:tracePt t="94060" x="6235700" y="4057650"/>
          <p14:tracePt t="94068" x="6308725" y="4040188"/>
          <p14:tracePt t="94076" x="6354763" y="4030663"/>
          <p14:tracePt t="94084" x="6381750" y="4013200"/>
          <p14:tracePt t="94094" x="6418263" y="4003675"/>
          <p14:tracePt t="94100" x="6435725" y="4003675"/>
          <p14:tracePt t="94110" x="6464300" y="3994150"/>
          <p14:tracePt t="94116" x="6481763" y="3994150"/>
          <p14:tracePt t="94127" x="6508750" y="3984625"/>
          <p14:tracePt t="94132" x="6518275" y="3984625"/>
          <p14:tracePt t="94141" x="6545263" y="3984625"/>
          <p14:tracePt t="94148" x="6573838" y="3984625"/>
          <p14:tracePt t="94157" x="6627813" y="3984625"/>
          <p14:tracePt t="94164" x="6718300" y="3984625"/>
          <p14:tracePt t="94172" x="6810375" y="3984625"/>
          <p14:tracePt t="94180" x="6956425" y="3984625"/>
          <p14:tracePt t="94188" x="7102475" y="3984625"/>
          <p14:tracePt t="94198" x="7248525" y="3948113"/>
          <p14:tracePt t="94204" x="7412038" y="3948113"/>
          <p14:tracePt t="94212" x="7558088" y="3948113"/>
          <p14:tracePt t="94220" x="7740650" y="3940175"/>
          <p14:tracePt t="94228" x="7904163" y="3940175"/>
          <p14:tracePt t="94236" x="8031163" y="3940175"/>
          <p14:tracePt t="94245" x="8123238" y="3921125"/>
          <p14:tracePt t="94252" x="8204200" y="3911600"/>
          <p14:tracePt t="94260" x="8296275" y="3884613"/>
          <p14:tracePt t="94268" x="8386763" y="3884613"/>
          <p14:tracePt t="94277" x="8515350" y="3884613"/>
          <p14:tracePt t="94284" x="8642350" y="3884613"/>
          <p14:tracePt t="94293" x="8751888" y="3884613"/>
          <p14:tracePt t="94300" x="8878888" y="3884613"/>
          <p14:tracePt t="94310" x="9024938" y="3884613"/>
          <p14:tracePt t="100550" x="8878888" y="4276725"/>
          <p14:tracePt t="100557" x="8715375" y="4295775"/>
          <p14:tracePt t="100565" x="8578850" y="4340225"/>
          <p14:tracePt t="100573" x="8505825" y="4349750"/>
          <p14:tracePt t="100581" x="8386763" y="4395788"/>
          <p14:tracePt t="100589" x="8332788" y="4405313"/>
          <p14:tracePt t="100598" x="8269288" y="4413250"/>
          <p14:tracePt t="100605" x="8213725" y="4432300"/>
          <p14:tracePt t="100614" x="8169275" y="4449763"/>
          <p14:tracePt t="100621" x="8150225" y="4449763"/>
          <p14:tracePt t="100630" x="8123238" y="4449763"/>
          <p14:tracePt t="100637" x="8096250" y="4459288"/>
          <p14:tracePt t="100645" x="8077200" y="4459288"/>
          <p14:tracePt t="100652" x="8040688" y="4468813"/>
          <p14:tracePt t="100660" x="8013700" y="4478338"/>
          <p14:tracePt t="100669" x="7958138" y="4495800"/>
          <p14:tracePt t="100677" x="7950200" y="4495800"/>
          <p14:tracePt t="100684" x="7904163" y="4514850"/>
          <p14:tracePt t="100693" x="7821613" y="4532313"/>
          <p14:tracePt t="100699" x="7758113" y="4551363"/>
          <p14:tracePt t="100709" x="7667625" y="4578350"/>
          <p14:tracePt t="100716" x="7594600" y="4578350"/>
          <p14:tracePt t="100725" x="7521575" y="4578350"/>
          <p14:tracePt t="100732" x="7439025" y="4578350"/>
          <p14:tracePt t="100740" x="7385050" y="4587875"/>
          <p14:tracePt t="100748" x="7329488" y="4587875"/>
          <p14:tracePt t="100756" x="7275513" y="4587875"/>
          <p14:tracePt t="100765" x="7239000" y="4587875"/>
          <p14:tracePt t="100772" x="7219950" y="4587875"/>
          <p14:tracePt t="100780" x="7212013" y="4587875"/>
          <p14:tracePt t="100869" x="7202488" y="4587875"/>
          <p14:tracePt t="100877" x="7192963" y="4587875"/>
          <p14:tracePt t="100897" x="7146925" y="4587875"/>
          <p14:tracePt t="100903" x="7129463" y="4587875"/>
          <p14:tracePt t="100912" x="7110413" y="4587875"/>
          <p14:tracePt t="100918" x="7102475" y="4587875"/>
          <p14:tracePt t="100933" x="7083425" y="4587875"/>
          <p14:tracePt t="100998" x="7073900" y="4587875"/>
          <p14:tracePt t="101004" x="7065963" y="4587875"/>
          <p14:tracePt t="101012" x="7056438" y="4587875"/>
          <p14:tracePt t="101020" x="7037388" y="4587875"/>
          <p14:tracePt t="101028" x="7029450" y="4587875"/>
          <p14:tracePt t="101044" x="7019925" y="4587875"/>
          <p14:tracePt t="101052" x="6992938" y="4587875"/>
          <p14:tracePt t="101060" x="6973888" y="4595813"/>
          <p14:tracePt t="101068" x="6929438" y="4614863"/>
          <p14:tracePt t="101382" x="6919913" y="4614863"/>
          <p14:tracePt t="101485" x="6910388" y="4614863"/>
          <p14:tracePt t="101605" x="6910388" y="4605338"/>
          <p14:tracePt t="101613" x="6919913" y="4587875"/>
          <p14:tracePt t="101621" x="6929438" y="4587875"/>
          <p14:tracePt t="101630" x="6946900" y="4568825"/>
          <p14:tracePt t="101637" x="6964363" y="4559300"/>
          <p14:tracePt t="101645" x="6983413" y="4541838"/>
          <p14:tracePt t="101653" x="6992938" y="4532313"/>
          <p14:tracePt t="101669" x="7010400" y="4522788"/>
          <p14:tracePt t="101678" x="7019925" y="4514850"/>
          <p14:tracePt t="101988" x="7029450" y="4505325"/>
          <p14:tracePt t="102012" x="7029450" y="4495800"/>
          <p14:tracePt t="102020" x="7037388" y="4486275"/>
          <p14:tracePt t="102036" x="7037388" y="4468813"/>
          <p14:tracePt t="102052" x="7056438" y="4449763"/>
          <p14:tracePt t="102284" x="7037388" y="4449763"/>
          <p14:tracePt t="102292" x="7019925" y="4449763"/>
          <p14:tracePt t="102300" x="6973888" y="4449763"/>
          <p14:tracePt t="102308" x="6946900" y="4449763"/>
          <p14:tracePt t="102316" x="6910388" y="4449763"/>
          <p14:tracePt t="102328" x="6864350" y="4449763"/>
          <p14:tracePt t="102333" x="6827838" y="4449763"/>
          <p14:tracePt t="102344" x="6773863" y="4449763"/>
          <p14:tracePt t="102349" x="6754813" y="4449763"/>
          <p14:tracePt t="102359" x="6710363" y="4449763"/>
          <p14:tracePt t="102365" x="6673850" y="4449763"/>
          <p14:tracePt t="102374" x="6627813" y="4449763"/>
          <p14:tracePt t="102381" x="6600825" y="4449763"/>
          <p14:tracePt t="102390" x="6573838" y="4449763"/>
          <p14:tracePt t="102397" x="6545263" y="4441825"/>
          <p14:tracePt t="102406" x="6508750" y="4432300"/>
          <p14:tracePt t="102413" x="6481763" y="4432300"/>
          <p14:tracePt t="102421" x="6454775" y="4432300"/>
          <p14:tracePt t="102428" x="6418263" y="4405313"/>
          <p14:tracePt t="102437" x="6381750" y="4405313"/>
          <p14:tracePt t="102445" x="6354763" y="4405313"/>
          <p14:tracePt t="102453" x="6308725" y="4405313"/>
          <p14:tracePt t="102461" x="6272213" y="4405313"/>
          <p14:tracePt t="102469" x="6254750" y="4405313"/>
          <p14:tracePt t="102477" x="6208713" y="4405313"/>
          <p14:tracePt t="102485" x="6172200" y="4405313"/>
          <p14:tracePt t="102494" x="6126163" y="4405313"/>
          <p14:tracePt t="102501" x="6108700" y="4405313"/>
          <p14:tracePt t="102511" x="6072188" y="4405313"/>
          <p14:tracePt t="102517" x="6016625" y="4405313"/>
          <p14:tracePt t="102529" x="6007100" y="4405313"/>
          <p14:tracePt t="102533" x="5972175" y="4405313"/>
          <p14:tracePt t="102544" x="5953125" y="4405313"/>
          <p14:tracePt t="102549" x="5926138" y="4405313"/>
          <p14:tracePt t="102557" x="5870575" y="4386263"/>
          <p14:tracePt t="102565" x="5826125" y="4376738"/>
          <p14:tracePt t="102573" x="5734050" y="4376738"/>
          <p14:tracePt t="102583" x="5624513" y="4349750"/>
          <p14:tracePt t="102589" x="5514975" y="4340225"/>
          <p14:tracePt t="102600" x="5397500" y="4322763"/>
          <p14:tracePt t="102603" x="5251450" y="4303713"/>
          <p14:tracePt t="102611" x="5122863" y="4276725"/>
          <p14:tracePt t="102620" x="5014913" y="4268788"/>
          <p14:tracePt t="102628" x="4913313" y="4249738"/>
          <p14:tracePt t="102636" x="4859338" y="4249738"/>
          <p14:tracePt t="102643" x="4786313" y="4249738"/>
          <p14:tracePt t="102652" x="4740275" y="4249738"/>
          <p14:tracePt t="102660" x="4713288" y="4249738"/>
          <p14:tracePt t="102668" x="4676775" y="4249738"/>
          <p14:tracePt t="102676" x="4649788" y="4249738"/>
          <p14:tracePt t="102684" x="4640263" y="4249738"/>
          <p14:tracePt t="102693" x="4630738" y="4249738"/>
          <p14:tracePt t="102700" x="4622800" y="4249738"/>
          <p14:tracePt t="102709" x="4603750" y="4249738"/>
          <p14:tracePt t="102716" x="4586288" y="4249738"/>
          <p14:tracePt t="102726" x="4576763" y="4249738"/>
          <p14:tracePt t="102732" x="4567238" y="4249738"/>
          <p14:tracePt t="102743" x="4557713" y="4249738"/>
          <p14:tracePt t="102747" x="4549775" y="4249738"/>
          <p14:tracePt t="102756" x="4540250" y="4249738"/>
          <p14:tracePt t="102764" x="4521200" y="4249738"/>
          <p14:tracePt t="102773" x="4513263" y="4249738"/>
          <p14:tracePt t="102779" x="4503738" y="4249738"/>
          <p14:tracePt t="102804" x="4484688" y="4249738"/>
          <p14:tracePt t="102812" x="4467225" y="4259263"/>
          <p14:tracePt t="102836" x="4430713" y="4259263"/>
          <p14:tracePt t="102845" x="4403725" y="4268788"/>
          <p14:tracePt t="102852" x="4348163" y="4286250"/>
          <p14:tracePt t="102864" x="4294188" y="4295775"/>
          <p14:tracePt t="102868" x="4211638" y="4332288"/>
          <p14:tracePt t="102879" x="4111625" y="4349750"/>
          <p14:tracePt t="102884" x="4057650" y="4359275"/>
          <p14:tracePt t="102893" x="3975100" y="4405313"/>
          <p14:tracePt t="102900" x="3911600" y="4413250"/>
          <p14:tracePt t="102910" x="3819525" y="4459288"/>
          <p14:tracePt t="102916" x="3775075" y="4478338"/>
          <p14:tracePt t="102926" x="3709988" y="4514850"/>
          <p14:tracePt t="102933" x="3665538" y="4541838"/>
          <p14:tracePt t="102945" x="3636963" y="4551363"/>
          <p14:tracePt t="102949" x="3609975" y="4568825"/>
          <p14:tracePt t="102956" x="3609975" y="4578350"/>
          <p14:tracePt t="102965" x="3592513" y="4587875"/>
          <p14:tracePt t="102980" x="3582988" y="4595813"/>
          <p14:tracePt t="103061" x="3573463" y="4595813"/>
          <p14:tracePt t="103069" x="3573463" y="4605338"/>
          <p14:tracePt t="103085" x="3573463" y="4614863"/>
          <p14:tracePt t="103093" x="3573463" y="4624388"/>
          <p14:tracePt t="103101" x="3573463" y="4641850"/>
          <p14:tracePt t="103309" x="3563938" y="4641850"/>
          <p14:tracePt t="103357" x="3563938" y="4624388"/>
          <p14:tracePt t="103457" x="3556000" y="4614863"/>
          <p14:tracePt t="103469" x="3536950" y="4614863"/>
          <p14:tracePt t="103485" x="3527425" y="4614863"/>
          <p14:tracePt t="103492" x="3500438" y="4614863"/>
          <p14:tracePt t="103509" x="3490913" y="4614863"/>
          <p14:tracePt t="103517" x="3482975" y="4614863"/>
          <p14:tracePt t="103528" x="3463925" y="4614863"/>
          <p14:tracePt t="103535" x="3455988" y="4614863"/>
          <p14:tracePt t="103545" x="3446463" y="4614863"/>
          <p14:tracePt t="103549" x="3427413" y="4614863"/>
          <p14:tracePt t="103556" x="3419475" y="4624388"/>
          <p14:tracePt t="103564" x="3400425" y="4624388"/>
          <p14:tracePt t="103572" x="3373438" y="4632325"/>
          <p14:tracePt t="103580" x="3336925" y="4641850"/>
          <p14:tracePt t="103588" x="3317875" y="4651375"/>
          <p14:tracePt t="103596" x="3309938" y="4651375"/>
          <p14:tracePt t="103603" x="3273425" y="4651375"/>
          <p14:tracePt t="103612" x="3263900" y="4651375"/>
          <p14:tracePt t="103620" x="3263900" y="4660900"/>
          <p14:tracePt t="103644" x="3244850" y="4660900"/>
          <p14:tracePt t="103709" x="3236913" y="4668838"/>
          <p14:tracePt t="103717" x="3227388" y="4678363"/>
          <p14:tracePt t="103734" x="3217863" y="4687888"/>
          <p14:tracePt t="103742" x="3200400" y="4714875"/>
          <p14:tracePt t="103751" x="3190875" y="4714875"/>
          <p14:tracePt t="103757" x="3190875" y="4724400"/>
          <p14:tracePt t="103766" x="3171825" y="4751388"/>
          <p14:tracePt t="103773" x="3144838" y="4768850"/>
          <p14:tracePt t="103781" x="3136900" y="4787900"/>
          <p14:tracePt t="103789" x="3136900" y="4797425"/>
          <p14:tracePt t="103798" x="3136900" y="4824413"/>
          <p14:tracePt t="103805" x="3117850" y="4870450"/>
          <p14:tracePt t="103814" x="3100388" y="4914900"/>
          <p14:tracePt t="103821" x="3100388" y="4933950"/>
          <p14:tracePt t="103830" x="3100388" y="4970463"/>
          <p14:tracePt t="103837" x="3100388" y="4987925"/>
          <p14:tracePt t="103844" x="3090863" y="5016500"/>
          <p14:tracePt t="103853" x="3090863" y="5024438"/>
          <p14:tracePt t="103861" x="3090863" y="5033963"/>
          <p14:tracePt t="103869" x="3090863" y="5043488"/>
          <p14:tracePt t="103885" x="3090863" y="5060950"/>
          <p14:tracePt t="104118" x="3090863" y="5070475"/>
          <p14:tracePt t="104132" x="3100388" y="5070475"/>
          <p14:tracePt t="104164" x="3117850" y="5070475"/>
          <p14:tracePt t="104180" x="3127375" y="5060950"/>
          <p14:tracePt t="104215" x="3136900" y="5060950"/>
          <p14:tracePt t="104219" x="3144838" y="5053013"/>
          <p14:tracePt t="104597" x="3144838" y="5060950"/>
          <p14:tracePt t="104604" x="3144838" y="5070475"/>
          <p14:tracePt t="104612" x="3144838" y="5080000"/>
          <p14:tracePt t="104620" x="3136900" y="5080000"/>
          <p14:tracePt t="104709" x="3136900" y="5097463"/>
          <p14:tracePt t="104733" x="3136900" y="5106988"/>
          <p14:tracePt t="104757" x="3136900" y="5116513"/>
          <p14:tracePt t="105557" x="3136900" y="5126038"/>
          <p14:tracePt t="105573" x="3144838" y="5126038"/>
          <p14:tracePt t="105772" x="3144838" y="5116513"/>
          <p14:tracePt t="105780" x="3136900" y="5116513"/>
          <p14:tracePt t="105805" x="3127375" y="5116513"/>
          <p14:tracePt t="105811" x="3117850" y="5106988"/>
          <p14:tracePt t="105836" x="3117850" y="5097463"/>
          <p14:tracePt t="105869" x="3117850" y="5089525"/>
          <p14:tracePt t="105877" x="3090863" y="5060950"/>
          <p14:tracePt t="105902" x="3090863" y="5033963"/>
          <p14:tracePt t="105909" x="3090863" y="5024438"/>
          <p14:tracePt t="105917" x="3090863" y="5016500"/>
          <p14:tracePt t="105933" x="3090863" y="4987925"/>
          <p14:tracePt t="105943" x="3090863" y="4979988"/>
          <p14:tracePt t="105949" x="3090863" y="4951413"/>
          <p14:tracePt t="105957" x="3090863" y="4943475"/>
          <p14:tracePt t="105965" x="3081338" y="4914900"/>
          <p14:tracePt t="105973" x="3081338" y="4897438"/>
          <p14:tracePt t="105982" x="3081338" y="4887913"/>
          <p14:tracePt t="105989" x="3071813" y="4870450"/>
          <p14:tracePt t="105997" x="3071813" y="4860925"/>
          <p14:tracePt t="106005" x="3071813" y="4851400"/>
          <p14:tracePt t="106014" x="3071813" y="4841875"/>
          <p14:tracePt t="106028" x="3071813" y="4824413"/>
          <p14:tracePt t="106036" x="3071813" y="4814888"/>
          <p14:tracePt t="106052" x="3071813" y="4805363"/>
          <p14:tracePt t="106067" x="3071813" y="4787900"/>
          <p14:tracePt t="106075" x="3071813" y="4778375"/>
          <p14:tracePt t="106084" x="3071813" y="4760913"/>
          <p14:tracePt t="106092" x="3071813" y="4732338"/>
          <p14:tracePt t="106100" x="3071813" y="4714875"/>
          <p14:tracePt t="106109" x="3071813" y="4687888"/>
          <p14:tracePt t="106116" x="3071813" y="4668838"/>
          <p14:tracePt t="106125" x="3071813" y="4624388"/>
          <p14:tracePt t="106132" x="3108325" y="4578350"/>
          <p14:tracePt t="106141" x="3127375" y="4551363"/>
          <p14:tracePt t="106149" x="3144838" y="4514850"/>
          <p14:tracePt t="106156" x="3154363" y="4505325"/>
          <p14:tracePt t="106164" x="3208338" y="4478338"/>
          <p14:tracePt t="106172" x="3208338" y="4468813"/>
          <p14:tracePt t="106180" x="3227388" y="4459288"/>
          <p14:tracePt t="106188" x="3236913" y="4459288"/>
          <p14:tracePt t="106204" x="3244850" y="4449763"/>
          <p14:tracePt t="107124" x="3254375" y="4449763"/>
          <p14:tracePt t="107157" x="3254375" y="4459288"/>
          <p14:tracePt t="107519" x="3254375" y="4468813"/>
          <p14:tracePt t="107524" x="3244850" y="4478338"/>
          <p14:tracePt t="108616" x="3254375" y="4486275"/>
          <p14:tracePt t="108629" x="3254375" y="4505325"/>
          <p14:tracePt t="108653" x="3254375" y="4514850"/>
          <p14:tracePt t="108669" x="3244850" y="4532313"/>
          <p14:tracePt t="108773" x="3244850" y="4541838"/>
          <p14:tracePt t="108781" x="3236913" y="4559300"/>
          <p14:tracePt t="108789" x="3236913" y="4568825"/>
          <p14:tracePt t="108797" x="3227388" y="4587875"/>
          <p14:tracePt t="108805" x="3217863" y="4614863"/>
          <p14:tracePt t="108814" x="3200400" y="4641850"/>
          <p14:tracePt t="108821" x="3200400" y="4678363"/>
          <p14:tracePt t="108827" x="3190875" y="4705350"/>
          <p14:tracePt t="108836" x="3190875" y="4714875"/>
          <p14:tracePt t="108843" x="3181350" y="4741863"/>
          <p14:tracePt t="108925" x="3171825" y="4760913"/>
          <p14:tracePt t="108933" x="3144838" y="4797425"/>
          <p14:tracePt t="108949" x="3144838" y="4805363"/>
          <p14:tracePt t="108957" x="3136900" y="4841875"/>
          <p14:tracePt t="108965" x="3127375" y="4841875"/>
          <p14:tracePt t="108973" x="3108325" y="4887913"/>
          <p14:tracePt t="108981" x="3100388" y="4887913"/>
          <p14:tracePt t="108997" x="3090863" y="4906963"/>
          <p14:tracePt t="109013" x="3090863" y="4914900"/>
          <p14:tracePt t="109181" x="3090863" y="4924425"/>
          <p14:tracePt t="109189" x="3081338" y="4933950"/>
          <p14:tracePt t="109221" x="3071813" y="4943475"/>
          <p14:tracePt t="110221" x="3063875" y="4943475"/>
          <p14:tracePt t="110237" x="3063875" y="4933950"/>
          <p14:tracePt t="110253" x="3063875" y="4924425"/>
          <p14:tracePt t="110277" x="3063875" y="4914900"/>
          <p14:tracePt t="110301" x="3071813" y="4906963"/>
          <p14:tracePt t="110317" x="3071813" y="4897438"/>
          <p14:tracePt t="110333" x="3071813" y="4887913"/>
          <p14:tracePt t="110342" x="3081338" y="4878388"/>
          <p14:tracePt t="110349" x="3081338" y="4870450"/>
          <p14:tracePt t="110360" x="3100388" y="4851400"/>
          <p14:tracePt t="110365" x="3100388" y="4841875"/>
          <p14:tracePt t="110373" x="3108325" y="4824413"/>
          <p14:tracePt t="110382" x="3108325" y="4814888"/>
          <p14:tracePt t="110389" x="3117850" y="4778375"/>
          <p14:tracePt t="110397" x="3127375" y="4751388"/>
          <p14:tracePt t="110405" x="3127375" y="4741863"/>
          <p14:tracePt t="110414" x="3127375" y="4714875"/>
          <p14:tracePt t="110421" x="3144838" y="4687888"/>
          <p14:tracePt t="110432" x="3163888" y="4651375"/>
          <p14:tracePt t="110437" x="3181350" y="4624388"/>
          <p14:tracePt t="110445" x="3200400" y="4595813"/>
          <p14:tracePt t="110453" x="3208338" y="4587875"/>
          <p14:tracePt t="110469" x="3227388" y="4559300"/>
          <p14:tracePt t="110478" x="3227388" y="4551363"/>
          <p14:tracePt t="110485" x="3236913" y="4541838"/>
          <p14:tracePt t="110509" x="3244850" y="4532313"/>
          <p14:tracePt t="110525" x="3273425" y="4532313"/>
          <p14:tracePt t="110533" x="3290888" y="4514850"/>
          <p14:tracePt t="110545" x="3317875" y="4505325"/>
          <p14:tracePt t="110549" x="3373438" y="4505325"/>
          <p14:tracePt t="110561" x="3409950" y="4495800"/>
          <p14:tracePt t="110565" x="3463925" y="4486275"/>
          <p14:tracePt t="110573" x="3527425" y="4449763"/>
          <p14:tracePt t="110583" x="3600450" y="4449763"/>
          <p14:tracePt t="110589" x="3692525" y="4432300"/>
          <p14:tracePt t="110599" x="3775075" y="4432300"/>
          <p14:tracePt t="110605" x="3846513" y="4432300"/>
          <p14:tracePt t="110614" x="3938588" y="4432300"/>
          <p14:tracePt t="110621" x="3992563" y="4422775"/>
          <p14:tracePt t="110631" x="4021138" y="4422775"/>
          <p14:tracePt t="110637" x="4084638" y="4413250"/>
          <p14:tracePt t="110646" x="4111625" y="4405313"/>
          <p14:tracePt t="110653" x="4138613" y="4386263"/>
          <p14:tracePt t="110661" x="4157663" y="4386263"/>
          <p14:tracePt t="110669" x="4202113" y="4376738"/>
          <p14:tracePt t="110677" x="4221163" y="4368800"/>
          <p14:tracePt t="110685" x="4275138" y="4349750"/>
          <p14:tracePt t="110694" x="4321175" y="4349750"/>
          <p14:tracePt t="110701" x="4357688" y="4340225"/>
          <p14:tracePt t="110710" x="4448175" y="4340225"/>
          <p14:tracePt t="110717" x="4576763" y="4340225"/>
          <p14:tracePt t="110728" x="4722813" y="4340225"/>
          <p14:tracePt t="110733" x="4868863" y="4340225"/>
          <p14:tracePt t="110744" x="5014913" y="4340225"/>
          <p14:tracePt t="110749" x="5159375" y="4340225"/>
          <p14:tracePt t="110762" x="5287963" y="4340225"/>
          <p14:tracePt t="110765" x="5434013" y="4340225"/>
          <p14:tracePt t="110773" x="5543550" y="4340225"/>
          <p14:tracePt t="110780" x="5653088" y="4340225"/>
          <p14:tracePt t="110788" x="5780088" y="4340225"/>
          <p14:tracePt t="110796" x="5889625" y="4340225"/>
          <p14:tracePt t="110804" x="5999163" y="4340225"/>
          <p14:tracePt t="110812" x="6108700" y="4340225"/>
          <p14:tracePt t="110820" x="6235700" y="4340225"/>
          <p14:tracePt t="110829" x="6381750" y="4340225"/>
          <p14:tracePt t="110836" x="6600825" y="4340225"/>
          <p14:tracePt t="110846" x="6800850" y="4340225"/>
          <p14:tracePt t="110852" x="7000875" y="4340225"/>
          <p14:tracePt t="110860" x="7248525" y="4340225"/>
          <p14:tracePt t="110868" x="7448550" y="4340225"/>
          <p14:tracePt t="110877" x="7667625" y="4340225"/>
          <p14:tracePt t="110884" x="7850188" y="4340225"/>
          <p14:tracePt t="110892" x="8067675" y="4340225"/>
          <p14:tracePt t="110911" x="8469313" y="4340225"/>
          <p14:tracePt t="110916" x="8632825" y="4340225"/>
          <p14:tracePt t="110926" x="8778875" y="4340225"/>
          <p14:tracePt t="110932" x="8943975" y="4340225"/>
          <p14:tracePt t="110942" x="9070975" y="43402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ja-JP"/>
              <a:t>Modified method</a:t>
            </a:r>
            <a:r>
              <a:rPr lang="ja-JP" altLang="en-US"/>
              <a:t>（</a:t>
            </a:r>
            <a:r>
              <a:rPr lang="en-US" altLang="ja-JP"/>
              <a:t>Keio</a:t>
            </a:r>
            <a:r>
              <a:rPr lang="en-US" altLang="ja-JP">
                <a:latin typeface="Arial" panose="020B0604020202020204" pitchFamily="34" charset="0"/>
              </a:rPr>
              <a:t>’</a:t>
            </a:r>
            <a:r>
              <a:rPr lang="en-US" altLang="ja-JP"/>
              <a:t>s patent</a:t>
            </a:r>
            <a:r>
              <a:rPr lang="ja-JP" altLang="en-US"/>
              <a:t>）</a:t>
            </a:r>
          </a:p>
        </p:txBody>
      </p:sp>
      <p:grpSp>
        <p:nvGrpSpPr>
          <p:cNvPr id="19459" name="Group 3"/>
          <p:cNvGrpSpPr>
            <a:grpSpLocks/>
          </p:cNvGrpSpPr>
          <p:nvPr/>
        </p:nvGrpSpPr>
        <p:grpSpPr bwMode="auto">
          <a:xfrm>
            <a:off x="1676400" y="2055813"/>
            <a:ext cx="5334000" cy="1143000"/>
            <a:chOff x="3072" y="2112"/>
            <a:chExt cx="2016" cy="624"/>
          </a:xfrm>
        </p:grpSpPr>
        <p:sp>
          <p:nvSpPr>
            <p:cNvPr id="19522" name="Line 4"/>
            <p:cNvSpPr>
              <a:spLocks noChangeShapeType="1"/>
            </p:cNvSpPr>
            <p:nvPr/>
          </p:nvSpPr>
          <p:spPr bwMode="auto">
            <a:xfrm>
              <a:off x="3072" y="2160"/>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23" name="Line 5"/>
            <p:cNvSpPr>
              <a:spLocks noChangeShapeType="1"/>
            </p:cNvSpPr>
            <p:nvPr/>
          </p:nvSpPr>
          <p:spPr bwMode="auto">
            <a:xfrm>
              <a:off x="3072" y="2304"/>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24" name="Line 6"/>
            <p:cNvSpPr>
              <a:spLocks noChangeShapeType="1"/>
            </p:cNvSpPr>
            <p:nvPr/>
          </p:nvSpPr>
          <p:spPr bwMode="auto">
            <a:xfrm>
              <a:off x="3072" y="2448"/>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9525" name="Group 7"/>
            <p:cNvGrpSpPr>
              <a:grpSpLocks/>
            </p:cNvGrpSpPr>
            <p:nvPr/>
          </p:nvGrpSpPr>
          <p:grpSpPr bwMode="auto">
            <a:xfrm>
              <a:off x="3360" y="2112"/>
              <a:ext cx="96" cy="624"/>
              <a:chOff x="3312" y="2112"/>
              <a:chExt cx="96" cy="624"/>
            </a:xfrm>
          </p:grpSpPr>
          <p:sp>
            <p:nvSpPr>
              <p:cNvPr id="19547" name="Line 8"/>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48" name="Oval 9"/>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26" name="Group 10"/>
            <p:cNvGrpSpPr>
              <a:grpSpLocks/>
            </p:cNvGrpSpPr>
            <p:nvPr/>
          </p:nvGrpSpPr>
          <p:grpSpPr bwMode="auto">
            <a:xfrm>
              <a:off x="3552" y="2112"/>
              <a:ext cx="96" cy="624"/>
              <a:chOff x="3312" y="2112"/>
              <a:chExt cx="96" cy="624"/>
            </a:xfrm>
          </p:grpSpPr>
          <p:sp>
            <p:nvSpPr>
              <p:cNvPr id="19545" name="Line 11"/>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46" name="Oval 12"/>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27" name="Group 13"/>
            <p:cNvGrpSpPr>
              <a:grpSpLocks/>
            </p:cNvGrpSpPr>
            <p:nvPr/>
          </p:nvGrpSpPr>
          <p:grpSpPr bwMode="auto">
            <a:xfrm>
              <a:off x="3744" y="2112"/>
              <a:ext cx="96" cy="624"/>
              <a:chOff x="3312" y="2112"/>
              <a:chExt cx="96" cy="624"/>
            </a:xfrm>
          </p:grpSpPr>
          <p:sp>
            <p:nvSpPr>
              <p:cNvPr id="19543" name="Line 14"/>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44" name="Oval 15"/>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28" name="Group 16"/>
            <p:cNvGrpSpPr>
              <a:grpSpLocks/>
            </p:cNvGrpSpPr>
            <p:nvPr/>
          </p:nvGrpSpPr>
          <p:grpSpPr bwMode="auto">
            <a:xfrm>
              <a:off x="3936" y="2112"/>
              <a:ext cx="96" cy="624"/>
              <a:chOff x="3312" y="2112"/>
              <a:chExt cx="96" cy="624"/>
            </a:xfrm>
          </p:grpSpPr>
          <p:sp>
            <p:nvSpPr>
              <p:cNvPr id="19541" name="Line 17"/>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42" name="Oval 18"/>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29" name="Group 19"/>
            <p:cNvGrpSpPr>
              <a:grpSpLocks/>
            </p:cNvGrpSpPr>
            <p:nvPr/>
          </p:nvGrpSpPr>
          <p:grpSpPr bwMode="auto">
            <a:xfrm>
              <a:off x="4128" y="2112"/>
              <a:ext cx="96" cy="624"/>
              <a:chOff x="3312" y="2112"/>
              <a:chExt cx="96" cy="624"/>
            </a:xfrm>
          </p:grpSpPr>
          <p:sp>
            <p:nvSpPr>
              <p:cNvPr id="19539" name="Line 20"/>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40" name="Oval 21"/>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30" name="Group 22"/>
            <p:cNvGrpSpPr>
              <a:grpSpLocks/>
            </p:cNvGrpSpPr>
            <p:nvPr/>
          </p:nvGrpSpPr>
          <p:grpSpPr bwMode="auto">
            <a:xfrm>
              <a:off x="4320" y="2112"/>
              <a:ext cx="96" cy="624"/>
              <a:chOff x="3312" y="2112"/>
              <a:chExt cx="96" cy="624"/>
            </a:xfrm>
          </p:grpSpPr>
          <p:sp>
            <p:nvSpPr>
              <p:cNvPr id="19537" name="Line 23"/>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38" name="Oval 24"/>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31" name="Group 25"/>
            <p:cNvGrpSpPr>
              <a:grpSpLocks/>
            </p:cNvGrpSpPr>
            <p:nvPr/>
          </p:nvGrpSpPr>
          <p:grpSpPr bwMode="auto">
            <a:xfrm>
              <a:off x="4704" y="2112"/>
              <a:ext cx="96" cy="624"/>
              <a:chOff x="3312" y="2112"/>
              <a:chExt cx="96" cy="624"/>
            </a:xfrm>
          </p:grpSpPr>
          <p:sp>
            <p:nvSpPr>
              <p:cNvPr id="19535" name="Line 26"/>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36" name="Oval 27"/>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32" name="Group 28"/>
            <p:cNvGrpSpPr>
              <a:grpSpLocks/>
            </p:cNvGrpSpPr>
            <p:nvPr/>
          </p:nvGrpSpPr>
          <p:grpSpPr bwMode="auto">
            <a:xfrm>
              <a:off x="4512" y="2112"/>
              <a:ext cx="96" cy="624"/>
              <a:chOff x="3312" y="2112"/>
              <a:chExt cx="96" cy="624"/>
            </a:xfrm>
          </p:grpSpPr>
          <p:sp>
            <p:nvSpPr>
              <p:cNvPr id="19533" name="Line 29"/>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34" name="Oval 3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19460" name="Text Box 31"/>
          <p:cNvSpPr txBox="1">
            <a:spLocks noChangeArrowheads="1"/>
          </p:cNvSpPr>
          <p:nvPr/>
        </p:nvSpPr>
        <p:spPr bwMode="auto">
          <a:xfrm>
            <a:off x="2362200" y="3351213"/>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　　１　　２　　３　　４　　５　　６　　７</a:t>
            </a:r>
            <a:endParaRPr lang="ja-JP" altLang="en-US" sz="2400">
              <a:latin typeface="Times New Roman" panose="02020603050405020304" pitchFamily="18" charset="0"/>
            </a:endParaRPr>
          </a:p>
        </p:txBody>
      </p:sp>
      <p:sp>
        <p:nvSpPr>
          <p:cNvPr id="19461" name="Text Box 32"/>
          <p:cNvSpPr txBox="1">
            <a:spLocks noChangeArrowheads="1"/>
          </p:cNvSpPr>
          <p:nvPr/>
        </p:nvSpPr>
        <p:spPr bwMode="auto">
          <a:xfrm>
            <a:off x="3124200" y="1751013"/>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endParaRPr lang="ja-JP" altLang="en-US" sz="2400">
              <a:latin typeface="Times New Roman" panose="02020603050405020304" pitchFamily="18" charset="0"/>
            </a:endParaRPr>
          </a:p>
        </p:txBody>
      </p:sp>
      <p:sp>
        <p:nvSpPr>
          <p:cNvPr id="19462" name="Text Box 33"/>
          <p:cNvSpPr txBox="1">
            <a:spLocks noChangeArrowheads="1"/>
          </p:cNvSpPr>
          <p:nvPr/>
        </p:nvSpPr>
        <p:spPr bwMode="auto">
          <a:xfrm>
            <a:off x="4038600" y="1751013"/>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p:txBody>
      </p:sp>
      <p:sp>
        <p:nvSpPr>
          <p:cNvPr id="19463" name="Text Box 34"/>
          <p:cNvSpPr txBox="1">
            <a:spLocks noChangeArrowheads="1"/>
          </p:cNvSpPr>
          <p:nvPr/>
        </p:nvSpPr>
        <p:spPr bwMode="auto">
          <a:xfrm>
            <a:off x="5638800" y="1751013"/>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０</a:t>
            </a:r>
          </a:p>
        </p:txBody>
      </p:sp>
      <p:sp>
        <p:nvSpPr>
          <p:cNvPr id="19464" name="Line 35"/>
          <p:cNvSpPr>
            <a:spLocks noChangeShapeType="1"/>
          </p:cNvSpPr>
          <p:nvPr/>
        </p:nvSpPr>
        <p:spPr bwMode="auto">
          <a:xfrm flipV="1">
            <a:off x="3200400" y="25892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5" name="Line 36"/>
          <p:cNvSpPr>
            <a:spLocks noChangeShapeType="1"/>
          </p:cNvSpPr>
          <p:nvPr/>
        </p:nvSpPr>
        <p:spPr bwMode="auto">
          <a:xfrm flipV="1">
            <a:off x="4191000" y="2589213"/>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6" name="Line 37"/>
          <p:cNvSpPr>
            <a:spLocks noChangeShapeType="1"/>
          </p:cNvSpPr>
          <p:nvPr/>
        </p:nvSpPr>
        <p:spPr bwMode="auto">
          <a:xfrm flipV="1">
            <a:off x="5715000" y="25892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67" name="Text Box 38"/>
          <p:cNvSpPr txBox="1">
            <a:spLocks noChangeArrowheads="1"/>
          </p:cNvSpPr>
          <p:nvPr/>
        </p:nvSpPr>
        <p:spPr bwMode="auto">
          <a:xfrm>
            <a:off x="6842125" y="3060700"/>
            <a:ext cx="18335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Output its own number</a:t>
            </a:r>
          </a:p>
        </p:txBody>
      </p:sp>
      <p:sp>
        <p:nvSpPr>
          <p:cNvPr id="19468" name="Text Box 39"/>
          <p:cNvSpPr txBox="1">
            <a:spLocks noChangeArrowheads="1"/>
          </p:cNvSpPr>
          <p:nvPr/>
        </p:nvSpPr>
        <p:spPr bwMode="auto">
          <a:xfrm>
            <a:off x="5181600" y="24368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sp>
        <p:nvSpPr>
          <p:cNvPr id="19469" name="Text Box 40"/>
          <p:cNvSpPr txBox="1">
            <a:spLocks noChangeArrowheads="1"/>
          </p:cNvSpPr>
          <p:nvPr/>
        </p:nvSpPr>
        <p:spPr bwMode="auto">
          <a:xfrm>
            <a:off x="4267200" y="24368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sp>
        <p:nvSpPr>
          <p:cNvPr id="19470" name="Text Box 41"/>
          <p:cNvSpPr txBox="1">
            <a:spLocks noChangeArrowheads="1"/>
          </p:cNvSpPr>
          <p:nvPr/>
        </p:nvSpPr>
        <p:spPr bwMode="auto">
          <a:xfrm>
            <a:off x="3276600" y="24368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sp>
        <p:nvSpPr>
          <p:cNvPr id="19471" name="Text Box 42"/>
          <p:cNvSpPr txBox="1">
            <a:spLocks noChangeArrowheads="1"/>
          </p:cNvSpPr>
          <p:nvPr/>
        </p:nvSpPr>
        <p:spPr bwMode="auto">
          <a:xfrm>
            <a:off x="4267200" y="22082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grpSp>
        <p:nvGrpSpPr>
          <p:cNvPr id="19472" name="Group 43"/>
          <p:cNvGrpSpPr>
            <a:grpSpLocks/>
          </p:cNvGrpSpPr>
          <p:nvPr/>
        </p:nvGrpSpPr>
        <p:grpSpPr bwMode="auto">
          <a:xfrm>
            <a:off x="1600200" y="4113213"/>
            <a:ext cx="5334000" cy="1143000"/>
            <a:chOff x="3072" y="2112"/>
            <a:chExt cx="2016" cy="624"/>
          </a:xfrm>
        </p:grpSpPr>
        <p:sp>
          <p:nvSpPr>
            <p:cNvPr id="19495" name="Line 44"/>
            <p:cNvSpPr>
              <a:spLocks noChangeShapeType="1"/>
            </p:cNvSpPr>
            <p:nvPr/>
          </p:nvSpPr>
          <p:spPr bwMode="auto">
            <a:xfrm>
              <a:off x="3072" y="2160"/>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6" name="Line 45"/>
            <p:cNvSpPr>
              <a:spLocks noChangeShapeType="1"/>
            </p:cNvSpPr>
            <p:nvPr/>
          </p:nvSpPr>
          <p:spPr bwMode="auto">
            <a:xfrm>
              <a:off x="3072" y="2304"/>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97" name="Line 46"/>
            <p:cNvSpPr>
              <a:spLocks noChangeShapeType="1"/>
            </p:cNvSpPr>
            <p:nvPr/>
          </p:nvSpPr>
          <p:spPr bwMode="auto">
            <a:xfrm>
              <a:off x="3072" y="2448"/>
              <a:ext cx="201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9498" name="Group 47"/>
            <p:cNvGrpSpPr>
              <a:grpSpLocks/>
            </p:cNvGrpSpPr>
            <p:nvPr/>
          </p:nvGrpSpPr>
          <p:grpSpPr bwMode="auto">
            <a:xfrm>
              <a:off x="3360" y="2112"/>
              <a:ext cx="96" cy="624"/>
              <a:chOff x="3312" y="2112"/>
              <a:chExt cx="96" cy="624"/>
            </a:xfrm>
          </p:grpSpPr>
          <p:sp>
            <p:nvSpPr>
              <p:cNvPr id="19520" name="Line 48"/>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21" name="Oval 49"/>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499" name="Group 50"/>
            <p:cNvGrpSpPr>
              <a:grpSpLocks/>
            </p:cNvGrpSpPr>
            <p:nvPr/>
          </p:nvGrpSpPr>
          <p:grpSpPr bwMode="auto">
            <a:xfrm>
              <a:off x="3552" y="2112"/>
              <a:ext cx="96" cy="624"/>
              <a:chOff x="3312" y="2112"/>
              <a:chExt cx="96" cy="624"/>
            </a:xfrm>
          </p:grpSpPr>
          <p:sp>
            <p:nvSpPr>
              <p:cNvPr id="19518" name="Line 51"/>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19" name="Oval 52"/>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00" name="Group 53"/>
            <p:cNvGrpSpPr>
              <a:grpSpLocks/>
            </p:cNvGrpSpPr>
            <p:nvPr/>
          </p:nvGrpSpPr>
          <p:grpSpPr bwMode="auto">
            <a:xfrm>
              <a:off x="3744" y="2112"/>
              <a:ext cx="96" cy="624"/>
              <a:chOff x="3312" y="2112"/>
              <a:chExt cx="96" cy="624"/>
            </a:xfrm>
          </p:grpSpPr>
          <p:sp>
            <p:nvSpPr>
              <p:cNvPr id="19516" name="Line 54"/>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17" name="Oval 55"/>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01" name="Group 56"/>
            <p:cNvGrpSpPr>
              <a:grpSpLocks/>
            </p:cNvGrpSpPr>
            <p:nvPr/>
          </p:nvGrpSpPr>
          <p:grpSpPr bwMode="auto">
            <a:xfrm>
              <a:off x="3936" y="2112"/>
              <a:ext cx="96" cy="624"/>
              <a:chOff x="3312" y="2112"/>
              <a:chExt cx="96" cy="624"/>
            </a:xfrm>
          </p:grpSpPr>
          <p:sp>
            <p:nvSpPr>
              <p:cNvPr id="19514" name="Line 57"/>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15" name="Oval 58"/>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02" name="Group 59"/>
            <p:cNvGrpSpPr>
              <a:grpSpLocks/>
            </p:cNvGrpSpPr>
            <p:nvPr/>
          </p:nvGrpSpPr>
          <p:grpSpPr bwMode="auto">
            <a:xfrm>
              <a:off x="4128" y="2112"/>
              <a:ext cx="96" cy="624"/>
              <a:chOff x="3312" y="2112"/>
              <a:chExt cx="96" cy="624"/>
            </a:xfrm>
          </p:grpSpPr>
          <p:sp>
            <p:nvSpPr>
              <p:cNvPr id="19512" name="Line 60"/>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13" name="Oval 61"/>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03" name="Group 62"/>
            <p:cNvGrpSpPr>
              <a:grpSpLocks/>
            </p:cNvGrpSpPr>
            <p:nvPr/>
          </p:nvGrpSpPr>
          <p:grpSpPr bwMode="auto">
            <a:xfrm>
              <a:off x="4320" y="2112"/>
              <a:ext cx="96" cy="624"/>
              <a:chOff x="3312" y="2112"/>
              <a:chExt cx="96" cy="624"/>
            </a:xfrm>
          </p:grpSpPr>
          <p:sp>
            <p:nvSpPr>
              <p:cNvPr id="19510" name="Line 63"/>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11" name="Oval 64"/>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04" name="Group 65"/>
            <p:cNvGrpSpPr>
              <a:grpSpLocks/>
            </p:cNvGrpSpPr>
            <p:nvPr/>
          </p:nvGrpSpPr>
          <p:grpSpPr bwMode="auto">
            <a:xfrm>
              <a:off x="4704" y="2112"/>
              <a:ext cx="96" cy="624"/>
              <a:chOff x="3312" y="2112"/>
              <a:chExt cx="96" cy="624"/>
            </a:xfrm>
          </p:grpSpPr>
          <p:sp>
            <p:nvSpPr>
              <p:cNvPr id="19508" name="Line 66"/>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09" name="Oval 67"/>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9505" name="Group 68"/>
            <p:cNvGrpSpPr>
              <a:grpSpLocks/>
            </p:cNvGrpSpPr>
            <p:nvPr/>
          </p:nvGrpSpPr>
          <p:grpSpPr bwMode="auto">
            <a:xfrm>
              <a:off x="4512" y="2112"/>
              <a:ext cx="96" cy="624"/>
              <a:chOff x="3312" y="2112"/>
              <a:chExt cx="96" cy="624"/>
            </a:xfrm>
          </p:grpSpPr>
          <p:sp>
            <p:nvSpPr>
              <p:cNvPr id="19506" name="Line 69"/>
              <p:cNvSpPr>
                <a:spLocks noChangeShapeType="1"/>
              </p:cNvSpPr>
              <p:nvPr/>
            </p:nvSpPr>
            <p:spPr bwMode="auto">
              <a:xfrm>
                <a:off x="3360" y="2112"/>
                <a:ext cx="0"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07" name="Oval 70"/>
              <p:cNvSpPr>
                <a:spLocks noChangeArrowheads="1"/>
              </p:cNvSpPr>
              <p:nvPr/>
            </p:nvSpPr>
            <p:spPr bwMode="auto">
              <a:xfrm>
                <a:off x="3312" y="2640"/>
                <a:ext cx="96" cy="9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sp>
        <p:nvSpPr>
          <p:cNvPr id="19473" name="Text Box 71"/>
          <p:cNvSpPr txBox="1">
            <a:spLocks noChangeArrowheads="1"/>
          </p:cNvSpPr>
          <p:nvPr/>
        </p:nvSpPr>
        <p:spPr bwMode="auto">
          <a:xfrm>
            <a:off x="2286000" y="5408613"/>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　　１　　２　　３　　４　　５　　６　　７</a:t>
            </a:r>
            <a:endParaRPr lang="ja-JP" altLang="en-US" sz="2400">
              <a:latin typeface="Times New Roman" panose="02020603050405020304" pitchFamily="18" charset="0"/>
            </a:endParaRPr>
          </a:p>
        </p:txBody>
      </p:sp>
      <p:grpSp>
        <p:nvGrpSpPr>
          <p:cNvPr id="118856" name="Group 72"/>
          <p:cNvGrpSpPr>
            <a:grpSpLocks/>
          </p:cNvGrpSpPr>
          <p:nvPr/>
        </p:nvGrpSpPr>
        <p:grpSpPr bwMode="auto">
          <a:xfrm>
            <a:off x="4038600" y="3808413"/>
            <a:ext cx="1881188" cy="1006475"/>
            <a:chOff x="2544" y="2399"/>
            <a:chExt cx="1185" cy="634"/>
          </a:xfrm>
        </p:grpSpPr>
        <p:sp>
          <p:nvSpPr>
            <p:cNvPr id="19493" name="Text Box 73"/>
            <p:cNvSpPr txBox="1">
              <a:spLocks noChangeArrowheads="1"/>
            </p:cNvSpPr>
            <p:nvPr/>
          </p:nvSpPr>
          <p:spPr bwMode="auto">
            <a:xfrm>
              <a:off x="2544" y="2399"/>
              <a:ext cx="22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p:txBody>
        </p:sp>
        <p:sp>
          <p:nvSpPr>
            <p:cNvPr id="19494" name="Text Box 74"/>
            <p:cNvSpPr txBox="1">
              <a:spLocks noChangeArrowheads="1"/>
            </p:cNvSpPr>
            <p:nvPr/>
          </p:nvSpPr>
          <p:spPr bwMode="auto">
            <a:xfrm>
              <a:off x="3504" y="2399"/>
              <a:ext cx="22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１</a:t>
              </a:r>
            </a:p>
            <a:p>
              <a:pPr eaLnBrk="1" hangingPunct="1"/>
              <a:r>
                <a:rPr lang="ja-JP" altLang="en-US" sz="2000">
                  <a:latin typeface="Times New Roman" panose="02020603050405020304" pitchFamily="18" charset="0"/>
                </a:rPr>
                <a:t>０</a:t>
              </a:r>
            </a:p>
          </p:txBody>
        </p:sp>
      </p:grpSp>
      <p:sp>
        <p:nvSpPr>
          <p:cNvPr id="19475" name="Text Box 75"/>
          <p:cNvSpPr txBox="1">
            <a:spLocks noChangeArrowheads="1"/>
          </p:cNvSpPr>
          <p:nvPr/>
        </p:nvSpPr>
        <p:spPr bwMode="auto">
          <a:xfrm>
            <a:off x="6477000" y="5045075"/>
            <a:ext cx="19113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Parallel check is possible</a:t>
            </a:r>
          </a:p>
        </p:txBody>
      </p:sp>
      <p:sp>
        <p:nvSpPr>
          <p:cNvPr id="19476" name="Text Box 76"/>
          <p:cNvSpPr txBox="1">
            <a:spLocks noChangeArrowheads="1"/>
          </p:cNvSpPr>
          <p:nvPr/>
        </p:nvSpPr>
        <p:spPr bwMode="auto">
          <a:xfrm>
            <a:off x="4191000" y="42656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sp>
        <p:nvSpPr>
          <p:cNvPr id="19477" name="Text Box 77"/>
          <p:cNvSpPr txBox="1">
            <a:spLocks noChangeArrowheads="1"/>
          </p:cNvSpPr>
          <p:nvPr/>
        </p:nvSpPr>
        <p:spPr bwMode="auto">
          <a:xfrm>
            <a:off x="5105400" y="44942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sp>
        <p:nvSpPr>
          <p:cNvPr id="19478" name="Text Box 78"/>
          <p:cNvSpPr txBox="1">
            <a:spLocks noChangeArrowheads="1"/>
          </p:cNvSpPr>
          <p:nvPr/>
        </p:nvSpPr>
        <p:spPr bwMode="auto">
          <a:xfrm>
            <a:off x="4191000" y="44942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sp>
        <p:nvSpPr>
          <p:cNvPr id="19479" name="Text Box 79"/>
          <p:cNvSpPr txBox="1">
            <a:spLocks noChangeArrowheads="1"/>
          </p:cNvSpPr>
          <p:nvPr/>
        </p:nvSpPr>
        <p:spPr bwMode="auto">
          <a:xfrm>
            <a:off x="3200400" y="4494213"/>
            <a:ext cx="349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solidFill>
                  <a:srgbClr val="CC0000"/>
                </a:solidFill>
                <a:latin typeface="Times New Roman" panose="02020603050405020304" pitchFamily="18" charset="0"/>
              </a:rPr>
              <a:t>Ｘ</a:t>
            </a:r>
          </a:p>
        </p:txBody>
      </p:sp>
      <p:grpSp>
        <p:nvGrpSpPr>
          <p:cNvPr id="118864" name="Group 80"/>
          <p:cNvGrpSpPr>
            <a:grpSpLocks/>
          </p:cNvGrpSpPr>
          <p:nvPr/>
        </p:nvGrpSpPr>
        <p:grpSpPr bwMode="auto">
          <a:xfrm>
            <a:off x="1619250" y="4221163"/>
            <a:ext cx="5329238" cy="503237"/>
            <a:chOff x="1020" y="2659"/>
            <a:chExt cx="3357" cy="317"/>
          </a:xfrm>
        </p:grpSpPr>
        <p:sp>
          <p:nvSpPr>
            <p:cNvPr id="19486" name="Line 81"/>
            <p:cNvSpPr>
              <a:spLocks noChangeShapeType="1"/>
            </p:cNvSpPr>
            <p:nvPr/>
          </p:nvSpPr>
          <p:spPr bwMode="auto">
            <a:xfrm>
              <a:off x="1020" y="2659"/>
              <a:ext cx="3357"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7" name="Line 82"/>
            <p:cNvSpPr>
              <a:spLocks noChangeShapeType="1"/>
            </p:cNvSpPr>
            <p:nvPr/>
          </p:nvSpPr>
          <p:spPr bwMode="auto">
            <a:xfrm>
              <a:off x="2835" y="2795"/>
              <a:ext cx="1088"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8" name="Line 83"/>
            <p:cNvSpPr>
              <a:spLocks noChangeShapeType="1"/>
            </p:cNvSpPr>
            <p:nvPr/>
          </p:nvSpPr>
          <p:spPr bwMode="auto">
            <a:xfrm>
              <a:off x="1429" y="2795"/>
              <a:ext cx="1179"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9" name="Line 84"/>
            <p:cNvSpPr>
              <a:spLocks noChangeShapeType="1"/>
            </p:cNvSpPr>
            <p:nvPr/>
          </p:nvSpPr>
          <p:spPr bwMode="auto">
            <a:xfrm>
              <a:off x="3470" y="2976"/>
              <a:ext cx="408"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0" name="Line 85"/>
            <p:cNvSpPr>
              <a:spLocks noChangeShapeType="1"/>
            </p:cNvSpPr>
            <p:nvPr/>
          </p:nvSpPr>
          <p:spPr bwMode="auto">
            <a:xfrm>
              <a:off x="2835" y="2976"/>
              <a:ext cx="408"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1" name="Line 86"/>
            <p:cNvSpPr>
              <a:spLocks noChangeShapeType="1"/>
            </p:cNvSpPr>
            <p:nvPr/>
          </p:nvSpPr>
          <p:spPr bwMode="auto">
            <a:xfrm>
              <a:off x="2154" y="2976"/>
              <a:ext cx="408"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92" name="Line 87"/>
            <p:cNvSpPr>
              <a:spLocks noChangeShapeType="1"/>
            </p:cNvSpPr>
            <p:nvPr/>
          </p:nvSpPr>
          <p:spPr bwMode="auto">
            <a:xfrm>
              <a:off x="1519" y="2976"/>
              <a:ext cx="408" cy="0"/>
            </a:xfrm>
            <a:prstGeom prst="line">
              <a:avLst/>
            </a:prstGeom>
            <a:noFill/>
            <a:ln w="38100">
              <a:solidFill>
                <a:srgbClr val="FF66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118872" name="Group 88"/>
          <p:cNvGrpSpPr>
            <a:grpSpLocks/>
          </p:cNvGrpSpPr>
          <p:nvPr/>
        </p:nvGrpSpPr>
        <p:grpSpPr bwMode="auto">
          <a:xfrm>
            <a:off x="4284663" y="3860800"/>
            <a:ext cx="1727200" cy="504825"/>
            <a:chOff x="2699" y="2432"/>
            <a:chExt cx="1088" cy="318"/>
          </a:xfrm>
        </p:grpSpPr>
        <p:sp>
          <p:nvSpPr>
            <p:cNvPr id="19484" name="Line 89"/>
            <p:cNvSpPr>
              <a:spLocks noChangeShapeType="1"/>
            </p:cNvSpPr>
            <p:nvPr/>
          </p:nvSpPr>
          <p:spPr bwMode="auto">
            <a:xfrm flipH="1">
              <a:off x="3696" y="2432"/>
              <a:ext cx="91" cy="91"/>
            </a:xfrm>
            <a:prstGeom prst="line">
              <a:avLst/>
            </a:prstGeom>
            <a:noFill/>
            <a:ln w="28575">
              <a:solidFill>
                <a:srgbClr val="FF66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85" name="Line 90"/>
            <p:cNvSpPr>
              <a:spLocks noChangeShapeType="1"/>
            </p:cNvSpPr>
            <p:nvPr/>
          </p:nvSpPr>
          <p:spPr bwMode="auto">
            <a:xfrm flipH="1">
              <a:off x="2699" y="2659"/>
              <a:ext cx="91" cy="91"/>
            </a:xfrm>
            <a:prstGeom prst="line">
              <a:avLst/>
            </a:prstGeom>
            <a:noFill/>
            <a:ln w="28575">
              <a:solidFill>
                <a:srgbClr val="FF66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18875" name="Text Box 91"/>
          <p:cNvSpPr txBox="1">
            <a:spLocks noChangeArrowheads="1"/>
          </p:cNvSpPr>
          <p:nvPr/>
        </p:nvSpPr>
        <p:spPr bwMode="auto">
          <a:xfrm>
            <a:off x="3048000" y="3808413"/>
            <a:ext cx="3571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０</a:t>
            </a:r>
          </a:p>
          <a:p>
            <a:pPr eaLnBrk="1" hangingPunct="1"/>
            <a:r>
              <a:rPr lang="ja-JP" altLang="en-US" sz="2000">
                <a:latin typeface="Times New Roman" panose="02020603050405020304" pitchFamily="18" charset="0"/>
              </a:rPr>
              <a:t>１</a:t>
            </a:r>
            <a:endParaRPr lang="ja-JP" altLang="en-US" sz="2400">
              <a:latin typeface="Times New Roman" panose="02020603050405020304" pitchFamily="18" charset="0"/>
            </a:endParaRPr>
          </a:p>
        </p:txBody>
      </p:sp>
      <p:sp>
        <p:nvSpPr>
          <p:cNvPr id="19483" name="Text Box 92"/>
          <p:cNvSpPr txBox="1">
            <a:spLocks noChangeArrowheads="1"/>
          </p:cNvSpPr>
          <p:nvPr/>
        </p:nvSpPr>
        <p:spPr bwMode="auto">
          <a:xfrm>
            <a:off x="4427538" y="1341438"/>
            <a:ext cx="3673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a:t>Set cut-points on the bus</a:t>
            </a:r>
          </a:p>
        </p:txBody>
      </p:sp>
      <p:pic>
        <p:nvPicPr>
          <p:cNvPr id="2" name="オーディオ 1">
            <a:hlinkClick r:id="" action="ppaction://media"/>
            <a:extLst>
              <a:ext uri="{FF2B5EF4-FFF2-40B4-BE49-F238E27FC236}">
                <a16:creationId xmlns:a16="http://schemas.microsoft.com/office/drawing/2014/main" id="{CCCB0D95-483F-49B0-8F31-575A39AAAB9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3289"/>
    </mc:Choice>
    <mc:Fallback>
      <p:transition spd="slow" advTm="8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88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88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1885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grpId="0" nodeType="clickEffect">
                                  <p:stCondLst>
                                    <p:cond delay="0"/>
                                  </p:stCondLst>
                                  <p:childTnLst>
                                    <p:animScale>
                                      <p:cBhvr>
                                        <p:cTn id="22" dur="2000" fill="hold"/>
                                        <p:tgtEl>
                                          <p:spTgt spid="1188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18875" grpId="0"/>
    </p:bldLst>
  </p:timing>
  <p:extLst>
    <p:ext uri="{3A86A75C-4F4B-4683-9AE1-C65F6400EC91}">
      <p14:laserTraceLst xmlns:p14="http://schemas.microsoft.com/office/powerpoint/2010/main">
        <p14:tracePtLst>
          <p14:tracePt t="1994" x="9017000" y="1112838"/>
          <p14:tracePt t="1999" x="8915400" y="1039813"/>
          <p14:tracePt t="2008" x="8824913" y="1003300"/>
          <p14:tracePt t="2014" x="8705850" y="939800"/>
          <p14:tracePt t="2022" x="8588375" y="884238"/>
          <p14:tracePt t="2031" x="8432800" y="793750"/>
          <p14:tracePt t="2038" x="8350250" y="738188"/>
          <p14:tracePt t="2047" x="8223250" y="665163"/>
          <p14:tracePt t="2056" x="8067675" y="601663"/>
          <p14:tracePt t="2065" x="7931150" y="555625"/>
          <p14:tracePt t="2072" x="7840663" y="501650"/>
          <p14:tracePt t="2082" x="7685088" y="428625"/>
          <p14:tracePt t="2088" x="7531100" y="346075"/>
          <p14:tracePt t="2099" x="7402513" y="309563"/>
          <p14:tracePt t="2104" x="7248525" y="265113"/>
          <p14:tracePt t="24607" x="7329488" y="292100"/>
          <p14:tracePt t="24616" x="7239000" y="438150"/>
          <p14:tracePt t="24632" x="7000875" y="811213"/>
          <p14:tracePt t="24641" x="6910388" y="939800"/>
          <p14:tracePt t="24649" x="6819900" y="1076325"/>
          <p14:tracePt t="24656" x="6700838" y="1212850"/>
          <p14:tracePt t="24663" x="6600825" y="1339850"/>
          <p14:tracePt t="24672" x="6454775" y="1495425"/>
          <p14:tracePt t="24679" x="6318250" y="1577975"/>
          <p14:tracePt t="24687" x="6181725" y="1677988"/>
          <p14:tracePt t="24695" x="6016625" y="1804988"/>
          <p14:tracePt t="24704" x="5834063" y="1924050"/>
          <p14:tracePt t="24713" x="5643563" y="2060575"/>
          <p14:tracePt t="24720" x="5487988" y="2152650"/>
          <p14:tracePt t="24730" x="5368925" y="2243138"/>
          <p14:tracePt t="24736" x="5287963" y="2316163"/>
          <p14:tracePt t="24747" x="5187950" y="2416175"/>
          <p14:tracePt t="24751" x="5132388" y="2481263"/>
          <p14:tracePt t="24763" x="5078413" y="2562225"/>
          <p14:tracePt t="24768" x="5022850" y="2644775"/>
          <p14:tracePt t="24776" x="5014913" y="2681288"/>
          <p14:tracePt t="24785" x="5005388" y="2698750"/>
          <p14:tracePt t="24811" x="4995863" y="2727325"/>
          <p14:tracePt t="24864" x="4986338" y="2735263"/>
          <p14:tracePt t="24872" x="4978400" y="2735263"/>
          <p14:tracePt t="24880" x="4968875" y="2744788"/>
          <p14:tracePt t="24895" x="4959350" y="2754313"/>
          <p14:tracePt t="24904" x="4941888" y="2763838"/>
          <p14:tracePt t="24936" x="4932363" y="2763838"/>
          <p14:tracePt t="24952" x="4922838" y="2763838"/>
          <p14:tracePt t="24963" x="4913313" y="2763838"/>
          <p14:tracePt t="24968" x="4895850" y="2763838"/>
          <p14:tracePt t="24976" x="4859338" y="2763838"/>
          <p14:tracePt t="24983" x="4803775" y="2763838"/>
          <p14:tracePt t="24992" x="4722813" y="2763838"/>
          <p14:tracePt t="25000" x="4630738" y="2754313"/>
          <p14:tracePt t="25007" x="4513263" y="2708275"/>
          <p14:tracePt t="25015" x="4440238" y="2690813"/>
          <p14:tracePt t="25024" x="4311650" y="2690813"/>
          <p14:tracePt t="25033" x="4221163" y="2681288"/>
          <p14:tracePt t="25041" x="4094163" y="2662238"/>
          <p14:tracePt t="25048" x="3992563" y="2662238"/>
          <p14:tracePt t="25057" x="3883025" y="2654300"/>
          <p14:tracePt t="25063" x="3819525" y="2625725"/>
          <p14:tracePt t="25072" x="3746500" y="2625725"/>
          <p14:tracePt t="25079" x="3692525" y="2625725"/>
          <p14:tracePt t="25088" x="3636963" y="2625725"/>
          <p14:tracePt t="25096" x="3582988" y="2625725"/>
          <p14:tracePt t="25103" x="3527425" y="2625725"/>
          <p14:tracePt t="25111" x="3482975" y="2625725"/>
          <p14:tracePt t="25119" x="3427413" y="2625725"/>
          <p14:tracePt t="25128" x="3382963" y="2625725"/>
          <p14:tracePt t="25135" x="3354388" y="2635250"/>
          <p14:tracePt t="25145" x="3327400" y="2635250"/>
          <p14:tracePt t="25151" x="3300413" y="2635250"/>
          <p14:tracePt t="25161" x="3281363" y="2635250"/>
          <p14:tracePt t="25167" x="3254375" y="2635250"/>
          <p14:tracePt t="25175" x="3217863" y="2635250"/>
          <p14:tracePt t="25183" x="3190875" y="2635250"/>
          <p14:tracePt t="25191" x="3154363" y="2635250"/>
          <p14:tracePt t="25199" x="3117850" y="2635250"/>
          <p14:tracePt t="25207" x="3035300" y="2625725"/>
          <p14:tracePt t="25215" x="2981325" y="2625725"/>
          <p14:tracePt t="25223" x="2889250" y="2617788"/>
          <p14:tracePt t="25231" x="2808288" y="2617788"/>
          <p14:tracePt t="25239" x="2698750" y="2581275"/>
          <p14:tracePt t="25247" x="2625725" y="2571750"/>
          <p14:tracePt t="25255" x="2562225" y="2562225"/>
          <p14:tracePt t="25264" x="2506663" y="2562225"/>
          <p14:tracePt t="25271" x="2462213" y="2562225"/>
          <p14:tracePt t="25280" x="2425700" y="2562225"/>
          <p14:tracePt t="25287" x="2406650" y="2562225"/>
          <p14:tracePt t="25297" x="2397125" y="2562225"/>
          <p14:tracePt t="25303" x="2379663" y="2562225"/>
          <p14:tracePt t="25402" x="2370138" y="2562225"/>
          <p14:tracePt t="25488" x="2379663" y="2562225"/>
          <p14:tracePt t="25498" x="2397125" y="2562225"/>
          <p14:tracePt t="25504" x="2416175" y="2571750"/>
          <p14:tracePt t="25512" x="2462213" y="2589213"/>
          <p14:tracePt t="25519" x="2498725" y="2589213"/>
          <p14:tracePt t="25529" x="2552700" y="2608263"/>
          <p14:tracePt t="25535" x="2616200" y="2617788"/>
          <p14:tracePt t="25546" x="2698750" y="2644775"/>
          <p14:tracePt t="25551" x="2771775" y="2671763"/>
          <p14:tracePt t="25562" x="2908300" y="2698750"/>
          <p14:tracePt t="25567" x="2998788" y="2698750"/>
          <p14:tracePt t="25575" x="3108325" y="2717800"/>
          <p14:tracePt t="25583" x="3200400" y="2744788"/>
          <p14:tracePt t="25591" x="3300413" y="2754313"/>
          <p14:tracePt t="25599" x="3409950" y="2771775"/>
          <p14:tracePt t="25610" x="3536950" y="2790825"/>
          <p14:tracePt t="25614" x="3665538" y="2790825"/>
          <p14:tracePt t="25622" x="3792538" y="2790825"/>
          <p14:tracePt t="25631" x="3883025" y="2790825"/>
          <p14:tracePt t="25638" x="4011613" y="2790825"/>
          <p14:tracePt t="25646" x="4102100" y="2790825"/>
          <p14:tracePt t="25654" x="4230688" y="2790825"/>
          <p14:tracePt t="25662" x="4321175" y="2790825"/>
          <p14:tracePt t="25671" x="4448175" y="2790825"/>
          <p14:tracePt t="25678" x="4576763" y="2790825"/>
          <p14:tracePt t="25686" x="4686300" y="2790825"/>
          <p14:tracePt t="25694" x="4795838" y="2790825"/>
          <p14:tracePt t="25702" x="4941888" y="2790825"/>
          <p14:tracePt t="25710" x="5049838" y="2790825"/>
          <p14:tracePt t="25719" x="5178425" y="2790825"/>
          <p14:tracePt t="25728" x="5297488" y="2817813"/>
          <p14:tracePt t="25734" x="5424488" y="2817813"/>
          <p14:tracePt t="25744" x="5534025" y="2817813"/>
          <p14:tracePt t="25750" x="5624513" y="2817813"/>
          <p14:tracePt t="25763" x="5697538" y="2817813"/>
          <p14:tracePt t="25768" x="5743575" y="2817813"/>
          <p14:tracePt t="25780" x="5780088" y="2817813"/>
          <p14:tracePt t="25784" x="5797550" y="2817813"/>
          <p14:tracePt t="25798" x="5826125" y="2817813"/>
          <p14:tracePt t="25800" x="5862638" y="2800350"/>
          <p14:tracePt t="25817" x="5870575" y="2800350"/>
          <p14:tracePt t="25832" x="5880100" y="2790825"/>
          <p14:tracePt t="25840" x="5889625" y="2781300"/>
          <p14:tracePt t="25961" x="5843588" y="2781300"/>
          <p14:tracePt t="25969" x="5789613" y="2781300"/>
          <p14:tracePt t="25976" x="5707063" y="2781300"/>
          <p14:tracePt t="25984" x="5634038" y="2781300"/>
          <p14:tracePt t="25992" x="5561013" y="2781300"/>
          <p14:tracePt t="26000" x="5451475" y="2781300"/>
          <p14:tracePt t="26007" x="5378450" y="2781300"/>
          <p14:tracePt t="26015" x="5297488" y="2763838"/>
          <p14:tracePt t="26023" x="5205413" y="2754313"/>
          <p14:tracePt t="26031" x="5141913" y="2708275"/>
          <p14:tracePt t="26039" x="5078413" y="2690813"/>
          <p14:tracePt t="26047" x="5049838" y="2681288"/>
          <p14:tracePt t="26056" x="5014913" y="2644775"/>
          <p14:tracePt t="26062" x="4986338" y="2635250"/>
          <p14:tracePt t="26070" x="4949825" y="2625725"/>
          <p14:tracePt t="26078" x="4932363" y="2625725"/>
          <p14:tracePt t="26086" x="4886325" y="2617788"/>
          <p14:tracePt t="26094" x="4868863" y="2608263"/>
          <p14:tracePt t="26102" x="4849813" y="2598738"/>
          <p14:tracePt t="26111" x="4822825" y="2598738"/>
          <p14:tracePt t="26119" x="4795838" y="2598738"/>
          <p14:tracePt t="26127" x="4776788" y="2598738"/>
          <p14:tracePt t="26134" x="4730750" y="2589213"/>
          <p14:tracePt t="26143" x="4713288" y="2589213"/>
          <p14:tracePt t="26151" x="4676775" y="2589213"/>
          <p14:tracePt t="26160" x="4630738" y="2571750"/>
          <p14:tracePt t="26166" x="4576763" y="2571750"/>
          <p14:tracePt t="26174" x="4540250" y="2554288"/>
          <p14:tracePt t="26182" x="4484688" y="2554288"/>
          <p14:tracePt t="26190" x="4457700" y="2544763"/>
          <p14:tracePt t="26199" x="4421188" y="2544763"/>
          <p14:tracePt t="26206" x="4413250" y="2544763"/>
          <p14:tracePt t="26214" x="4403725" y="2544763"/>
          <p14:tracePt t="26222" x="4394200" y="2535238"/>
          <p14:tracePt t="26230" x="4376738" y="2535238"/>
          <p14:tracePt t="26247" x="4348163" y="2525713"/>
          <p14:tracePt t="26255" x="4303713" y="2508250"/>
          <p14:tracePt t="26263" x="4248150" y="2489200"/>
          <p14:tracePt t="26271" x="4202113" y="2489200"/>
          <p14:tracePt t="26279" x="4138613" y="2481263"/>
          <p14:tracePt t="26287" x="4094163" y="2481263"/>
          <p14:tracePt t="26296" x="4038600" y="2471738"/>
          <p14:tracePt t="26303" x="3965575" y="2471738"/>
          <p14:tracePt t="26312" x="3919538" y="2444750"/>
          <p14:tracePt t="26319" x="3865563" y="2444750"/>
          <p14:tracePt t="26329" x="3846513" y="2435225"/>
          <p14:tracePt t="26335" x="3810000" y="2435225"/>
          <p14:tracePt t="26384" x="3802063" y="2435225"/>
          <p14:tracePt t="26536" x="3802063" y="2425700"/>
          <p14:tracePt t="26543" x="3810000" y="2408238"/>
          <p14:tracePt t="26550" x="3856038" y="2398713"/>
          <p14:tracePt t="26559" x="3911600" y="2379663"/>
          <p14:tracePt t="26567" x="4002088" y="2379663"/>
          <p14:tracePt t="26575" x="4121150" y="2371725"/>
          <p14:tracePt t="26583" x="4211638" y="2343150"/>
          <p14:tracePt t="26592" x="4321175" y="2343150"/>
          <p14:tracePt t="26599" x="4394200" y="2343150"/>
          <p14:tracePt t="26609" x="4476750" y="2343150"/>
          <p14:tracePt t="26616" x="4530725" y="2343150"/>
          <p14:tracePt t="26624" x="4567238" y="2343150"/>
          <p14:tracePt t="26631" x="4594225" y="2343150"/>
          <p14:tracePt t="26640" x="4613275" y="2343150"/>
          <p14:tracePt t="26648" x="4630738" y="2343150"/>
          <p14:tracePt t="26656" x="4640263" y="2343150"/>
          <p14:tracePt t="26672" x="4649788" y="2343150"/>
          <p14:tracePt t="26688" x="4659313" y="2343150"/>
          <p14:tracePt t="26696" x="4667250" y="2343150"/>
          <p14:tracePt t="26704" x="4695825" y="2343150"/>
          <p14:tracePt t="26713" x="4730750" y="2343150"/>
          <p14:tracePt t="26720" x="4776788" y="2343150"/>
          <p14:tracePt t="26730" x="4840288" y="2343150"/>
          <p14:tracePt t="26736" x="4905375" y="2362200"/>
          <p14:tracePt t="26747" x="4959350" y="2371725"/>
          <p14:tracePt t="26751" x="5005388" y="2389188"/>
          <p14:tracePt t="26763" x="5041900" y="2398713"/>
          <p14:tracePt t="26768" x="5068888" y="2398713"/>
          <p14:tracePt t="26779" x="5095875" y="2408238"/>
          <p14:tracePt t="26784" x="5122863" y="2425700"/>
          <p14:tracePt t="26800" x="5132388" y="2425700"/>
          <p14:tracePt t="26808" x="5141913" y="2425700"/>
          <p14:tracePt t="26960" x="5151438" y="2425700"/>
          <p14:tracePt t="26969" x="5151438" y="2408238"/>
          <p14:tracePt t="26975" x="5151438" y="2362200"/>
          <p14:tracePt t="26982" x="5178425" y="2298700"/>
          <p14:tracePt t="26990" x="5187950" y="2216150"/>
          <p14:tracePt t="26998" x="5205413" y="2125663"/>
          <p14:tracePt t="27007" x="5241925" y="2006600"/>
          <p14:tracePt t="27014" x="5287963" y="1860550"/>
          <p14:tracePt t="27023" x="5351463" y="1704975"/>
          <p14:tracePt t="27031" x="5424488" y="1558925"/>
          <p14:tracePt t="27039" x="5543550" y="1376363"/>
          <p14:tracePt t="27046" x="5670550" y="1212850"/>
          <p14:tracePt t="27056" x="5807075" y="1020763"/>
          <p14:tracePt t="27064" x="5916613" y="884238"/>
          <p14:tracePt t="27072" x="6007100" y="747713"/>
          <p14:tracePt t="27080" x="6108700" y="647700"/>
          <p14:tracePt t="41231" x="6126163" y="693738"/>
          <p14:tracePt t="41239" x="6043613" y="811213"/>
          <p14:tracePt t="41246" x="5989638" y="930275"/>
          <p14:tracePt t="41254" x="5899150" y="1049338"/>
          <p14:tracePt t="41262" x="5816600" y="1166813"/>
          <p14:tracePt t="41270" x="5743575" y="1268413"/>
          <p14:tracePt t="41278" x="5670550" y="1349375"/>
          <p14:tracePt t="41286" x="5616575" y="1431925"/>
          <p14:tracePt t="41294" x="5561013" y="1495425"/>
          <p14:tracePt t="41303" x="5507038" y="1568450"/>
          <p14:tracePt t="41311" x="5478463" y="1614488"/>
          <p14:tracePt t="41319" x="5434013" y="1677988"/>
          <p14:tracePt t="41327" x="5397500" y="1724025"/>
          <p14:tracePt t="41334" x="5360988" y="1787525"/>
          <p14:tracePt t="41342" x="5341938" y="1804988"/>
          <p14:tracePt t="41350" x="5297488" y="1870075"/>
          <p14:tracePt t="41359" x="5241925" y="1933575"/>
          <p14:tracePt t="41366" x="5195888" y="1979613"/>
          <p14:tracePt t="41375" x="5141913" y="2033588"/>
          <p14:tracePt t="41382" x="5095875" y="2070100"/>
          <p14:tracePt t="41392" x="5049838" y="2106613"/>
          <p14:tracePt t="41399" x="5005388" y="2125663"/>
          <p14:tracePt t="41407" x="4986338" y="2143125"/>
          <p14:tracePt t="41415" x="4968875" y="2152650"/>
          <p14:tracePt t="41423" x="4959350" y="2160588"/>
          <p14:tracePt t="41431" x="4949825" y="2170113"/>
          <p14:tracePt t="41439" x="4932363" y="2189163"/>
          <p14:tracePt t="41447" x="4922838" y="2189163"/>
          <p14:tracePt t="41455" x="4913313" y="2189163"/>
          <p14:tracePt t="41463" x="4895850" y="2197100"/>
          <p14:tracePt t="41471" x="4876800" y="2206625"/>
          <p14:tracePt t="41479" x="4840288" y="2216150"/>
          <p14:tracePt t="41487" x="4776788" y="2243138"/>
          <p14:tracePt t="41495" x="4713288" y="2270125"/>
          <p14:tracePt t="41503" x="4630738" y="2306638"/>
          <p14:tracePt t="41511" x="4576763" y="2335213"/>
          <p14:tracePt t="41519" x="4494213" y="2389188"/>
          <p14:tracePt t="41527" x="4448175" y="2408238"/>
          <p14:tracePt t="41535" x="4384675" y="2444750"/>
          <p14:tracePt t="41544" x="4348163" y="2471738"/>
          <p14:tracePt t="41551" x="4321175" y="2489200"/>
          <p14:tracePt t="41560" x="4311650" y="2498725"/>
          <p14:tracePt t="41567" x="4294188" y="2508250"/>
          <p14:tracePt t="41592" x="4284663" y="2508250"/>
          <p14:tracePt t="41599" x="4275138" y="2508250"/>
          <p14:tracePt t="41632" x="4267200" y="2517775"/>
          <p14:tracePt t="41639" x="4257675" y="2525713"/>
          <p14:tracePt t="41647" x="4238625" y="2525713"/>
          <p14:tracePt t="41655" x="4230688" y="2535238"/>
          <p14:tracePt t="41663" x="4202113" y="2535238"/>
          <p14:tracePt t="41670" x="4165600" y="2535238"/>
          <p14:tracePt t="41678" x="4121150" y="2535238"/>
          <p14:tracePt t="41686" x="4084638" y="2535238"/>
          <p14:tracePt t="41694" x="4038600" y="2535238"/>
          <p14:tracePt t="41702" x="4011613" y="2535238"/>
          <p14:tracePt t="41710" x="3984625" y="2535238"/>
          <p14:tracePt t="41719" x="3948113" y="2525713"/>
          <p14:tracePt t="41726" x="3938588" y="2525713"/>
          <p14:tracePt t="41735" x="3902075" y="2525713"/>
          <p14:tracePt t="41743" x="3892550" y="2525713"/>
          <p14:tracePt t="41760" x="3865563" y="2525713"/>
          <p14:tracePt t="41776" x="3856038" y="2525713"/>
          <p14:tracePt t="41783" x="3829050" y="2525713"/>
          <p14:tracePt t="41793" x="3810000" y="2525713"/>
          <p14:tracePt t="41799" x="3802063" y="2525713"/>
          <p14:tracePt t="41807" x="3775075" y="2525713"/>
          <p14:tracePt t="41815" x="3756025" y="2525713"/>
          <p14:tracePt t="41823" x="3746500" y="2525713"/>
          <p14:tracePt t="41831" x="3729038" y="2525713"/>
          <p14:tracePt t="41839" x="3719513" y="2517775"/>
          <p14:tracePt t="41848" x="3702050" y="2517775"/>
          <p14:tracePt t="41855" x="3692525" y="2517775"/>
          <p14:tracePt t="41864" x="3683000" y="2517775"/>
          <p14:tracePt t="41871" x="3673475" y="2508250"/>
          <p14:tracePt t="41879" x="3656013" y="2489200"/>
          <p14:tracePt t="41895" x="3656013" y="2481263"/>
          <p14:tracePt t="41927" x="3656013" y="2462213"/>
          <p14:tracePt t="41935" x="3656013" y="2452688"/>
          <p14:tracePt t="41944" x="3656013" y="2444750"/>
          <p14:tracePt t="41951" x="3665538" y="2425700"/>
          <p14:tracePt t="41961" x="3665538" y="2416175"/>
          <p14:tracePt t="41979" x="3709988" y="2398713"/>
          <p14:tracePt t="41983" x="3746500" y="2389188"/>
          <p14:tracePt t="41996" x="3775075" y="2389188"/>
          <p14:tracePt t="41999" x="3802063" y="2379663"/>
          <p14:tracePt t="42010" x="3846513" y="2379663"/>
          <p14:tracePt t="42015" x="3902075" y="2379663"/>
          <p14:tracePt t="42022" x="3956050" y="2379663"/>
          <p14:tracePt t="42030" x="4011613" y="2379663"/>
          <p14:tracePt t="42038" x="4065588" y="2379663"/>
          <p14:tracePt t="42046" x="4121150" y="2379663"/>
          <p14:tracePt t="42054" x="4175125" y="2379663"/>
          <p14:tracePt t="42062" x="4221163" y="2379663"/>
          <p14:tracePt t="42070" x="4257675" y="2379663"/>
          <p14:tracePt t="42079" x="4294188" y="2379663"/>
          <p14:tracePt t="42087" x="4321175" y="2379663"/>
          <p14:tracePt t="42095" x="4330700" y="2379663"/>
          <p14:tracePt t="42103" x="4340225" y="2379663"/>
          <p14:tracePt t="42111" x="4357688" y="2379663"/>
          <p14:tracePt t="42119" x="4367213" y="2379663"/>
          <p14:tracePt t="42127" x="4376738" y="2379663"/>
          <p14:tracePt t="42135" x="4384675" y="2371725"/>
          <p14:tracePt t="42144" x="4403725" y="2362200"/>
          <p14:tracePt t="42167" x="4413250" y="2362200"/>
          <p14:tracePt t="42264" x="4403725" y="2362200"/>
          <p14:tracePt t="42288" x="4394200" y="2362200"/>
          <p14:tracePt t="42383" x="4403725" y="2362200"/>
          <p14:tracePt t="42392" x="4413250" y="2371725"/>
          <p14:tracePt t="42399" x="4421188" y="2379663"/>
          <p14:tracePt t="42407" x="4440238" y="2379663"/>
          <p14:tracePt t="42415" x="4457700" y="2389188"/>
          <p14:tracePt t="42423" x="4457700" y="2398713"/>
          <p14:tracePt t="42544" x="4457700" y="2408238"/>
          <p14:tracePt t="42552" x="4457700" y="2416175"/>
          <p14:tracePt t="42560" x="4457700" y="2425700"/>
          <p14:tracePt t="42567" x="4457700" y="2444750"/>
          <p14:tracePt t="42584" x="4457700" y="2452688"/>
          <p14:tracePt t="42595" x="4457700" y="2471738"/>
          <p14:tracePt t="42600" x="4448175" y="2481263"/>
          <p14:tracePt t="42624" x="4440238" y="2489200"/>
          <p14:tracePt t="42632" x="4430713" y="2498725"/>
          <p14:tracePt t="42648" x="4421188" y="2498725"/>
          <p14:tracePt t="42670" x="4413250" y="2498725"/>
          <p14:tracePt t="42694" x="4403725" y="2498725"/>
          <p14:tracePt t="42735" x="4384675" y="2498725"/>
          <p14:tracePt t="42800" x="4376738" y="2498725"/>
          <p14:tracePt t="42808" x="4376738" y="2489200"/>
          <p14:tracePt t="42816" x="4376738" y="2481263"/>
          <p14:tracePt t="42824" x="4376738" y="2471738"/>
          <p14:tracePt t="42832" x="4376738" y="2452688"/>
          <p14:tracePt t="42840" x="4384675" y="2452688"/>
          <p14:tracePt t="42856" x="4384675" y="2444750"/>
          <p14:tracePt t="42872" x="4394200" y="2425700"/>
          <p14:tracePt t="43048" x="4384675" y="2425700"/>
          <p14:tracePt t="43056" x="4367213" y="2425700"/>
          <p14:tracePt t="43062" x="4348163" y="2444750"/>
          <p14:tracePt t="43071" x="4321175" y="2444750"/>
          <p14:tracePt t="43078" x="4303713" y="2452688"/>
          <p14:tracePt t="43086" x="4267200" y="2452688"/>
          <p14:tracePt t="43094" x="4221163" y="2452688"/>
          <p14:tracePt t="43102" x="4184650" y="2452688"/>
          <p14:tracePt t="43110" x="4165600" y="2452688"/>
          <p14:tracePt t="43118" x="4129088" y="2452688"/>
          <p14:tracePt t="43143" x="4121150" y="2452688"/>
          <p14:tracePt t="43352" x="4121150" y="2444750"/>
          <p14:tracePt t="43366" x="4129088" y="2444750"/>
          <p14:tracePt t="43375" x="4157663" y="2444750"/>
          <p14:tracePt t="43382" x="4175125" y="2444750"/>
          <p14:tracePt t="43391" x="4194175" y="2444750"/>
          <p14:tracePt t="43398" x="4211638" y="2444750"/>
          <p14:tracePt t="43407" x="4221163" y="2444750"/>
          <p14:tracePt t="43415" x="4248150" y="2444750"/>
          <p14:tracePt t="43423" x="4267200" y="2444750"/>
          <p14:tracePt t="43431" x="4294188" y="2444750"/>
          <p14:tracePt t="43440" x="4303713" y="2444750"/>
          <p14:tracePt t="43448" x="4330700" y="2444750"/>
          <p14:tracePt t="43632" x="4340225" y="2444750"/>
          <p14:tracePt t="43641" x="4348163" y="2435225"/>
          <p14:tracePt t="43664" x="4357688" y="2425700"/>
          <p14:tracePt t="43674" x="4367213" y="2398713"/>
          <p14:tracePt t="43680" x="4376738" y="2398713"/>
          <p14:tracePt t="43687" x="4403725" y="2371725"/>
          <p14:tracePt t="43695" x="4413250" y="2362200"/>
          <p14:tracePt t="43703" x="4440238" y="2343150"/>
          <p14:tracePt t="43710" x="4467225" y="2306638"/>
          <p14:tracePt t="43719" x="4503738" y="2289175"/>
          <p14:tracePt t="43727" x="4540250" y="2252663"/>
          <p14:tracePt t="43735" x="4613275" y="2189163"/>
          <p14:tracePt t="43742" x="4640263" y="2170113"/>
          <p14:tracePt t="43751" x="4713288" y="2106613"/>
          <p14:tracePt t="43759" x="4767263" y="2052638"/>
          <p14:tracePt t="43767" x="4849813" y="1987550"/>
          <p14:tracePt t="43775" x="4886325" y="1943100"/>
          <p14:tracePt t="43782" x="4941888" y="1870075"/>
          <p14:tracePt t="43792" x="5005388" y="1804988"/>
          <p14:tracePt t="43799" x="5059363" y="1741488"/>
          <p14:tracePt t="43808" x="5132388" y="1660525"/>
          <p14:tracePt t="43815" x="5178425" y="1587500"/>
          <p14:tracePt t="43824" x="5232400" y="1522413"/>
          <p14:tracePt t="43830" x="5287963" y="1441450"/>
          <p14:tracePt t="43838" x="5324475" y="1412875"/>
          <p14:tracePt t="43846" x="5378450" y="1331913"/>
          <p14:tracePt t="43855" x="5397500" y="1268413"/>
          <p14:tracePt t="43863" x="5451475" y="1203325"/>
          <p14:tracePt t="43871" x="5487988" y="1139825"/>
          <p14:tracePt t="43879" x="5524500" y="1093788"/>
          <p14:tracePt t="43887" x="5551488" y="1049338"/>
          <p14:tracePt t="43894" x="5561013" y="1030288"/>
          <p14:tracePt t="43902" x="5570538" y="993775"/>
          <p14:tracePt t="43910" x="5580063" y="957263"/>
          <p14:tracePt t="43918" x="5580063" y="947738"/>
          <p14:tracePt t="43926" x="5597525" y="930275"/>
          <p14:tracePt t="43935" x="5607050" y="903288"/>
          <p14:tracePt t="43951" x="5607050" y="893763"/>
          <p14:tracePt t="43966" x="5607050" y="884238"/>
          <p14:tracePt t="44023" x="5607050" y="866775"/>
          <p14:tracePt t="44031" x="5616575" y="857250"/>
          <p14:tracePt t="44056" x="5624513" y="847725"/>
          <p14:tracePt t="44062" x="5624513" y="839788"/>
          <p14:tracePt t="44070" x="5634038" y="839788"/>
          <p14:tracePt t="44078" x="5653088" y="820738"/>
          <p14:tracePt t="44086" x="5670550" y="803275"/>
          <p14:tracePt t="44096" x="5697538" y="774700"/>
          <p14:tracePt t="44103" x="5716588" y="757238"/>
          <p14:tracePt t="44111" x="5761038" y="711200"/>
          <p14:tracePt t="44120" x="5789613" y="693738"/>
          <p14:tracePt t="44130" x="5826125" y="665163"/>
          <p14:tracePt t="50176" x="6108700" y="665163"/>
          <p14:tracePt t="50184" x="6108700" y="693738"/>
          <p14:tracePt t="50192" x="6108700" y="730250"/>
          <p14:tracePt t="50200" x="6108700" y="766763"/>
          <p14:tracePt t="50209" x="6108700" y="774700"/>
          <p14:tracePt t="50214" x="6116638" y="820738"/>
          <p14:tracePt t="50222" x="6116638" y="830263"/>
          <p14:tracePt t="50230" x="6116638" y="839788"/>
          <p14:tracePt t="50246" x="6116638" y="857250"/>
          <p14:tracePt t="50279" x="6116638" y="866775"/>
          <p14:tracePt t="50287" x="6116638" y="874713"/>
          <p14:tracePt t="50303" x="6135688" y="884238"/>
          <p14:tracePt t="50440" x="6145213" y="893763"/>
          <p14:tracePt t="50449" x="6116638" y="920750"/>
          <p14:tracePt t="50457" x="6026150" y="939800"/>
          <p14:tracePt t="50465" x="5962650" y="976313"/>
          <p14:tracePt t="50470" x="5899150" y="1003300"/>
          <p14:tracePt t="50478" x="5862638" y="1030288"/>
          <p14:tracePt t="50486" x="5834063" y="1066800"/>
          <p14:tracePt t="50494" x="5826125" y="1085850"/>
          <p14:tracePt t="50502" x="5816600" y="1139825"/>
          <p14:tracePt t="50510" x="5816600" y="1195388"/>
          <p14:tracePt t="50518" x="5816600" y="1249363"/>
          <p14:tracePt t="50526" x="5816600" y="1303338"/>
          <p14:tracePt t="50534" x="5816600" y="1376363"/>
          <p14:tracePt t="50542" x="5816600" y="1458913"/>
          <p14:tracePt t="50551" x="5816600" y="1531938"/>
          <p14:tracePt t="50559" x="5816600" y="1624013"/>
          <p14:tracePt t="50567" x="5816600" y="1697038"/>
          <p14:tracePt t="50577" x="5816600" y="1824038"/>
          <p14:tracePt t="50583" x="5797550" y="1897063"/>
          <p14:tracePt t="50592" x="5761038" y="1997075"/>
          <p14:tracePt t="50599" x="5734050" y="2060575"/>
          <p14:tracePt t="50609" x="5697538" y="2125663"/>
          <p14:tracePt t="50615" x="5670550" y="2206625"/>
          <p14:tracePt t="50623" x="5643563" y="2243138"/>
          <p14:tracePt t="50631" x="5634038" y="2279650"/>
          <p14:tracePt t="50639" x="5624513" y="2306638"/>
          <p14:tracePt t="50647" x="5624513" y="2316163"/>
          <p14:tracePt t="50655" x="5624513" y="2343150"/>
          <p14:tracePt t="50671" x="5624513" y="2352675"/>
          <p14:tracePt t="50736" x="5643563" y="2352675"/>
          <p14:tracePt t="50801" x="5624513" y="2352675"/>
          <p14:tracePt t="50810" x="5524500" y="2371725"/>
          <p14:tracePt t="50816" x="5334000" y="2435225"/>
          <p14:tracePt t="50826" x="5178425" y="2481263"/>
          <p14:tracePt t="50831" x="4995863" y="2544763"/>
          <p14:tracePt t="50839" x="4822825" y="2625725"/>
          <p14:tracePt t="50847" x="4703763" y="2698750"/>
          <p14:tracePt t="50856" x="4586288" y="2771775"/>
          <p14:tracePt t="50863" x="4521200" y="2817813"/>
          <p14:tracePt t="50871" x="4467225" y="2890838"/>
          <p14:tracePt t="50879" x="4457700" y="2982913"/>
          <p14:tracePt t="50887" x="4448175" y="3036888"/>
          <p14:tracePt t="50897" x="4448175" y="3119438"/>
          <p14:tracePt t="50903" x="4448175" y="3173413"/>
          <p14:tracePt t="50912" x="4476750" y="3255963"/>
          <p14:tracePt t="50919" x="4530725" y="3319463"/>
          <p14:tracePt t="50928" x="4567238" y="3365500"/>
          <p14:tracePt t="50937" x="4603750" y="3411538"/>
          <p14:tracePt t="50942" x="4613275" y="3429000"/>
          <p14:tracePt t="50963" x="4613275" y="3475038"/>
          <p14:tracePt t="50966" x="4613275" y="3511550"/>
          <p14:tracePt t="50975" x="4613275" y="3538538"/>
          <p14:tracePt t="50983" x="4594225" y="3565525"/>
          <p14:tracePt t="50996" x="4586288" y="3584575"/>
          <p14:tracePt t="50999" x="4576763" y="3621088"/>
          <p14:tracePt t="51013" x="4567238" y="3621088"/>
          <p14:tracePt t="51014" x="4567238" y="3629025"/>
          <p14:tracePt t="51022" x="4549775" y="3648075"/>
          <p14:tracePt t="51038" x="4540250" y="3675063"/>
          <p14:tracePt t="51046" x="4530725" y="3694113"/>
          <p14:tracePt t="51054" x="4521200" y="3721100"/>
          <p14:tracePt t="51062" x="4503738" y="3748088"/>
          <p14:tracePt t="51070" x="4484688" y="3775075"/>
          <p14:tracePt t="51078" x="4476750" y="3811588"/>
          <p14:tracePt t="51087" x="4440238" y="3867150"/>
          <p14:tracePt t="51094" x="4413250" y="3911600"/>
          <p14:tracePt t="51103" x="4376738" y="3976688"/>
          <p14:tracePt t="51110" x="4357688" y="4021138"/>
          <p14:tracePt t="51118" x="4330700" y="4103688"/>
          <p14:tracePt t="51126" x="4321175" y="4130675"/>
          <p14:tracePt t="51134" x="4311650" y="4159250"/>
          <p14:tracePt t="51142" x="4303713" y="4176713"/>
          <p14:tracePt t="51159" x="4303713" y="4195763"/>
          <p14:tracePt t="51167" x="4294188" y="4203700"/>
          <p14:tracePt t="51249" x="4284663" y="4203700"/>
          <p14:tracePt t="51257" x="4248150" y="4213225"/>
          <p14:tracePt t="51266" x="4175125" y="4213225"/>
          <p14:tracePt t="51272" x="4094163" y="4222750"/>
          <p14:tracePt t="51279" x="4021138" y="4222750"/>
          <p14:tracePt t="51287" x="3911600" y="4222750"/>
          <p14:tracePt t="51295" x="3838575" y="4222750"/>
          <p14:tracePt t="51303" x="3783013" y="4222750"/>
          <p14:tracePt t="51311" x="3738563" y="4222750"/>
          <p14:tracePt t="51319" x="3719513" y="4222750"/>
          <p14:tracePt t="51327" x="3702050" y="4222750"/>
          <p14:tracePt t="51351" x="3692525" y="4222750"/>
          <p14:tracePt t="51359" x="3683000" y="4222750"/>
          <p14:tracePt t="51367" x="3656013" y="4232275"/>
          <p14:tracePt t="51391" x="3646488" y="4240213"/>
          <p14:tracePt t="51399" x="3636963" y="4249738"/>
          <p14:tracePt t="51415" x="3629025" y="4259263"/>
          <p14:tracePt t="51427" x="3629025" y="4268788"/>
          <p14:tracePt t="51432" x="3619500" y="4276725"/>
          <p14:tracePt t="51440" x="3600450" y="4295775"/>
          <p14:tracePt t="51456" x="3592513" y="4295775"/>
          <p14:tracePt t="51479" x="3582988" y="4303713"/>
          <p14:tracePt t="51495" x="3573463" y="4313238"/>
          <p14:tracePt t="51511" x="3556000" y="4332288"/>
          <p14:tracePt t="51519" x="3546475" y="4340225"/>
          <p14:tracePt t="51527" x="3519488" y="4368800"/>
          <p14:tracePt t="51535" x="3509963" y="4386263"/>
          <p14:tracePt t="51543" x="3482975" y="4413250"/>
          <p14:tracePt t="51552" x="3463925" y="4441825"/>
          <p14:tracePt t="51560" x="3455988" y="4441825"/>
          <p14:tracePt t="51567" x="3427413" y="4468813"/>
          <p14:tracePt t="51576" x="3427413" y="4478338"/>
          <p14:tracePt t="51584" x="3409950" y="4495800"/>
          <p14:tracePt t="51712" x="3409950" y="4505325"/>
          <p14:tracePt t="51718" x="3409950" y="4514850"/>
          <p14:tracePt t="51734" x="3409950" y="4522788"/>
          <p14:tracePt t="51750" x="3409950" y="4532313"/>
          <p14:tracePt t="51774" x="3390900" y="4551363"/>
          <p14:tracePt t="51987" x="3382963" y="4559300"/>
          <p14:tracePt t="51992" x="3373438" y="4578350"/>
          <p14:tracePt t="52001" x="3373438" y="4587875"/>
          <p14:tracePt t="52011" x="3373438" y="4605338"/>
          <p14:tracePt t="52017" x="3373438" y="4614863"/>
          <p14:tracePt t="52027" x="3373438" y="4641850"/>
          <p14:tracePt t="52048" x="3373438" y="4651375"/>
          <p14:tracePt t="52072" x="3373438" y="4668838"/>
          <p14:tracePt t="52088" x="3363913" y="4678363"/>
          <p14:tracePt t="52104" x="3336925" y="4705350"/>
          <p14:tracePt t="52112" x="3336925" y="4714875"/>
          <p14:tracePt t="52120" x="3336925" y="4724400"/>
          <p14:tracePt t="52129" x="3327400" y="4724400"/>
          <p14:tracePt t="52136" x="3309938" y="4732338"/>
          <p14:tracePt t="52160" x="3300413" y="4751388"/>
          <p14:tracePt t="52192" x="3300413" y="4760913"/>
          <p14:tracePt t="52209" x="3290888" y="4778375"/>
          <p14:tracePt t="52240" x="3281363" y="4787900"/>
          <p14:tracePt t="52256" x="3263900" y="4805363"/>
          <p14:tracePt t="52265" x="3254375" y="4805363"/>
          <p14:tracePt t="52273" x="3227388" y="4814888"/>
          <p14:tracePt t="52279" x="3208338" y="4824413"/>
          <p14:tracePt t="52287" x="3200400" y="4824413"/>
          <p14:tracePt t="52295" x="3181350" y="4824413"/>
          <p14:tracePt t="52303" x="3171825" y="4824413"/>
          <p14:tracePt t="52311" x="3163888" y="4824413"/>
          <p14:tracePt t="52319" x="3144838" y="4824413"/>
          <p14:tracePt t="52350" x="3127375" y="4814888"/>
          <p14:tracePt t="52358" x="3127375" y="4797425"/>
          <p14:tracePt t="52366" x="3117850" y="4751388"/>
          <p14:tracePt t="52375" x="3117850" y="4724400"/>
          <p14:tracePt t="52382" x="3108325" y="4705350"/>
          <p14:tracePt t="52391" x="3108325" y="4668838"/>
          <p14:tracePt t="52399" x="3081338" y="4632325"/>
          <p14:tracePt t="52410" x="3071813" y="4614863"/>
          <p14:tracePt t="52417" x="3071813" y="4605338"/>
          <p14:tracePt t="52427" x="3071813" y="4595813"/>
          <p14:tracePt t="52432" x="3071813" y="4587875"/>
          <p14:tracePt t="52440" x="3071813" y="4578350"/>
          <p14:tracePt t="52448" x="3071813" y="4568825"/>
          <p14:tracePt t="52456" x="3071813" y="4559300"/>
          <p14:tracePt t="52464" x="3071813" y="4541838"/>
          <p14:tracePt t="52471" x="3071813" y="4532313"/>
          <p14:tracePt t="52480" x="3071813" y="4522788"/>
          <p14:tracePt t="52487" x="3071813" y="4505325"/>
          <p14:tracePt t="52496" x="3071813" y="4486275"/>
          <p14:tracePt t="52503" x="3071813" y="4441825"/>
          <p14:tracePt t="52511" x="3081338" y="4432300"/>
          <p14:tracePt t="52520" x="3090863" y="4405313"/>
          <p14:tracePt t="52527" x="3100388" y="4386263"/>
          <p14:tracePt t="52536" x="3108325" y="4349750"/>
          <p14:tracePt t="52544" x="3108325" y="4303713"/>
          <p14:tracePt t="52552" x="3127375" y="4276725"/>
          <p14:tracePt t="52561" x="3136900" y="4249738"/>
          <p14:tracePt t="52567" x="3136900" y="4203700"/>
          <p14:tracePt t="52576" x="3144838" y="4186238"/>
          <p14:tracePt t="52583" x="3144838" y="4159250"/>
          <p14:tracePt t="52592" x="3144838" y="4140200"/>
          <p14:tracePt t="52599" x="3154363" y="4113213"/>
          <p14:tracePt t="52609" x="3154363" y="4103688"/>
          <p14:tracePt t="52615" x="3154363" y="4094163"/>
          <p14:tracePt t="52625" x="3163888" y="4086225"/>
          <p14:tracePt t="52655" x="3171825" y="4086225"/>
          <p14:tracePt t="52671" x="3181350" y="4076700"/>
          <p14:tracePt t="52687" x="3200400" y="4057650"/>
          <p14:tracePt t="52695" x="3208338" y="4049713"/>
          <p14:tracePt t="52711" x="3217863" y="4049713"/>
          <p14:tracePt t="52719" x="3227388" y="4049713"/>
          <p14:tracePt t="52727" x="3254375" y="4040188"/>
          <p14:tracePt t="52744" x="3273425" y="4013200"/>
          <p14:tracePt t="52759" x="3290888" y="4003675"/>
          <p14:tracePt t="52767" x="3300413" y="4003675"/>
          <p14:tracePt t="52783" x="3317875" y="4003675"/>
          <p14:tracePt t="52799" x="3336925" y="4003675"/>
          <p14:tracePt t="52815" x="3346450" y="4003675"/>
          <p14:tracePt t="52831" x="3354388" y="4003675"/>
          <p14:tracePt t="52847" x="3373438" y="4003675"/>
          <p14:tracePt t="52928" x="3382963" y="4003675"/>
          <p14:tracePt t="52936" x="3390900" y="4003675"/>
          <p14:tracePt t="52944" x="3400425" y="4003675"/>
          <p14:tracePt t="52952" x="3409950" y="4013200"/>
          <p14:tracePt t="52969" x="3409950" y="4040188"/>
          <p14:tracePt t="52977" x="3409950" y="4067175"/>
          <p14:tracePt t="52983" x="3409950" y="4094163"/>
          <p14:tracePt t="52993" x="3409950" y="4113213"/>
          <p14:tracePt t="52999" x="3409950" y="4159250"/>
          <p14:tracePt t="53010" x="3409950" y="4176713"/>
          <p14:tracePt t="53015" x="3409950" y="4195763"/>
          <p14:tracePt t="53026" x="3409950" y="4213225"/>
          <p14:tracePt t="53031" x="3409950" y="4240213"/>
          <p14:tracePt t="53039" x="3409950" y="4259263"/>
          <p14:tracePt t="53047" x="3409950" y="4276725"/>
          <p14:tracePt t="53056" x="3409950" y="4295775"/>
          <p14:tracePt t="53071" x="3409950" y="4322763"/>
          <p14:tracePt t="53079" x="3409950" y="4340225"/>
          <p14:tracePt t="53089" x="3409950" y="4359275"/>
          <p14:tracePt t="53094" x="3409950" y="4368800"/>
          <p14:tracePt t="53102" x="3409950" y="4376738"/>
          <p14:tracePt t="53110" x="3409950" y="4386263"/>
          <p14:tracePt t="53118" x="3409950" y="4405313"/>
          <p14:tracePt t="53134" x="3409950" y="4413250"/>
          <p14:tracePt t="53142" x="3409950" y="4432300"/>
          <p14:tracePt t="53150" x="3409950" y="4459288"/>
          <p14:tracePt t="53158" x="3409950" y="4468813"/>
          <p14:tracePt t="53167" x="3409950" y="4486275"/>
          <p14:tracePt t="53175" x="3409950" y="4495800"/>
          <p14:tracePt t="53192" x="3409950" y="4505325"/>
          <p14:tracePt t="53210" x="3409950" y="4514850"/>
          <p14:tracePt t="53215" x="3409950" y="4522788"/>
          <p14:tracePt t="53231" x="3409950" y="4532313"/>
          <p14:tracePt t="53239" x="3390900" y="4551363"/>
          <p14:tracePt t="53288" x="3390900" y="4568825"/>
          <p14:tracePt t="53295" x="3382963" y="4587875"/>
          <p14:tracePt t="53311" x="3373438" y="4595813"/>
          <p14:tracePt t="53327" x="3363913" y="4605338"/>
          <p14:tracePt t="53344" x="3354388" y="4624388"/>
          <p14:tracePt t="53352" x="3346450" y="4624388"/>
          <p14:tracePt t="53366" x="3327400" y="4632325"/>
          <p14:tracePt t="53384" x="3309938" y="4641850"/>
          <p14:tracePt t="53394" x="3290888" y="4660900"/>
          <p14:tracePt t="53416" x="3281363" y="4668838"/>
          <p14:tracePt t="53432" x="3281363" y="4678363"/>
          <p14:tracePt t="53443" x="3273425" y="4678363"/>
          <p14:tracePt t="53448" x="3263900" y="4678363"/>
          <p14:tracePt t="53456" x="3254375" y="4687888"/>
          <p14:tracePt t="53464" x="3227388" y="4705350"/>
          <p14:tracePt t="53481" x="3208338" y="4714875"/>
          <p14:tracePt t="53496" x="3200400" y="4724400"/>
          <p14:tracePt t="53512" x="3171825" y="4732338"/>
          <p14:tracePt t="53520" x="3163888" y="4732338"/>
          <p14:tracePt t="53527" x="3144838" y="4751388"/>
          <p14:tracePt t="53560" x="3136900" y="4751388"/>
          <p14:tracePt t="53592" x="3127375" y="4751388"/>
          <p14:tracePt t="53624" x="3117850" y="4751388"/>
          <p14:tracePt t="53632" x="3117850" y="4741863"/>
          <p14:tracePt t="53640" x="3117850" y="4724400"/>
          <p14:tracePt t="53648" x="3117850" y="4714875"/>
          <p14:tracePt t="53656" x="3117850" y="4678363"/>
          <p14:tracePt t="53664" x="3117850" y="4668838"/>
          <p14:tracePt t="53672" x="3117850" y="4632325"/>
          <p14:tracePt t="53680" x="3117850" y="4624388"/>
          <p14:tracePt t="53688" x="3117850" y="4595813"/>
          <p14:tracePt t="53696" x="3117850" y="4578350"/>
          <p14:tracePt t="53704" x="3117850" y="4568825"/>
          <p14:tracePt t="53711" x="3117850" y="4541838"/>
          <p14:tracePt t="53720" x="3117850" y="4522788"/>
          <p14:tracePt t="53727" x="3117850" y="4505325"/>
          <p14:tracePt t="53736" x="3127375" y="4486275"/>
          <p14:tracePt t="53744" x="3127375" y="4459288"/>
          <p14:tracePt t="53752" x="3136900" y="4441825"/>
          <p14:tracePt t="53761" x="3144838" y="4405313"/>
          <p14:tracePt t="53768" x="3154363" y="4395788"/>
          <p14:tracePt t="53777" x="3154363" y="4386263"/>
          <p14:tracePt t="53783" x="3163888" y="4376738"/>
          <p14:tracePt t="53792" x="3171825" y="4368800"/>
          <p14:tracePt t="53896" x="3181350" y="4368800"/>
          <p14:tracePt t="53912" x="3181350" y="4386263"/>
          <p14:tracePt t="53927" x="3181350" y="4395788"/>
          <p14:tracePt t="53961" x="3181350" y="4405313"/>
          <p14:tracePt t="54072" x="3190875" y="4413250"/>
          <p14:tracePt t="54096" x="3190875" y="4422775"/>
          <p14:tracePt t="54136" x="3190875" y="4432300"/>
          <p14:tracePt t="54168" x="3190875" y="4441825"/>
          <p14:tracePt t="54223" x="3208338" y="4449763"/>
          <p14:tracePt t="54231" x="3227388" y="4449763"/>
          <p14:tracePt t="54239" x="3254375" y="4449763"/>
          <p14:tracePt t="54247" x="3309938" y="4449763"/>
          <p14:tracePt t="54255" x="3390900" y="4422775"/>
          <p14:tracePt t="54263" x="3455988" y="4386263"/>
          <p14:tracePt t="54271" x="3556000" y="4313238"/>
          <p14:tracePt t="54279" x="3619500" y="4259263"/>
          <p14:tracePt t="54287" x="3709988" y="4176713"/>
          <p14:tracePt t="54295" x="3756025" y="4140200"/>
          <p14:tracePt t="54303" x="3783013" y="4103688"/>
          <p14:tracePt t="54312" x="3810000" y="4086225"/>
          <p14:tracePt t="54319" x="3829050" y="4057650"/>
          <p14:tracePt t="54327" x="3838575" y="4030663"/>
          <p14:tracePt t="54335" x="3846513" y="3994150"/>
          <p14:tracePt t="54344" x="3856038" y="3976688"/>
          <p14:tracePt t="54350" x="3892550" y="3930650"/>
          <p14:tracePt t="54358" x="3902075" y="3903663"/>
          <p14:tracePt t="54366" x="3929063" y="3875088"/>
          <p14:tracePt t="54375" x="3956050" y="3830638"/>
          <p14:tracePt t="54384" x="3992563" y="3775075"/>
          <p14:tracePt t="54394" x="4029075" y="3711575"/>
          <p14:tracePt t="54400" x="4111625" y="3629025"/>
          <p14:tracePt t="54411" x="4165600" y="3565525"/>
          <p14:tracePt t="54416" x="4238625" y="3482975"/>
          <p14:tracePt t="54426" x="4311650" y="3365500"/>
          <p14:tracePt t="54431" x="4348163" y="3302000"/>
          <p14:tracePt t="54444" x="4413250" y="3228975"/>
          <p14:tracePt t="54448" x="4430713" y="3155950"/>
          <p14:tracePt t="54456" x="4467225" y="3073400"/>
          <p14:tracePt t="54464" x="4467225" y="3036888"/>
          <p14:tracePt t="54471" x="4494213" y="2973388"/>
          <p14:tracePt t="54480" x="4494213" y="2900363"/>
          <p14:tracePt t="54488" x="4503738" y="2844800"/>
          <p14:tracePt t="54495" x="4530725" y="2763838"/>
          <p14:tracePt t="54503" x="4540250" y="2671763"/>
          <p14:tracePt t="54511" x="4540250" y="2617788"/>
          <p14:tracePt t="54519" x="4557713" y="2554288"/>
          <p14:tracePt t="54527" x="4567238" y="2498725"/>
          <p14:tracePt t="54536" x="4594225" y="2398713"/>
          <p14:tracePt t="54542" x="4603750" y="2289175"/>
          <p14:tracePt t="54551" x="4622800" y="2160588"/>
          <p14:tracePt t="54560" x="4640263" y="2006600"/>
          <p14:tracePt t="54567" x="4667250" y="1897063"/>
          <p14:tracePt t="54577" x="4713288" y="1731963"/>
          <p14:tracePt t="54583" x="4740275" y="1577975"/>
          <p14:tracePt t="54592" x="4767263" y="1468438"/>
          <p14:tracePt t="54599" x="4813300" y="1303338"/>
          <p14:tracePt t="54610" x="4832350" y="1203325"/>
          <p14:tracePt t="54615" x="4859338" y="1112838"/>
          <p14:tracePt t="54625" x="4886325" y="993775"/>
          <p14:tracePt t="54631" x="4895850" y="939800"/>
          <p14:tracePt t="54639" x="4895850" y="866775"/>
          <p14:tracePt t="54647" x="4905375" y="803275"/>
          <p14:tracePt t="54655" x="4922838" y="747713"/>
          <p14:tracePt t="54663" x="4922838" y="693738"/>
          <p14:tracePt t="54672" x="4922838" y="628650"/>
          <p14:tracePt t="54680" x="4941888" y="574675"/>
          <p14:tracePt t="59559" x="4476750" y="684213"/>
          <p14:tracePt t="59566" x="4457700" y="693738"/>
          <p14:tracePt t="59582" x="4448175" y="665163"/>
          <p14:tracePt t="59695" x="5597525" y="793750"/>
          <p14:tracePt t="59703" x="5899150" y="1012825"/>
          <p14:tracePt t="59710" x="6345238" y="1276350"/>
          <p14:tracePt t="59718" x="6883400" y="1541463"/>
          <p14:tracePt t="59726" x="7412038" y="1768475"/>
          <p14:tracePt t="59734" x="7904163" y="1960563"/>
          <p14:tracePt t="59742" x="8396288" y="2133600"/>
          <p14:tracePt t="59750" x="8842375" y="2279650"/>
          <p14:tracePt t="65098" x="9043988" y="228600"/>
          <p14:tracePt t="65103" x="9017000" y="236538"/>
          <p14:tracePt t="65111" x="8943975" y="255588"/>
          <p14:tracePt t="65119" x="8878888" y="265113"/>
          <p14:tracePt t="65127" x="8824913" y="292100"/>
          <p14:tracePt t="65134" x="8734425" y="292100"/>
          <p14:tracePt t="65142" x="8651875" y="292100"/>
          <p14:tracePt t="65150" x="8578850" y="292100"/>
          <p14:tracePt t="65158" x="8451850" y="292100"/>
          <p14:tracePt t="65166" x="8342313" y="292100"/>
          <p14:tracePt t="65174" x="8196263" y="292100"/>
          <p14:tracePt t="65182" x="7977188" y="292100"/>
          <p14:tracePt t="65190" x="7831138" y="265113"/>
          <p14:tracePt t="65198" x="7648575" y="255588"/>
          <p14:tracePt t="65207" x="7439025" y="219075"/>
          <p14:tracePt t="65215" x="7275513" y="192088"/>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ja-JP"/>
              <a:t>Starvation Problem </a:t>
            </a:r>
          </a:p>
        </p:txBody>
      </p:sp>
      <p:sp>
        <p:nvSpPr>
          <p:cNvPr id="20483" name="Rectangle 3"/>
          <p:cNvSpPr>
            <a:spLocks noGrp="1" noChangeArrowheads="1"/>
          </p:cNvSpPr>
          <p:nvPr>
            <p:ph type="body" idx="1"/>
          </p:nvPr>
        </p:nvSpPr>
        <p:spPr/>
        <p:txBody>
          <a:bodyPr/>
          <a:lstStyle/>
          <a:p>
            <a:pPr eaLnBrk="1" hangingPunct="1"/>
            <a:r>
              <a:rPr lang="en-US" altLang="ja-JP"/>
              <a:t>If the priority of the arbiter is fixed, a weak module cannot use the bus continuously.</a:t>
            </a:r>
          </a:p>
          <a:p>
            <a:pPr eaLnBrk="1" hangingPunct="1"/>
            <a:r>
              <a:rPr lang="en-US" altLang="ja-JP"/>
              <a:t>Central arbiter</a:t>
            </a:r>
          </a:p>
          <a:p>
            <a:pPr eaLnBrk="1" hangingPunct="1">
              <a:buFont typeface="Wingdings" panose="05000000000000000000" pitchFamily="2" charset="2"/>
              <a:buNone/>
            </a:pPr>
            <a:r>
              <a:rPr lang="en-US" altLang="ja-JP"/>
              <a:t>→ Round robin priority scheduling</a:t>
            </a:r>
          </a:p>
          <a:p>
            <a:pPr eaLnBrk="1" hangingPunct="1"/>
            <a:r>
              <a:rPr lang="en-US" altLang="ja-JP"/>
              <a:t>Distributed arbiter</a:t>
            </a:r>
          </a:p>
          <a:p>
            <a:pPr eaLnBrk="1" hangingPunct="1">
              <a:buFont typeface="Wingdings" panose="05000000000000000000" pitchFamily="2" charset="2"/>
              <a:buNone/>
            </a:pPr>
            <a:r>
              <a:rPr lang="en-US" altLang="ja-JP"/>
              <a:t>→ The next request cannot be issued until all requesting modules satisfy their requests.</a:t>
            </a:r>
          </a:p>
        </p:txBody>
      </p:sp>
      <p:pic>
        <p:nvPicPr>
          <p:cNvPr id="2" name="オーディオ 1">
            <a:hlinkClick r:id="" action="ppaction://media"/>
            <a:extLst>
              <a:ext uri="{FF2B5EF4-FFF2-40B4-BE49-F238E27FC236}">
                <a16:creationId xmlns:a16="http://schemas.microsoft.com/office/drawing/2014/main" id="{83109B48-4BC1-49E6-B479-DC722E6883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154"/>
    </mc:Choice>
    <mc:Fallback>
      <p:transition spd="slow" advTm="4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0" x="8924925" y="1449388"/>
          <p14:tracePt t="1626" x="8851900" y="1449388"/>
          <p14:tracePt t="1634" x="8751888" y="1449388"/>
          <p14:tracePt t="1642" x="8715375" y="1449388"/>
          <p14:tracePt t="1650" x="8669338" y="1449388"/>
          <p14:tracePt t="1658" x="8632825" y="1449388"/>
          <p14:tracePt t="1666" x="8605838" y="1449388"/>
          <p14:tracePt t="1673" x="8588375" y="1449388"/>
          <p14:tracePt t="1682" x="8578850" y="1449388"/>
          <p14:tracePt t="1690" x="8551863" y="1449388"/>
          <p14:tracePt t="1698" x="8532813" y="1449388"/>
          <p14:tracePt t="1706" x="8496300" y="1449388"/>
          <p14:tracePt t="1714" x="8451850" y="1449388"/>
          <p14:tracePt t="1721" x="8386763" y="1449388"/>
          <p14:tracePt t="1731" x="8296275" y="1449388"/>
          <p14:tracePt t="1737" x="8196263" y="1449388"/>
          <p14:tracePt t="1745" x="8104188" y="1449388"/>
          <p14:tracePt t="1753" x="7977188" y="1449388"/>
          <p14:tracePt t="1761" x="7867650" y="1449388"/>
          <p14:tracePt t="1769" x="7794625" y="1449388"/>
          <p14:tracePt t="1779" x="7704138" y="1449388"/>
          <p14:tracePt t="1786" x="7648575" y="1449388"/>
          <p14:tracePt t="1796" x="7594600" y="1449388"/>
          <p14:tracePt t="1802" x="7539038" y="1449388"/>
          <p14:tracePt t="1811" x="7494588" y="1449388"/>
          <p14:tracePt t="1820" x="7466013" y="1449388"/>
          <p14:tracePt t="1826" x="7448550" y="1449388"/>
          <p14:tracePt t="1834" x="7421563" y="1449388"/>
          <p14:tracePt t="1842" x="7412038" y="1449388"/>
          <p14:tracePt t="1868" x="7402513" y="1449388"/>
          <p14:tracePt t="1898" x="7392988" y="1449388"/>
          <p14:tracePt t="1906" x="7375525" y="1449388"/>
          <p14:tracePt t="1923" x="7366000" y="1449388"/>
          <p14:tracePt t="1931" x="7356475" y="1449388"/>
          <p14:tracePt t="1938" x="7348538" y="1441450"/>
          <p14:tracePt t="1947" x="7329488" y="1441450"/>
          <p14:tracePt t="1954" x="7319963" y="1431925"/>
          <p14:tracePt t="1963" x="7312025" y="1431925"/>
          <p14:tracePt t="1970" x="7292975" y="1431925"/>
          <p14:tracePt t="2050" x="7275513" y="1431925"/>
          <p14:tracePt t="2057" x="7248525" y="1431925"/>
          <p14:tracePt t="2065" x="7229475" y="1431925"/>
          <p14:tracePt t="2073" x="7202488" y="1431925"/>
          <p14:tracePt t="2081" x="7183438" y="1431925"/>
          <p14:tracePt t="2089" x="7146925" y="1431925"/>
          <p14:tracePt t="2097" x="7110413" y="1431925"/>
          <p14:tracePt t="2106" x="7083425" y="1431925"/>
          <p14:tracePt t="2113" x="7037388" y="1431925"/>
          <p14:tracePt t="2122" x="7000875" y="1431925"/>
          <p14:tracePt t="2130" x="6946900" y="1431925"/>
          <p14:tracePt t="2138" x="6900863" y="1431925"/>
          <p14:tracePt t="2146" x="6846888" y="1395413"/>
          <p14:tracePt t="2154" x="6783388" y="1385888"/>
          <p14:tracePt t="2162" x="6727825" y="1368425"/>
          <p14:tracePt t="2169" x="6664325" y="1349375"/>
          <p14:tracePt t="2178" x="6581775" y="1322388"/>
          <p14:tracePt t="2185" x="6508750" y="1322388"/>
          <p14:tracePt t="2193" x="6454775" y="1312863"/>
          <p14:tracePt t="2202" x="6345238" y="1312863"/>
          <p14:tracePt t="2210" x="6245225" y="1285875"/>
          <p14:tracePt t="2218" x="6153150" y="1268413"/>
          <p14:tracePt t="2226" x="6062663" y="1268413"/>
          <p14:tracePt t="2234" x="5980113" y="1258888"/>
          <p14:tracePt t="2242" x="5907088" y="1239838"/>
          <p14:tracePt t="2250" x="5816600" y="1239838"/>
          <p14:tracePt t="2258" x="5761038" y="1239838"/>
          <p14:tracePt t="2266" x="5724525" y="1239838"/>
          <p14:tracePt t="2274" x="5697538" y="1239838"/>
          <p14:tracePt t="2281" x="5688013" y="1239838"/>
          <p14:tracePt t="2406" x="5680075" y="1239838"/>
          <p14:tracePt t="2419" x="5688013" y="1268413"/>
          <p14:tracePt t="2427" x="5716588" y="1276350"/>
          <p14:tracePt t="2437" x="5743575" y="1276350"/>
          <p14:tracePt t="2443" x="5761038" y="1285875"/>
          <p14:tracePt t="2450" x="5797550" y="1285875"/>
          <p14:tracePt t="2458" x="5843588" y="1285875"/>
          <p14:tracePt t="2466" x="5889625" y="1312863"/>
          <p14:tracePt t="2484" x="5926138" y="1312863"/>
          <p14:tracePt t="2490" x="5943600" y="1312863"/>
          <p14:tracePt t="2500" x="5953125" y="1312863"/>
          <p14:tracePt t="2505" x="5972175" y="1312863"/>
          <p14:tracePt t="2513" x="5980113" y="1312863"/>
          <p14:tracePt t="2521" x="5989638" y="1312863"/>
          <p14:tracePt t="2651" x="5972175" y="1312863"/>
          <p14:tracePt t="2659" x="5916613" y="1312863"/>
          <p14:tracePt t="2667" x="5870575" y="1312863"/>
          <p14:tracePt t="2675" x="5834063" y="1312863"/>
          <p14:tracePt t="2682" x="5780088" y="1303338"/>
          <p14:tracePt t="2691" x="5716588" y="1303338"/>
          <p14:tracePt t="2699" x="5661025" y="1303338"/>
          <p14:tracePt t="2707" x="5634038" y="1303338"/>
          <p14:tracePt t="2716" x="5597525" y="1303338"/>
          <p14:tracePt t="2723" x="5561013" y="1303338"/>
          <p14:tracePt t="2749" x="5551488" y="1303338"/>
          <p14:tracePt t="2765" x="5543550" y="1312863"/>
          <p14:tracePt t="18163" x="5507038" y="1312863"/>
          <p14:tracePt t="18173" x="5360988" y="1312863"/>
          <p14:tracePt t="18178" x="5168900" y="1258888"/>
          <p14:tracePt t="18187" x="4932363" y="1139825"/>
          <p14:tracePt t="18195" x="4767263" y="1012825"/>
          <p14:tracePt t="18203" x="4695825" y="911225"/>
          <p14:tracePt t="18212" x="4695825" y="803275"/>
          <p14:tracePt t="18219" x="4695825" y="674688"/>
          <p14:tracePt t="42993" x="7265988" y="893763"/>
          <p14:tracePt t="43001" x="7475538" y="1012825"/>
          <p14:tracePt t="43009" x="7740650" y="1176338"/>
          <p14:tracePt t="43017" x="7950200" y="1303338"/>
          <p14:tracePt t="43025" x="8213725" y="1485900"/>
          <p14:tracePt t="43033" x="8488363" y="1687513"/>
          <p14:tracePt t="43041" x="8788400" y="1906588"/>
          <p14:tracePt t="43049" x="9080500" y="20970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ja-JP"/>
              <a:t>Round</a:t>
            </a:r>
            <a:r>
              <a:rPr lang="ja-JP" altLang="en-US"/>
              <a:t>　</a:t>
            </a:r>
            <a:r>
              <a:rPr lang="en-US" altLang="ja-JP"/>
              <a:t>Robin</a:t>
            </a:r>
          </a:p>
        </p:txBody>
      </p:sp>
      <p:sp>
        <p:nvSpPr>
          <p:cNvPr id="21507" name="Oval 4"/>
          <p:cNvSpPr>
            <a:spLocks noChangeArrowheads="1"/>
          </p:cNvSpPr>
          <p:nvPr/>
        </p:nvSpPr>
        <p:spPr bwMode="auto">
          <a:xfrm>
            <a:off x="1547813" y="1628775"/>
            <a:ext cx="360362"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08" name="Oval 5"/>
          <p:cNvSpPr>
            <a:spLocks noChangeArrowheads="1"/>
          </p:cNvSpPr>
          <p:nvPr/>
        </p:nvSpPr>
        <p:spPr bwMode="auto">
          <a:xfrm>
            <a:off x="2268538" y="1628775"/>
            <a:ext cx="360362"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09" name="Oval 6"/>
          <p:cNvSpPr>
            <a:spLocks noChangeArrowheads="1"/>
          </p:cNvSpPr>
          <p:nvPr/>
        </p:nvSpPr>
        <p:spPr bwMode="auto">
          <a:xfrm>
            <a:off x="3132138" y="1628775"/>
            <a:ext cx="360362"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0" name="Oval 7"/>
          <p:cNvSpPr>
            <a:spLocks noChangeArrowheads="1"/>
          </p:cNvSpPr>
          <p:nvPr/>
        </p:nvSpPr>
        <p:spPr bwMode="auto">
          <a:xfrm>
            <a:off x="3924300" y="1628775"/>
            <a:ext cx="360363"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1" name="Oval 8"/>
          <p:cNvSpPr>
            <a:spLocks noChangeArrowheads="1"/>
          </p:cNvSpPr>
          <p:nvPr/>
        </p:nvSpPr>
        <p:spPr bwMode="auto">
          <a:xfrm>
            <a:off x="4716463" y="1628775"/>
            <a:ext cx="360362"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2" name="Oval 9"/>
          <p:cNvSpPr>
            <a:spLocks noChangeArrowheads="1"/>
          </p:cNvSpPr>
          <p:nvPr/>
        </p:nvSpPr>
        <p:spPr bwMode="auto">
          <a:xfrm>
            <a:off x="5580063" y="1628775"/>
            <a:ext cx="360362"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3" name="Oval 10"/>
          <p:cNvSpPr>
            <a:spLocks noChangeArrowheads="1"/>
          </p:cNvSpPr>
          <p:nvPr/>
        </p:nvSpPr>
        <p:spPr bwMode="auto">
          <a:xfrm>
            <a:off x="6372225" y="1628775"/>
            <a:ext cx="360363"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4" name="Oval 11"/>
          <p:cNvSpPr>
            <a:spLocks noChangeArrowheads="1"/>
          </p:cNvSpPr>
          <p:nvPr/>
        </p:nvSpPr>
        <p:spPr bwMode="auto">
          <a:xfrm>
            <a:off x="7235825" y="1628775"/>
            <a:ext cx="360363" cy="3603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515" name="Text Box 12"/>
          <p:cNvSpPr txBox="1">
            <a:spLocks noChangeArrowheads="1"/>
          </p:cNvSpPr>
          <p:nvPr/>
        </p:nvSpPr>
        <p:spPr bwMode="auto">
          <a:xfrm>
            <a:off x="231775" y="2152650"/>
            <a:ext cx="98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Priority</a:t>
            </a:r>
          </a:p>
        </p:txBody>
      </p:sp>
      <p:sp>
        <p:nvSpPr>
          <p:cNvPr id="21516" name="Text Box 13"/>
          <p:cNvSpPr txBox="1">
            <a:spLocks noChangeArrowheads="1"/>
          </p:cNvSpPr>
          <p:nvPr/>
        </p:nvSpPr>
        <p:spPr bwMode="auto">
          <a:xfrm>
            <a:off x="1384300" y="215265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a:t>
            </a:r>
          </a:p>
        </p:txBody>
      </p:sp>
      <p:sp>
        <p:nvSpPr>
          <p:cNvPr id="21517" name="Text Box 14"/>
          <p:cNvSpPr txBox="1">
            <a:spLocks noChangeArrowheads="1"/>
          </p:cNvSpPr>
          <p:nvPr/>
        </p:nvSpPr>
        <p:spPr bwMode="auto">
          <a:xfrm>
            <a:off x="2206625" y="21336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a:t>
            </a:r>
          </a:p>
        </p:txBody>
      </p:sp>
      <p:sp>
        <p:nvSpPr>
          <p:cNvPr id="21518" name="Text Box 15"/>
          <p:cNvSpPr txBox="1">
            <a:spLocks noChangeArrowheads="1"/>
          </p:cNvSpPr>
          <p:nvPr/>
        </p:nvSpPr>
        <p:spPr bwMode="auto">
          <a:xfrm>
            <a:off x="3028950" y="211455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010</a:t>
            </a:r>
          </a:p>
        </p:txBody>
      </p:sp>
      <p:sp>
        <p:nvSpPr>
          <p:cNvPr id="21519" name="Text Box 16"/>
          <p:cNvSpPr txBox="1">
            <a:spLocks noChangeArrowheads="1"/>
          </p:cNvSpPr>
          <p:nvPr/>
        </p:nvSpPr>
        <p:spPr bwMode="auto">
          <a:xfrm>
            <a:off x="3851275" y="20955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011</a:t>
            </a:r>
          </a:p>
        </p:txBody>
      </p:sp>
      <p:sp>
        <p:nvSpPr>
          <p:cNvPr id="21520" name="Text Box 17"/>
          <p:cNvSpPr txBox="1">
            <a:spLocks noChangeArrowheads="1"/>
          </p:cNvSpPr>
          <p:nvPr/>
        </p:nvSpPr>
        <p:spPr bwMode="auto">
          <a:xfrm>
            <a:off x="4673600" y="207645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100</a:t>
            </a:r>
          </a:p>
        </p:txBody>
      </p:sp>
      <p:sp>
        <p:nvSpPr>
          <p:cNvPr id="21521" name="Text Box 18"/>
          <p:cNvSpPr txBox="1">
            <a:spLocks noChangeArrowheads="1"/>
          </p:cNvSpPr>
          <p:nvPr/>
        </p:nvSpPr>
        <p:spPr bwMode="auto">
          <a:xfrm>
            <a:off x="5495925" y="20574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101</a:t>
            </a:r>
          </a:p>
        </p:txBody>
      </p:sp>
      <p:sp>
        <p:nvSpPr>
          <p:cNvPr id="21522" name="Text Box 19"/>
          <p:cNvSpPr txBox="1">
            <a:spLocks noChangeArrowheads="1"/>
          </p:cNvSpPr>
          <p:nvPr/>
        </p:nvSpPr>
        <p:spPr bwMode="auto">
          <a:xfrm>
            <a:off x="6318250" y="203835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110</a:t>
            </a:r>
          </a:p>
        </p:txBody>
      </p:sp>
      <p:sp>
        <p:nvSpPr>
          <p:cNvPr id="21523" name="Text Box 20"/>
          <p:cNvSpPr txBox="1">
            <a:spLocks noChangeArrowheads="1"/>
          </p:cNvSpPr>
          <p:nvPr/>
        </p:nvSpPr>
        <p:spPr bwMode="auto">
          <a:xfrm>
            <a:off x="7140575" y="2019300"/>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111</a:t>
            </a:r>
          </a:p>
        </p:txBody>
      </p:sp>
      <p:grpSp>
        <p:nvGrpSpPr>
          <p:cNvPr id="164912" name="Group 48"/>
          <p:cNvGrpSpPr>
            <a:grpSpLocks/>
          </p:cNvGrpSpPr>
          <p:nvPr/>
        </p:nvGrpSpPr>
        <p:grpSpPr bwMode="auto">
          <a:xfrm>
            <a:off x="1403350" y="2636838"/>
            <a:ext cx="6326188" cy="773112"/>
            <a:chOff x="884" y="1661"/>
            <a:chExt cx="3985" cy="487"/>
          </a:xfrm>
        </p:grpSpPr>
        <p:sp>
          <p:nvSpPr>
            <p:cNvPr id="21545" name="Text Box 21"/>
            <p:cNvSpPr txBox="1">
              <a:spLocks noChangeArrowheads="1"/>
            </p:cNvSpPr>
            <p:nvPr/>
          </p:nvSpPr>
          <p:spPr bwMode="auto">
            <a:xfrm>
              <a:off x="4513" y="1842"/>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a:t>
              </a:r>
            </a:p>
          </p:txBody>
        </p:sp>
        <p:sp>
          <p:nvSpPr>
            <p:cNvPr id="21546" name="Text Box 22"/>
            <p:cNvSpPr txBox="1">
              <a:spLocks noChangeArrowheads="1"/>
            </p:cNvSpPr>
            <p:nvPr/>
          </p:nvSpPr>
          <p:spPr bwMode="auto">
            <a:xfrm>
              <a:off x="884" y="1917"/>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a:t>
              </a:r>
            </a:p>
          </p:txBody>
        </p:sp>
        <p:sp>
          <p:nvSpPr>
            <p:cNvPr id="21547" name="Text Box 23"/>
            <p:cNvSpPr txBox="1">
              <a:spLocks noChangeArrowheads="1"/>
            </p:cNvSpPr>
            <p:nvPr/>
          </p:nvSpPr>
          <p:spPr bwMode="auto">
            <a:xfrm>
              <a:off x="1402" y="190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010</a:t>
              </a:r>
            </a:p>
          </p:txBody>
        </p:sp>
        <p:sp>
          <p:nvSpPr>
            <p:cNvPr id="21548" name="Text Box 24"/>
            <p:cNvSpPr txBox="1">
              <a:spLocks noChangeArrowheads="1"/>
            </p:cNvSpPr>
            <p:nvPr/>
          </p:nvSpPr>
          <p:spPr bwMode="auto">
            <a:xfrm>
              <a:off x="1920" y="1893"/>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011</a:t>
              </a:r>
            </a:p>
          </p:txBody>
        </p:sp>
        <p:sp>
          <p:nvSpPr>
            <p:cNvPr id="21549" name="Text Box 25"/>
            <p:cNvSpPr txBox="1">
              <a:spLocks noChangeArrowheads="1"/>
            </p:cNvSpPr>
            <p:nvPr/>
          </p:nvSpPr>
          <p:spPr bwMode="auto">
            <a:xfrm>
              <a:off x="2438" y="188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100</a:t>
              </a:r>
            </a:p>
          </p:txBody>
        </p:sp>
        <p:sp>
          <p:nvSpPr>
            <p:cNvPr id="21550" name="Text Box 26"/>
            <p:cNvSpPr txBox="1">
              <a:spLocks noChangeArrowheads="1"/>
            </p:cNvSpPr>
            <p:nvPr/>
          </p:nvSpPr>
          <p:spPr bwMode="auto">
            <a:xfrm>
              <a:off x="2956" y="1869"/>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101</a:t>
              </a:r>
            </a:p>
          </p:txBody>
        </p:sp>
        <p:sp>
          <p:nvSpPr>
            <p:cNvPr id="21551" name="Text Box 27"/>
            <p:cNvSpPr txBox="1">
              <a:spLocks noChangeArrowheads="1"/>
            </p:cNvSpPr>
            <p:nvPr/>
          </p:nvSpPr>
          <p:spPr bwMode="auto">
            <a:xfrm>
              <a:off x="3474" y="1857"/>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110</a:t>
              </a:r>
            </a:p>
          </p:txBody>
        </p:sp>
        <p:sp>
          <p:nvSpPr>
            <p:cNvPr id="21552" name="Text Box 28"/>
            <p:cNvSpPr txBox="1">
              <a:spLocks noChangeArrowheads="1"/>
            </p:cNvSpPr>
            <p:nvPr/>
          </p:nvSpPr>
          <p:spPr bwMode="auto">
            <a:xfrm>
              <a:off x="3992" y="184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111</a:t>
              </a:r>
            </a:p>
          </p:txBody>
        </p:sp>
        <p:sp>
          <p:nvSpPr>
            <p:cNvPr id="21553" name="AutoShape 29"/>
            <p:cNvSpPr>
              <a:spLocks noChangeArrowheads="1"/>
            </p:cNvSpPr>
            <p:nvPr/>
          </p:nvSpPr>
          <p:spPr bwMode="auto">
            <a:xfrm>
              <a:off x="2517" y="1661"/>
              <a:ext cx="272" cy="136"/>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4913" name="Group 49"/>
          <p:cNvGrpSpPr>
            <a:grpSpLocks/>
          </p:cNvGrpSpPr>
          <p:nvPr/>
        </p:nvGrpSpPr>
        <p:grpSpPr bwMode="auto">
          <a:xfrm>
            <a:off x="1433513" y="3663950"/>
            <a:ext cx="6296025" cy="754063"/>
            <a:chOff x="903" y="2308"/>
            <a:chExt cx="3966" cy="475"/>
          </a:xfrm>
        </p:grpSpPr>
        <p:sp>
          <p:nvSpPr>
            <p:cNvPr id="21536" name="Text Box 30"/>
            <p:cNvSpPr txBox="1">
              <a:spLocks noChangeArrowheads="1"/>
            </p:cNvSpPr>
            <p:nvPr/>
          </p:nvSpPr>
          <p:spPr bwMode="auto">
            <a:xfrm>
              <a:off x="3991" y="2489"/>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a:t>
              </a:r>
            </a:p>
          </p:txBody>
        </p:sp>
        <p:sp>
          <p:nvSpPr>
            <p:cNvPr id="21537" name="Text Box 31"/>
            <p:cNvSpPr txBox="1">
              <a:spLocks noChangeArrowheads="1"/>
            </p:cNvSpPr>
            <p:nvPr/>
          </p:nvSpPr>
          <p:spPr bwMode="auto">
            <a:xfrm>
              <a:off x="4513" y="2478"/>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a:t>
              </a:r>
            </a:p>
          </p:txBody>
        </p:sp>
        <p:sp>
          <p:nvSpPr>
            <p:cNvPr id="21538" name="Text Box 32"/>
            <p:cNvSpPr txBox="1">
              <a:spLocks noChangeArrowheads="1"/>
            </p:cNvSpPr>
            <p:nvPr/>
          </p:nvSpPr>
          <p:spPr bwMode="auto">
            <a:xfrm>
              <a:off x="903" y="2552"/>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010</a:t>
              </a:r>
            </a:p>
          </p:txBody>
        </p:sp>
        <p:sp>
          <p:nvSpPr>
            <p:cNvPr id="21539" name="Text Box 33"/>
            <p:cNvSpPr txBox="1">
              <a:spLocks noChangeArrowheads="1"/>
            </p:cNvSpPr>
            <p:nvPr/>
          </p:nvSpPr>
          <p:spPr bwMode="auto">
            <a:xfrm>
              <a:off x="1421" y="2540"/>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011</a:t>
              </a:r>
            </a:p>
          </p:txBody>
        </p:sp>
        <p:sp>
          <p:nvSpPr>
            <p:cNvPr id="21540" name="Text Box 34"/>
            <p:cNvSpPr txBox="1">
              <a:spLocks noChangeArrowheads="1"/>
            </p:cNvSpPr>
            <p:nvPr/>
          </p:nvSpPr>
          <p:spPr bwMode="auto">
            <a:xfrm>
              <a:off x="1939" y="2528"/>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100</a:t>
              </a:r>
            </a:p>
          </p:txBody>
        </p:sp>
        <p:sp>
          <p:nvSpPr>
            <p:cNvPr id="21541" name="Text Box 35"/>
            <p:cNvSpPr txBox="1">
              <a:spLocks noChangeArrowheads="1"/>
            </p:cNvSpPr>
            <p:nvPr/>
          </p:nvSpPr>
          <p:spPr bwMode="auto">
            <a:xfrm>
              <a:off x="2457" y="2516"/>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101</a:t>
              </a:r>
            </a:p>
          </p:txBody>
        </p:sp>
        <p:sp>
          <p:nvSpPr>
            <p:cNvPr id="21542" name="Text Box 36"/>
            <p:cNvSpPr txBox="1">
              <a:spLocks noChangeArrowheads="1"/>
            </p:cNvSpPr>
            <p:nvPr/>
          </p:nvSpPr>
          <p:spPr bwMode="auto">
            <a:xfrm>
              <a:off x="2975" y="2504"/>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110</a:t>
              </a:r>
            </a:p>
          </p:txBody>
        </p:sp>
        <p:sp>
          <p:nvSpPr>
            <p:cNvPr id="21543" name="Text Box 37"/>
            <p:cNvSpPr txBox="1">
              <a:spLocks noChangeArrowheads="1"/>
            </p:cNvSpPr>
            <p:nvPr/>
          </p:nvSpPr>
          <p:spPr bwMode="auto">
            <a:xfrm>
              <a:off x="3470" y="2492"/>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111</a:t>
              </a:r>
            </a:p>
          </p:txBody>
        </p:sp>
        <p:sp>
          <p:nvSpPr>
            <p:cNvPr id="21544" name="AutoShape 38"/>
            <p:cNvSpPr>
              <a:spLocks noChangeArrowheads="1"/>
            </p:cNvSpPr>
            <p:nvPr/>
          </p:nvSpPr>
          <p:spPr bwMode="auto">
            <a:xfrm>
              <a:off x="2517" y="2308"/>
              <a:ext cx="272" cy="136"/>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4914" name="Group 50"/>
          <p:cNvGrpSpPr>
            <a:grpSpLocks/>
          </p:cNvGrpSpPr>
          <p:nvPr/>
        </p:nvGrpSpPr>
        <p:grpSpPr bwMode="auto">
          <a:xfrm>
            <a:off x="1476375" y="4691063"/>
            <a:ext cx="6264275" cy="735012"/>
            <a:chOff x="930" y="2955"/>
            <a:chExt cx="3946" cy="463"/>
          </a:xfrm>
        </p:grpSpPr>
        <p:sp>
          <p:nvSpPr>
            <p:cNvPr id="21527" name="Text Box 39"/>
            <p:cNvSpPr txBox="1">
              <a:spLocks noChangeArrowheads="1"/>
            </p:cNvSpPr>
            <p:nvPr/>
          </p:nvSpPr>
          <p:spPr bwMode="auto">
            <a:xfrm>
              <a:off x="3523" y="3136"/>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a:t>
              </a:r>
            </a:p>
          </p:txBody>
        </p:sp>
        <p:sp>
          <p:nvSpPr>
            <p:cNvPr id="21528" name="Text Box 40"/>
            <p:cNvSpPr txBox="1">
              <a:spLocks noChangeArrowheads="1"/>
            </p:cNvSpPr>
            <p:nvPr/>
          </p:nvSpPr>
          <p:spPr bwMode="auto">
            <a:xfrm>
              <a:off x="4002" y="312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a:t>
              </a:r>
            </a:p>
          </p:txBody>
        </p:sp>
        <p:sp>
          <p:nvSpPr>
            <p:cNvPr id="21529" name="Text Box 41"/>
            <p:cNvSpPr txBox="1">
              <a:spLocks noChangeArrowheads="1"/>
            </p:cNvSpPr>
            <p:nvPr/>
          </p:nvSpPr>
          <p:spPr bwMode="auto">
            <a:xfrm>
              <a:off x="4520" y="3113"/>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010</a:t>
              </a:r>
            </a:p>
          </p:txBody>
        </p:sp>
        <p:sp>
          <p:nvSpPr>
            <p:cNvPr id="21530" name="Text Box 42"/>
            <p:cNvSpPr txBox="1">
              <a:spLocks noChangeArrowheads="1"/>
            </p:cNvSpPr>
            <p:nvPr/>
          </p:nvSpPr>
          <p:spPr bwMode="auto">
            <a:xfrm>
              <a:off x="930" y="3187"/>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011</a:t>
              </a:r>
            </a:p>
          </p:txBody>
        </p:sp>
        <p:sp>
          <p:nvSpPr>
            <p:cNvPr id="21531" name="Text Box 43"/>
            <p:cNvSpPr txBox="1">
              <a:spLocks noChangeArrowheads="1"/>
            </p:cNvSpPr>
            <p:nvPr/>
          </p:nvSpPr>
          <p:spPr bwMode="auto">
            <a:xfrm>
              <a:off x="1448" y="3175"/>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100</a:t>
              </a:r>
            </a:p>
          </p:txBody>
        </p:sp>
        <p:sp>
          <p:nvSpPr>
            <p:cNvPr id="21532" name="Text Box 44"/>
            <p:cNvSpPr txBox="1">
              <a:spLocks noChangeArrowheads="1"/>
            </p:cNvSpPr>
            <p:nvPr/>
          </p:nvSpPr>
          <p:spPr bwMode="auto">
            <a:xfrm>
              <a:off x="1966" y="3163"/>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101</a:t>
              </a:r>
            </a:p>
          </p:txBody>
        </p:sp>
        <p:sp>
          <p:nvSpPr>
            <p:cNvPr id="21533" name="Text Box 45"/>
            <p:cNvSpPr txBox="1">
              <a:spLocks noChangeArrowheads="1"/>
            </p:cNvSpPr>
            <p:nvPr/>
          </p:nvSpPr>
          <p:spPr bwMode="auto">
            <a:xfrm>
              <a:off x="2484" y="3151"/>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110</a:t>
              </a:r>
            </a:p>
          </p:txBody>
        </p:sp>
        <p:sp>
          <p:nvSpPr>
            <p:cNvPr id="21534" name="Text Box 46"/>
            <p:cNvSpPr txBox="1">
              <a:spLocks noChangeArrowheads="1"/>
            </p:cNvSpPr>
            <p:nvPr/>
          </p:nvSpPr>
          <p:spPr bwMode="auto">
            <a:xfrm>
              <a:off x="3002" y="3139"/>
              <a:ext cx="3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111</a:t>
              </a:r>
            </a:p>
          </p:txBody>
        </p:sp>
        <p:sp>
          <p:nvSpPr>
            <p:cNvPr id="21535" name="AutoShape 47"/>
            <p:cNvSpPr>
              <a:spLocks noChangeArrowheads="1"/>
            </p:cNvSpPr>
            <p:nvPr/>
          </p:nvSpPr>
          <p:spPr bwMode="auto">
            <a:xfrm>
              <a:off x="2517" y="2955"/>
              <a:ext cx="272" cy="136"/>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pic>
        <p:nvPicPr>
          <p:cNvPr id="2" name="オーディオ 1">
            <a:hlinkClick r:id="" action="ppaction://media"/>
            <a:extLst>
              <a:ext uri="{FF2B5EF4-FFF2-40B4-BE49-F238E27FC236}">
                <a16:creationId xmlns:a16="http://schemas.microsoft.com/office/drawing/2014/main" id="{B853027D-C164-4919-9627-661F910E69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731"/>
    </mc:Choice>
    <mc:Fallback>
      <p:transition spd="slow" advTm="1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49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49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4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41" x="8997950" y="1924050"/>
          <p14:tracePt t="449" x="8842375" y="1833563"/>
          <p14:tracePt t="457" x="8669338" y="1731963"/>
          <p14:tracePt t="465" x="8523288" y="1624013"/>
          <p14:tracePt t="474" x="8350250" y="1550988"/>
          <p14:tracePt t="480" x="8159750" y="1468438"/>
          <p14:tracePt t="488" x="7958138" y="1385888"/>
          <p14:tracePt t="496" x="7804150" y="1312863"/>
          <p14:tracePt t="504" x="7612063" y="1231900"/>
          <p14:tracePt t="512" x="7402513" y="1139825"/>
          <p14:tracePt t="520" x="7239000" y="1066800"/>
          <p14:tracePt t="528" x="7083425" y="1003300"/>
          <p14:tracePt t="536" x="6956425" y="966788"/>
          <p14:tracePt t="544" x="6837363" y="920750"/>
          <p14:tracePt t="552" x="6727825" y="893763"/>
          <p14:tracePt t="560" x="6610350" y="847725"/>
          <p14:tracePt t="568" x="6537325" y="820738"/>
          <p14:tracePt t="576" x="6481763" y="784225"/>
          <p14:tracePt t="584" x="6454775" y="766763"/>
          <p14:tracePt t="592" x="6399213" y="730250"/>
          <p14:tracePt t="600" x="6381750" y="720725"/>
          <p14:tracePt t="608" x="6354763" y="711200"/>
          <p14:tracePt t="616" x="6326188" y="693738"/>
          <p14:tracePt t="625" x="6308725" y="684213"/>
          <p14:tracePt t="633" x="6299200" y="674688"/>
          <p14:tracePt t="640" x="6281738" y="665163"/>
          <p14:tracePt t="648" x="6254750" y="647700"/>
          <p14:tracePt t="665" x="6245225" y="638175"/>
          <p14:tracePt t="674" x="6235700" y="638175"/>
          <p14:tracePt t="680" x="6218238" y="628650"/>
          <p14:tracePt t="9650" x="7239000" y="182563"/>
          <p14:tracePt t="9658" x="7339013" y="209550"/>
          <p14:tracePt t="9666" x="7375525" y="219075"/>
          <p14:tracePt t="9676" x="7439025" y="219075"/>
          <p14:tracePt t="9682" x="7512050" y="228600"/>
          <p14:tracePt t="9693" x="7585075" y="246063"/>
          <p14:tracePt t="9698" x="7685088" y="246063"/>
          <p14:tracePt t="9710" x="7777163" y="273050"/>
          <p14:tracePt t="9714" x="7850188" y="282575"/>
          <p14:tracePt t="9726" x="7967663" y="309563"/>
          <p14:tracePt t="9730" x="8086725" y="355600"/>
          <p14:tracePt t="9739" x="8177213" y="382588"/>
          <p14:tracePt t="9747" x="8259763" y="419100"/>
          <p14:tracePt t="9754" x="8378825" y="465138"/>
          <p14:tracePt t="9764" x="8488363" y="538163"/>
          <p14:tracePt t="9770" x="8624888" y="592138"/>
          <p14:tracePt t="9778" x="8761413" y="657225"/>
          <p14:tracePt t="9785" x="8907463" y="720725"/>
          <p14:tracePt t="9794" x="9061450" y="7747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Line 2"/>
          <p:cNvSpPr>
            <a:spLocks noChangeShapeType="1"/>
          </p:cNvSpPr>
          <p:nvPr/>
        </p:nvSpPr>
        <p:spPr bwMode="auto">
          <a:xfrm>
            <a:off x="4211638" y="1052513"/>
            <a:ext cx="0" cy="38163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59" name="Oval 3"/>
          <p:cNvSpPr>
            <a:spLocks noChangeArrowheads="1"/>
          </p:cNvSpPr>
          <p:nvPr/>
        </p:nvSpPr>
        <p:spPr bwMode="auto">
          <a:xfrm>
            <a:off x="3708400" y="404813"/>
            <a:ext cx="935038" cy="6477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a:t>CPU </a:t>
            </a:r>
          </a:p>
        </p:txBody>
      </p:sp>
      <p:sp>
        <p:nvSpPr>
          <p:cNvPr id="173060" name="Rectangle 4"/>
          <p:cNvSpPr>
            <a:spLocks noChangeArrowheads="1"/>
          </p:cNvSpPr>
          <p:nvPr/>
        </p:nvSpPr>
        <p:spPr bwMode="auto">
          <a:xfrm>
            <a:off x="3635375" y="1412875"/>
            <a:ext cx="1441450" cy="4318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ja-JP" dirty="0" err="1"/>
              <a:t>L1</a:t>
            </a:r>
            <a:r>
              <a:rPr lang="ja-JP" altLang="en-US" dirty="0"/>
              <a:t>　</a:t>
            </a:r>
            <a:r>
              <a:rPr lang="en-US" altLang="ja-JP" dirty="0"/>
              <a:t>Cache</a:t>
            </a:r>
            <a:endParaRPr lang="ja-JP" altLang="en-US" dirty="0"/>
          </a:p>
        </p:txBody>
      </p:sp>
      <p:sp>
        <p:nvSpPr>
          <p:cNvPr id="173061" name="Rectangle 5"/>
          <p:cNvSpPr>
            <a:spLocks noChangeArrowheads="1"/>
          </p:cNvSpPr>
          <p:nvPr/>
        </p:nvSpPr>
        <p:spPr bwMode="auto">
          <a:xfrm>
            <a:off x="3348038" y="2133600"/>
            <a:ext cx="1944687" cy="6477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dirty="0" err="1"/>
              <a:t>L2</a:t>
            </a:r>
            <a:r>
              <a:rPr lang="ja-JP" altLang="en-US" dirty="0"/>
              <a:t> </a:t>
            </a:r>
            <a:r>
              <a:rPr lang="en-US" altLang="ja-JP" dirty="0"/>
              <a:t>Cache</a:t>
            </a:r>
            <a:endParaRPr lang="ja-JP" altLang="en-US" dirty="0"/>
          </a:p>
        </p:txBody>
      </p:sp>
      <p:sp>
        <p:nvSpPr>
          <p:cNvPr id="173062" name="Rectangle 6"/>
          <p:cNvSpPr>
            <a:spLocks noChangeArrowheads="1"/>
          </p:cNvSpPr>
          <p:nvPr/>
        </p:nvSpPr>
        <p:spPr bwMode="auto">
          <a:xfrm>
            <a:off x="3060700" y="3213100"/>
            <a:ext cx="2447925" cy="863600"/>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dirty="0" err="1"/>
              <a:t>L3</a:t>
            </a:r>
            <a:r>
              <a:rPr lang="ja-JP" altLang="en-US" dirty="0"/>
              <a:t> </a:t>
            </a:r>
            <a:r>
              <a:rPr lang="en-US" altLang="ja-JP" dirty="0"/>
              <a:t>Cache</a:t>
            </a:r>
            <a:endParaRPr lang="ja-JP" altLang="en-US" dirty="0"/>
          </a:p>
          <a:p>
            <a:pPr algn="ctr"/>
            <a:r>
              <a:rPr lang="en-US" altLang="ja-JP" dirty="0"/>
              <a:t>SRAM</a:t>
            </a:r>
          </a:p>
        </p:txBody>
      </p:sp>
      <p:sp>
        <p:nvSpPr>
          <p:cNvPr id="173063" name="Rectangle 7"/>
          <p:cNvSpPr>
            <a:spLocks noChangeArrowheads="1"/>
          </p:cNvSpPr>
          <p:nvPr/>
        </p:nvSpPr>
        <p:spPr bwMode="auto">
          <a:xfrm>
            <a:off x="2555875" y="4365625"/>
            <a:ext cx="3313113" cy="129540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dirty="0"/>
              <a:t>Main memory</a:t>
            </a:r>
            <a:endParaRPr lang="ja-JP" altLang="en-US" dirty="0"/>
          </a:p>
          <a:p>
            <a:pPr algn="ctr"/>
            <a:r>
              <a:rPr lang="en-US" altLang="ja-JP" dirty="0"/>
              <a:t>DRAM</a:t>
            </a:r>
          </a:p>
        </p:txBody>
      </p:sp>
      <p:sp>
        <p:nvSpPr>
          <p:cNvPr id="173064" name="Text Box 8"/>
          <p:cNvSpPr txBox="1">
            <a:spLocks noChangeArrowheads="1"/>
          </p:cNvSpPr>
          <p:nvPr/>
        </p:nvSpPr>
        <p:spPr bwMode="auto">
          <a:xfrm>
            <a:off x="5632450" y="1431925"/>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64KB</a:t>
            </a:r>
            <a:r>
              <a:rPr lang="ja-JP" altLang="en-US"/>
              <a:t>　</a:t>
            </a:r>
            <a:r>
              <a:rPr lang="en-US" altLang="ja-JP"/>
              <a:t>1-2clock</a:t>
            </a:r>
          </a:p>
        </p:txBody>
      </p:sp>
      <p:sp>
        <p:nvSpPr>
          <p:cNvPr id="173065" name="Text Box 9"/>
          <p:cNvSpPr txBox="1">
            <a:spLocks noChangeArrowheads="1"/>
          </p:cNvSpPr>
          <p:nvPr/>
        </p:nvSpPr>
        <p:spPr bwMode="auto">
          <a:xfrm>
            <a:off x="5724525" y="21986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a:t>
            </a:r>
            <a:r>
              <a:rPr lang="en-US" altLang="ja-JP"/>
              <a:t>256KB 3-10clock</a:t>
            </a:r>
          </a:p>
        </p:txBody>
      </p:sp>
      <p:sp>
        <p:nvSpPr>
          <p:cNvPr id="173066" name="Text Box 10"/>
          <p:cNvSpPr txBox="1">
            <a:spLocks noChangeArrowheads="1"/>
          </p:cNvSpPr>
          <p:nvPr/>
        </p:nvSpPr>
        <p:spPr bwMode="auto">
          <a:xfrm>
            <a:off x="5724525" y="3278188"/>
            <a:ext cx="236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2M</a:t>
            </a:r>
            <a:r>
              <a:rPr lang="ja-JP" altLang="en-US"/>
              <a:t>～</a:t>
            </a:r>
            <a:r>
              <a:rPr lang="en-US" altLang="ja-JP"/>
              <a:t>4MB 10-20clock</a:t>
            </a:r>
          </a:p>
        </p:txBody>
      </p:sp>
      <p:sp>
        <p:nvSpPr>
          <p:cNvPr id="173067" name="Text Box 11"/>
          <p:cNvSpPr txBox="1">
            <a:spLocks noChangeArrowheads="1"/>
          </p:cNvSpPr>
          <p:nvPr/>
        </p:nvSpPr>
        <p:spPr bwMode="auto">
          <a:xfrm>
            <a:off x="6035675" y="4868863"/>
            <a:ext cx="241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4</a:t>
            </a:r>
            <a:r>
              <a:rPr lang="ja-JP" altLang="en-US"/>
              <a:t>～</a:t>
            </a:r>
            <a:r>
              <a:rPr lang="en-US" altLang="ja-JP"/>
              <a:t>16GB 50-100clock</a:t>
            </a:r>
          </a:p>
        </p:txBody>
      </p:sp>
      <p:sp>
        <p:nvSpPr>
          <p:cNvPr id="173068" name="Rectangle 12"/>
          <p:cNvSpPr>
            <a:spLocks noChangeArrowheads="1"/>
          </p:cNvSpPr>
          <p:nvPr/>
        </p:nvSpPr>
        <p:spPr bwMode="auto">
          <a:xfrm>
            <a:off x="2843213" y="260350"/>
            <a:ext cx="2736850" cy="2736850"/>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69" name="Text Box 13"/>
          <p:cNvSpPr txBox="1">
            <a:spLocks noChangeArrowheads="1"/>
          </p:cNvSpPr>
          <p:nvPr/>
        </p:nvSpPr>
        <p:spPr bwMode="auto">
          <a:xfrm>
            <a:off x="107950" y="836613"/>
            <a:ext cx="2654894"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2400" dirty="0">
                <a:latin typeface="Times New Roman" panose="02020603050405020304" pitchFamily="18" charset="0"/>
              </a:rPr>
              <a:t>Memory</a:t>
            </a:r>
            <a:r>
              <a:rPr lang="ja-JP" altLang="en-US" sz="2400" dirty="0">
                <a:latin typeface="Times New Roman" panose="02020603050405020304" pitchFamily="18" charset="0"/>
              </a:rPr>
              <a:t> </a:t>
            </a:r>
            <a:r>
              <a:rPr lang="en-US" altLang="ja-JP" sz="2400" dirty="0">
                <a:latin typeface="Times New Roman" panose="02020603050405020304" pitchFamily="18" charset="0"/>
              </a:rPr>
              <a:t>Hierarchy</a:t>
            </a:r>
          </a:p>
          <a:p>
            <a:r>
              <a:rPr lang="en-US" altLang="ja-JP" sz="2400" dirty="0">
                <a:latin typeface="Times New Roman" panose="02020603050405020304" pitchFamily="18" charset="0"/>
              </a:rPr>
              <a:t>Locality is used.</a:t>
            </a:r>
            <a:endParaRPr lang="ja-JP" altLang="en-US" sz="2400" dirty="0">
              <a:latin typeface="Times New Roman" panose="02020603050405020304" pitchFamily="18" charset="0"/>
            </a:endParaRPr>
          </a:p>
          <a:p>
            <a:endParaRPr lang="ja-JP" altLang="en-US" sz="2400" dirty="0">
              <a:latin typeface="Times New Roman" panose="02020603050405020304" pitchFamily="18" charset="0"/>
            </a:endParaRPr>
          </a:p>
          <a:p>
            <a:r>
              <a:rPr lang="en-US" altLang="ja-JP" sz="2800" dirty="0">
                <a:latin typeface="Times New Roman" panose="02020603050405020304" pitchFamily="18" charset="0"/>
              </a:rPr>
              <a:t>Small</a:t>
            </a:r>
            <a:r>
              <a:rPr lang="ja-JP" altLang="en-US" sz="2800" dirty="0">
                <a:latin typeface="Times New Roman" panose="02020603050405020304" pitchFamily="18" charset="0"/>
              </a:rPr>
              <a:t> </a:t>
            </a:r>
            <a:r>
              <a:rPr lang="en-US" altLang="ja-JP" sz="2800" dirty="0">
                <a:latin typeface="Times New Roman" panose="02020603050405020304" pitchFamily="18" charset="0"/>
              </a:rPr>
              <a:t>high</a:t>
            </a:r>
            <a:r>
              <a:rPr lang="ja-JP" altLang="en-US" sz="2800" dirty="0">
                <a:latin typeface="Times New Roman" panose="02020603050405020304" pitchFamily="18" charset="0"/>
              </a:rPr>
              <a:t> </a:t>
            </a:r>
            <a:r>
              <a:rPr lang="en-US" altLang="ja-JP" sz="2800" dirty="0">
                <a:latin typeface="Times New Roman" panose="02020603050405020304" pitchFamily="18" charset="0"/>
              </a:rPr>
              <a:t>speed</a:t>
            </a:r>
            <a:endParaRPr lang="ja-JP" altLang="en-US" sz="2800" dirty="0">
              <a:latin typeface="Times New Roman" panose="02020603050405020304" pitchFamily="18" charset="0"/>
            </a:endParaRPr>
          </a:p>
          <a:p>
            <a:endParaRPr lang="ja-JP" altLang="en-US"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endParaRPr lang="en-US" altLang="ja-JP" sz="1600" dirty="0">
              <a:latin typeface="Times New Roman" panose="02020603050405020304" pitchFamily="18" charset="0"/>
            </a:endParaRPr>
          </a:p>
          <a:p>
            <a:r>
              <a:rPr lang="en-US" altLang="ja-JP" sz="2800" dirty="0">
                <a:latin typeface="Times New Roman" panose="02020603050405020304" pitchFamily="18" charset="0"/>
              </a:rPr>
              <a:t>Large</a:t>
            </a:r>
            <a:r>
              <a:rPr lang="ja-JP" altLang="en-US" sz="2800" dirty="0">
                <a:latin typeface="Times New Roman" panose="02020603050405020304" pitchFamily="18" charset="0"/>
              </a:rPr>
              <a:t> </a:t>
            </a:r>
            <a:r>
              <a:rPr lang="en-US" altLang="ja-JP" sz="2800" dirty="0">
                <a:latin typeface="Times New Roman" panose="02020603050405020304" pitchFamily="18" charset="0"/>
              </a:rPr>
              <a:t>low</a:t>
            </a:r>
            <a:r>
              <a:rPr lang="ja-JP" altLang="en-US" sz="2800" dirty="0">
                <a:latin typeface="Times New Roman" panose="02020603050405020304" pitchFamily="18" charset="0"/>
              </a:rPr>
              <a:t> </a:t>
            </a:r>
            <a:r>
              <a:rPr lang="en-US" altLang="ja-JP" sz="2800" dirty="0">
                <a:latin typeface="Times New Roman" panose="02020603050405020304" pitchFamily="18" charset="0"/>
              </a:rPr>
              <a:t>speed</a:t>
            </a:r>
            <a:endParaRPr lang="ja-JP" altLang="en-US" sz="2800" dirty="0">
              <a:latin typeface="Times New Roman" panose="02020603050405020304" pitchFamily="18" charset="0"/>
            </a:endParaRPr>
          </a:p>
        </p:txBody>
      </p:sp>
      <p:sp>
        <p:nvSpPr>
          <p:cNvPr id="173070" name="AutoShape 14"/>
          <p:cNvSpPr>
            <a:spLocks noChangeArrowheads="1"/>
          </p:cNvSpPr>
          <p:nvPr/>
        </p:nvSpPr>
        <p:spPr bwMode="auto">
          <a:xfrm>
            <a:off x="1763713" y="609282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1" name="AutoShape 15"/>
          <p:cNvSpPr>
            <a:spLocks noChangeArrowheads="1"/>
          </p:cNvSpPr>
          <p:nvPr/>
        </p:nvSpPr>
        <p:spPr bwMode="auto">
          <a:xfrm>
            <a:off x="2700338" y="6065838"/>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2" name="AutoShape 16"/>
          <p:cNvSpPr>
            <a:spLocks noChangeArrowheads="1"/>
          </p:cNvSpPr>
          <p:nvPr/>
        </p:nvSpPr>
        <p:spPr bwMode="auto">
          <a:xfrm>
            <a:off x="3636963" y="6038850"/>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3" name="AutoShape 17"/>
          <p:cNvSpPr>
            <a:spLocks noChangeArrowheads="1"/>
          </p:cNvSpPr>
          <p:nvPr/>
        </p:nvSpPr>
        <p:spPr bwMode="auto">
          <a:xfrm>
            <a:off x="4573588" y="6011863"/>
            <a:ext cx="576262" cy="792162"/>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4" name="AutoShape 18"/>
          <p:cNvSpPr>
            <a:spLocks noChangeArrowheads="1"/>
          </p:cNvSpPr>
          <p:nvPr/>
        </p:nvSpPr>
        <p:spPr bwMode="auto">
          <a:xfrm>
            <a:off x="5510213" y="5984875"/>
            <a:ext cx="576262" cy="792163"/>
          </a:xfrm>
          <a:prstGeom prst="flowChartMagneticDisk">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73075" name="Text Box 19"/>
          <p:cNvSpPr txBox="1">
            <a:spLocks noChangeArrowheads="1"/>
          </p:cNvSpPr>
          <p:nvPr/>
        </p:nvSpPr>
        <p:spPr bwMode="auto">
          <a:xfrm>
            <a:off x="6443663" y="5805488"/>
            <a:ext cx="21852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Secondary Memory</a:t>
            </a:r>
            <a:endParaRPr lang="ja-JP" altLang="en-US" dirty="0"/>
          </a:p>
          <a:p>
            <a:r>
              <a:rPr lang="ja-JP" altLang="en-US" dirty="0"/>
              <a:t> </a:t>
            </a:r>
            <a:r>
              <a:rPr lang="en-US" altLang="ja-JP" dirty="0"/>
              <a:t>μ-</a:t>
            </a:r>
            <a:r>
              <a:rPr lang="en-US" altLang="ja-JP" dirty="0" err="1"/>
              <a:t>msec</a:t>
            </a:r>
            <a:endParaRPr lang="ja-JP" altLang="en-US" dirty="0"/>
          </a:p>
          <a:p>
            <a:r>
              <a:rPr lang="en-US" altLang="ja-JP" dirty="0"/>
              <a:t>TB</a:t>
            </a:r>
          </a:p>
          <a:p>
            <a:endParaRPr lang="en-US" altLang="ja-JP" dirty="0"/>
          </a:p>
        </p:txBody>
      </p:sp>
      <p:sp>
        <p:nvSpPr>
          <p:cNvPr id="173076" name="Text Box 20"/>
          <p:cNvSpPr txBox="1">
            <a:spLocks noChangeArrowheads="1"/>
          </p:cNvSpPr>
          <p:nvPr/>
        </p:nvSpPr>
        <p:spPr bwMode="auto">
          <a:xfrm>
            <a:off x="5508625" y="1117600"/>
            <a:ext cx="17235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On-Chip cache</a:t>
            </a:r>
          </a:p>
          <a:p>
            <a:endParaRPr lang="ja-JP" altLang="en-US" dirty="0"/>
          </a:p>
        </p:txBody>
      </p:sp>
      <p:sp>
        <p:nvSpPr>
          <p:cNvPr id="173077" name="Line 21"/>
          <p:cNvSpPr>
            <a:spLocks noChangeShapeType="1"/>
          </p:cNvSpPr>
          <p:nvPr/>
        </p:nvSpPr>
        <p:spPr bwMode="auto">
          <a:xfrm>
            <a:off x="898525" y="5734050"/>
            <a:ext cx="80660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8" name="Line 22"/>
          <p:cNvSpPr>
            <a:spLocks noChangeShapeType="1"/>
          </p:cNvSpPr>
          <p:nvPr/>
        </p:nvSpPr>
        <p:spPr bwMode="auto">
          <a:xfrm>
            <a:off x="8675688" y="1196975"/>
            <a:ext cx="0" cy="4464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3079" name="Text Box 23"/>
          <p:cNvSpPr txBox="1">
            <a:spLocks noChangeArrowheads="1"/>
          </p:cNvSpPr>
          <p:nvPr/>
        </p:nvSpPr>
        <p:spPr bwMode="auto">
          <a:xfrm>
            <a:off x="6308069" y="593647"/>
            <a:ext cx="29204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Transparent from Software</a:t>
            </a:r>
            <a:endParaRPr lang="ja-JP" altLang="en-US" dirty="0"/>
          </a:p>
        </p:txBody>
      </p:sp>
      <p:sp>
        <p:nvSpPr>
          <p:cNvPr id="173080" name="Text Box 24"/>
          <p:cNvSpPr txBox="1">
            <a:spLocks noChangeArrowheads="1"/>
          </p:cNvSpPr>
          <p:nvPr/>
        </p:nvSpPr>
        <p:spPr bwMode="auto">
          <a:xfrm>
            <a:off x="347663" y="5799138"/>
            <a:ext cx="145424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Managed by</a:t>
            </a:r>
          </a:p>
          <a:p>
            <a:r>
              <a:rPr lang="en-US" altLang="ja-JP" dirty="0"/>
              <a:t>Operating</a:t>
            </a:r>
          </a:p>
          <a:p>
            <a:r>
              <a:rPr lang="en-US" altLang="ja-JP" dirty="0"/>
              <a:t>System</a:t>
            </a:r>
            <a:endParaRPr lang="ja-JP" altLang="en-US" dirty="0"/>
          </a:p>
        </p:txBody>
      </p:sp>
      <p:cxnSp>
        <p:nvCxnSpPr>
          <p:cNvPr id="3" name="直線矢印コネクタ 2"/>
          <p:cNvCxnSpPr/>
          <p:nvPr/>
        </p:nvCxnSpPr>
        <p:spPr>
          <a:xfrm flipV="1">
            <a:off x="1475656" y="2565400"/>
            <a:ext cx="0" cy="194421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940FA839-16E8-48B4-B447-F86D048013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3372051"/>
      </p:ext>
    </p:extLst>
  </p:cSld>
  <p:clrMapOvr>
    <a:masterClrMapping/>
  </p:clrMapOvr>
  <mc:AlternateContent xmlns:mc="http://schemas.openxmlformats.org/markup-compatibility/2006">
    <mc:Choice xmlns:p14="http://schemas.microsoft.com/office/powerpoint/2010/main" Requires="p14">
      <p:transition spd="slow" p14:dur="2000" advTm="100949"/>
    </mc:Choice>
    <mc:Fallback>
      <p:transition spd="slow" advTm="10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5069" x="109538" y="1804988"/>
          <p14:tracePt t="15077" x="219075" y="1804988"/>
          <p14:tracePt t="15084" x="309563" y="1804988"/>
          <p14:tracePt t="15093" x="455613" y="1804988"/>
          <p14:tracePt t="15101" x="584200" y="1804988"/>
          <p14:tracePt t="15109" x="765175" y="1804988"/>
          <p14:tracePt t="15117" x="966788" y="1804988"/>
          <p14:tracePt t="15124" x="1185863" y="1804988"/>
          <p14:tracePt t="15133" x="1412875" y="1804988"/>
          <p14:tracePt t="15141" x="1677988" y="1804988"/>
          <p14:tracePt t="15149" x="1878013" y="1804988"/>
          <p14:tracePt t="15157" x="2070100" y="1804988"/>
          <p14:tracePt t="15165" x="2324100" y="1804988"/>
          <p14:tracePt t="15173" x="2489200" y="1804988"/>
          <p14:tracePt t="15181" x="2625725" y="1804988"/>
          <p14:tracePt t="15189" x="2771775" y="1804988"/>
          <p14:tracePt t="15197" x="2862263" y="1804988"/>
          <p14:tracePt t="15206" x="2962275" y="1824038"/>
          <p14:tracePt t="15212" x="3035300" y="1824038"/>
          <p14:tracePt t="15221" x="3090863" y="1833563"/>
          <p14:tracePt t="15229" x="3171825" y="1833563"/>
          <p14:tracePt t="15237" x="3208338" y="1833563"/>
          <p14:tracePt t="15245" x="3281363" y="1833563"/>
          <p14:tracePt t="15253" x="3390900" y="1833563"/>
          <p14:tracePt t="15261" x="3500438" y="1833563"/>
          <p14:tracePt t="15269" x="3629025" y="1833563"/>
          <p14:tracePt t="15277" x="3756025" y="1833563"/>
          <p14:tracePt t="15285" x="3865563" y="1833563"/>
          <p14:tracePt t="15293" x="3938588" y="1833563"/>
          <p14:tracePt t="15301" x="3975100" y="1833563"/>
          <p14:tracePt t="15309" x="3992563" y="1833563"/>
          <p14:tracePt t="15317" x="4029075" y="1833563"/>
          <p14:tracePt t="15333" x="4048125" y="1841500"/>
          <p14:tracePt t="15406" x="4057650" y="1851025"/>
          <p14:tracePt t="15412" x="4065588" y="1851025"/>
          <p14:tracePt t="15421" x="4075113" y="1851025"/>
          <p14:tracePt t="15428" x="4084638" y="1851025"/>
          <p14:tracePt t="15437" x="4111625" y="1851025"/>
          <p14:tracePt t="15444" x="4138613" y="1851025"/>
          <p14:tracePt t="15452" x="4165600" y="1851025"/>
          <p14:tracePt t="15460" x="4175125" y="1851025"/>
          <p14:tracePt t="15469" x="4202113" y="1851025"/>
          <p14:tracePt t="15485" x="4211638" y="1851025"/>
          <p14:tracePt t="15510" x="4221163" y="1851025"/>
          <p14:tracePt t="15526" x="4238625" y="1851025"/>
          <p14:tracePt t="15534" x="4248150" y="1851025"/>
          <p14:tracePt t="15543" x="4257675" y="1851025"/>
          <p14:tracePt t="15549" x="4284663" y="1851025"/>
          <p14:tracePt t="15557" x="4303713" y="1851025"/>
          <p14:tracePt t="15565" x="4340225" y="1851025"/>
          <p14:tracePt t="15574" x="4357688" y="1851025"/>
          <p14:tracePt t="15581" x="4394200" y="1851025"/>
          <p14:tracePt t="15591" x="4430713" y="1851025"/>
          <p14:tracePt t="15597" x="4440238" y="1851025"/>
          <p14:tracePt t="15605" x="4448175" y="1851025"/>
          <p14:tracePt t="15613" x="4467225" y="1851025"/>
          <p14:tracePt t="15622" x="4484688" y="1841500"/>
          <p14:tracePt t="15629" x="4494213" y="1841500"/>
          <p14:tracePt t="15639" x="4513263" y="1841500"/>
          <p14:tracePt t="15645" x="4521200" y="1833563"/>
          <p14:tracePt t="16036" x="4530725" y="1833563"/>
          <p14:tracePt t="16060" x="4540250" y="1824038"/>
          <p14:tracePt t="16085" x="4540250" y="1814513"/>
          <p14:tracePt t="16111" x="4549775" y="1804988"/>
          <p14:tracePt t="16318" x="4557713" y="1804988"/>
          <p14:tracePt t="16324" x="4567238" y="1804988"/>
          <p14:tracePt t="16332" x="4576763" y="1804988"/>
          <p14:tracePt t="16348" x="4603750" y="1804988"/>
          <p14:tracePt t="16494" x="4603750" y="1814513"/>
          <p14:tracePt t="17406" x="4603750" y="1824038"/>
          <p14:tracePt t="17517" x="4594225" y="1833563"/>
          <p14:tracePt t="17558" x="4576763" y="1833563"/>
          <p14:tracePt t="17686" x="4567238" y="1833563"/>
          <p14:tracePt t="17829" x="4557713" y="1833563"/>
          <p14:tracePt t="18014" x="4540250" y="1833563"/>
          <p14:tracePt t="18062" x="4530725" y="1833563"/>
          <p14:tracePt t="18068" x="4521200" y="1833563"/>
          <p14:tracePt t="18076" x="4513263" y="1833563"/>
          <p14:tracePt t="18092" x="4494213" y="1833563"/>
          <p14:tracePt t="18124" x="4484688" y="1833563"/>
          <p14:tracePt t="18132" x="4476750" y="1833563"/>
          <p14:tracePt t="18140" x="4457700" y="1833563"/>
          <p14:tracePt t="18157" x="4448175" y="1833563"/>
          <p14:tracePt t="18757" x="4457700" y="1833563"/>
          <p14:tracePt t="18765" x="4476750" y="1833563"/>
          <p14:tracePt t="18773" x="4484688" y="1833563"/>
          <p14:tracePt t="18788" x="4494213" y="1833563"/>
          <p14:tracePt t="18804" x="4513263" y="1833563"/>
          <p14:tracePt t="18821" x="4521200" y="1833563"/>
          <p14:tracePt t="18870" x="4530725" y="1824038"/>
          <p14:tracePt t="18886" x="4530725" y="1814513"/>
          <p14:tracePt t="19102" x="4530725" y="1804988"/>
          <p14:tracePt t="19198" x="4540250" y="1778000"/>
          <p14:tracePt t="19220" x="4549775" y="1768475"/>
          <p14:tracePt t="19750" x="4549775" y="1778000"/>
          <p14:tracePt t="19853" x="4557713" y="1778000"/>
          <p14:tracePt t="20092" x="4567238" y="1778000"/>
          <p14:tracePt t="20100" x="4576763" y="1768475"/>
          <p14:tracePt t="20116" x="4603750" y="1760538"/>
          <p14:tracePt t="20140" x="4613275" y="1751013"/>
          <p14:tracePt t="20156" x="4622800" y="1741488"/>
          <p14:tracePt t="20172" x="4630738" y="1731963"/>
          <p14:tracePt t="20254" x="4640263" y="1724025"/>
          <p14:tracePt t="20790" x="4640263" y="1704975"/>
          <p14:tracePt t="20797" x="4640263" y="1697038"/>
          <p14:tracePt t="23892" x="4622800" y="1697038"/>
          <p14:tracePt t="23900" x="4613275" y="1697038"/>
          <p14:tracePt t="23909" x="4594225" y="1697038"/>
          <p14:tracePt t="23917" x="4557713" y="1697038"/>
          <p14:tracePt t="23925" x="4521200" y="1697038"/>
          <p14:tracePt t="23940" x="4503738" y="1697038"/>
          <p14:tracePt t="23943" x="4476750" y="1697038"/>
          <p14:tracePt t="23949" x="4457700" y="1697038"/>
          <p14:tracePt t="23957" x="4448175" y="1697038"/>
          <p14:tracePt t="23965" x="4430713" y="1697038"/>
          <p14:tracePt t="23973" x="4413250" y="1697038"/>
          <p14:tracePt t="23981" x="4376738" y="1697038"/>
          <p14:tracePt t="23997" x="4348163" y="1697038"/>
          <p14:tracePt t="24006" x="4340225" y="1697038"/>
          <p14:tracePt t="24013" x="4330700" y="1697038"/>
          <p14:tracePt t="24023" x="4321175" y="1687513"/>
          <p14:tracePt t="24029" x="4303713" y="1687513"/>
          <p14:tracePt t="24037" x="4284663" y="1677988"/>
          <p14:tracePt t="24045" x="4267200" y="1677988"/>
          <p14:tracePt t="24053" x="4238625" y="1677988"/>
          <p14:tracePt t="24061" x="4211638" y="1668463"/>
          <p14:tracePt t="24069" x="4184650" y="1660525"/>
          <p14:tracePt t="24077" x="4138613" y="1631950"/>
          <p14:tracePt t="24085" x="4129088" y="1631950"/>
          <p14:tracePt t="24093" x="4102100" y="1631950"/>
          <p14:tracePt t="24101" x="4084638" y="1614488"/>
          <p14:tracePt t="24109" x="4057650" y="1595438"/>
          <p14:tracePt t="24117" x="4048125" y="1587500"/>
          <p14:tracePt t="24125" x="4011613" y="1568450"/>
          <p14:tracePt t="24133" x="3992563" y="1558925"/>
          <p14:tracePt t="24142" x="3956050" y="1541463"/>
          <p14:tracePt t="24148" x="3948113" y="1531938"/>
          <p14:tracePt t="24156" x="3938588" y="1522413"/>
          <p14:tracePt t="24165" x="3902075" y="1504950"/>
          <p14:tracePt t="24172" x="3892550" y="1495425"/>
          <p14:tracePt t="24188" x="3883025" y="1485900"/>
          <p14:tracePt t="24196" x="3865563" y="1468438"/>
          <p14:tracePt t="24204" x="3856038" y="1458913"/>
          <p14:tracePt t="24212" x="3829050" y="1422400"/>
          <p14:tracePt t="24222" x="3819525" y="1412875"/>
          <p14:tracePt t="24228" x="3810000" y="1404938"/>
          <p14:tracePt t="24236" x="3802063" y="1385888"/>
          <p14:tracePt t="24244" x="3802063" y="1368425"/>
          <p14:tracePt t="24253" x="3783013" y="1349375"/>
          <p14:tracePt t="24261" x="3775075" y="1331913"/>
          <p14:tracePt t="24269" x="3775075" y="1322388"/>
          <p14:tracePt t="24277" x="3775075" y="1312863"/>
          <p14:tracePt t="24285" x="3775075" y="1276350"/>
          <p14:tracePt t="24293" x="3765550" y="1258888"/>
          <p14:tracePt t="24301" x="3765550" y="1239838"/>
          <p14:tracePt t="24309" x="3765550" y="1222375"/>
          <p14:tracePt t="24317" x="3765550" y="1203325"/>
          <p14:tracePt t="24333" x="3765550" y="1185863"/>
          <p14:tracePt t="24340" x="3765550" y="1166813"/>
          <p14:tracePt t="24348" x="3765550" y="1158875"/>
          <p14:tracePt t="24356" x="3765550" y="1149350"/>
          <p14:tracePt t="24365" x="3765550" y="1122363"/>
          <p14:tracePt t="24372" x="3765550" y="1103313"/>
          <p14:tracePt t="24380" x="3775075" y="1093788"/>
          <p14:tracePt t="24389" x="3802063" y="1066800"/>
          <p14:tracePt t="24396" x="3829050" y="1049338"/>
          <p14:tracePt t="24404" x="3875088" y="1049338"/>
          <p14:tracePt t="24412" x="3875088" y="1039813"/>
          <p14:tracePt t="24421" x="3919538" y="1020763"/>
          <p14:tracePt t="24428" x="3938588" y="1020763"/>
          <p14:tracePt t="24437" x="3975100" y="1012825"/>
          <p14:tracePt t="24445" x="4002088" y="1003300"/>
          <p14:tracePt t="24453" x="4011613" y="1003300"/>
          <p14:tracePt t="24460" x="4038600" y="993775"/>
          <p14:tracePt t="24468" x="4084638" y="976313"/>
          <p14:tracePt t="24476" x="4111625" y="976313"/>
          <p14:tracePt t="24484" x="4129088" y="966788"/>
          <p14:tracePt t="24492" x="4175125" y="947738"/>
          <p14:tracePt t="24508" x="4202113" y="947738"/>
          <p14:tracePt t="24516" x="4211638" y="947738"/>
          <p14:tracePt t="24524" x="4230688" y="947738"/>
          <p14:tracePt t="24532" x="4248150" y="947738"/>
          <p14:tracePt t="24540" x="4257675" y="947738"/>
          <p14:tracePt t="24548" x="4267200" y="947738"/>
          <p14:tracePt t="24556" x="4284663" y="947738"/>
          <p14:tracePt t="24565" x="4294188" y="947738"/>
          <p14:tracePt t="24573" x="4303713" y="947738"/>
          <p14:tracePt t="24581" x="4311650" y="947738"/>
          <p14:tracePt t="24590" x="4348163" y="957263"/>
          <p14:tracePt t="24597" x="4367213" y="984250"/>
          <p14:tracePt t="24607" x="4384675" y="993775"/>
          <p14:tracePt t="24613" x="4430713" y="1012825"/>
          <p14:tracePt t="24622" x="4440238" y="1020763"/>
          <p14:tracePt t="24629" x="4448175" y="1030288"/>
          <p14:tracePt t="24637" x="4457700" y="1030288"/>
          <p14:tracePt t="24645" x="4457700" y="1039813"/>
          <p14:tracePt t="24654" x="4467225" y="1049338"/>
          <p14:tracePt t="24661" x="4476750" y="1057275"/>
          <p14:tracePt t="24677" x="4484688" y="1066800"/>
          <p14:tracePt t="24693" x="4494213" y="1066800"/>
          <p14:tracePt t="24700" x="4503738" y="1076325"/>
          <p14:tracePt t="24716" x="4513263" y="1093788"/>
          <p14:tracePt t="24732" x="4521200" y="1103313"/>
          <p14:tracePt t="24740" x="4521200" y="1112838"/>
          <p14:tracePt t="24773" x="4530725" y="1122363"/>
          <p14:tracePt t="24781" x="4530725" y="1130300"/>
          <p14:tracePt t="24789" x="4530725" y="1139825"/>
          <p14:tracePt t="24797" x="4530725" y="1166813"/>
          <p14:tracePt t="24806" x="4540250" y="1185863"/>
          <p14:tracePt t="24821" x="4540250" y="1195388"/>
          <p14:tracePt t="24829" x="4540250" y="1222375"/>
          <p14:tracePt t="24839" x="4557713" y="1239838"/>
          <p14:tracePt t="24845" x="4576763" y="1268413"/>
          <p14:tracePt t="24870" x="4576763" y="1276350"/>
          <p14:tracePt t="24885" x="4576763" y="1285875"/>
          <p14:tracePt t="24901" x="4576763" y="1303338"/>
          <p14:tracePt t="24917" x="4576763" y="1312863"/>
          <p14:tracePt t="24949" x="4576763" y="1322388"/>
          <p14:tracePt t="24957" x="4576763" y="1339850"/>
          <p14:tracePt t="24966" x="4576763" y="1349375"/>
          <p14:tracePt t="24982" x="4576763" y="1358900"/>
          <p14:tracePt t="24989" x="4576763" y="1385888"/>
          <p14:tracePt t="24998" x="4576763" y="1395413"/>
          <p14:tracePt t="25013" x="4576763" y="1404938"/>
          <p14:tracePt t="25023" x="4576763" y="1422400"/>
          <p14:tracePt t="25029" x="4576763" y="1431925"/>
          <p14:tracePt t="25037" x="4576763" y="1441450"/>
          <p14:tracePt t="25055" x="4576763" y="1449388"/>
          <p14:tracePt t="25069" x="4576763" y="1458913"/>
          <p14:tracePt t="25093" x="4576763" y="1468438"/>
          <p14:tracePt t="25102" x="4576763" y="1477963"/>
          <p14:tracePt t="25109" x="4576763" y="1485900"/>
          <p14:tracePt t="25118" x="4576763" y="1504950"/>
          <p14:tracePt t="25134" x="4576763" y="1514475"/>
          <p14:tracePt t="25142" x="4576763" y="1531938"/>
          <p14:tracePt t="25167" x="4576763" y="1550988"/>
          <p14:tracePt t="25183" x="4557713" y="1568450"/>
          <p14:tracePt t="25199" x="4540250" y="1577975"/>
          <p14:tracePt t="25208" x="4513263" y="1595438"/>
          <p14:tracePt t="25213" x="4513263" y="1604963"/>
          <p14:tracePt t="25222" x="4484688" y="1614488"/>
          <p14:tracePt t="25237" x="4467225" y="1624013"/>
          <p14:tracePt t="25245" x="4440238" y="1641475"/>
          <p14:tracePt t="25261" x="4430713" y="1651000"/>
          <p14:tracePt t="25285" x="4421188" y="1651000"/>
          <p14:tracePt t="25301" x="4413250" y="1660525"/>
          <p14:tracePt t="25694" x="4413250" y="1651000"/>
          <p14:tracePt t="25701" x="4413250" y="1614488"/>
          <p14:tracePt t="25708" x="4430713" y="1587500"/>
          <p14:tracePt t="25716" x="4440238" y="1558925"/>
          <p14:tracePt t="25724" x="4448175" y="1550988"/>
          <p14:tracePt t="25732" x="4457700" y="1522413"/>
          <p14:tracePt t="25740" x="4476750" y="1504950"/>
          <p14:tracePt t="25748" x="4503738" y="1468438"/>
          <p14:tracePt t="25756" x="4530725" y="1441450"/>
          <p14:tracePt t="25765" x="4549775" y="1404938"/>
          <p14:tracePt t="25772" x="4576763" y="1376363"/>
          <p14:tracePt t="25781" x="4594225" y="1358900"/>
          <p14:tracePt t="25788" x="4603750" y="1303338"/>
          <p14:tracePt t="25797" x="4640263" y="1258888"/>
          <p14:tracePt t="25805" x="4649788" y="1222375"/>
          <p14:tracePt t="25813" x="4659313" y="1185863"/>
          <p14:tracePt t="25821" x="4703763" y="1103313"/>
          <p14:tracePt t="25828" x="4713288" y="1057275"/>
          <p14:tracePt t="25837" x="4722813" y="1003300"/>
          <p14:tracePt t="25844" x="4759325" y="939800"/>
          <p14:tracePt t="25853" x="4759325" y="930275"/>
          <p14:tracePt t="25860" x="4776788" y="893763"/>
          <p14:tracePt t="25868" x="4786313" y="847725"/>
          <p14:tracePt t="25876" x="4813300" y="803275"/>
          <p14:tracePt t="25884" x="4822825" y="784225"/>
          <p14:tracePt t="25892" x="4840288" y="757238"/>
          <p14:tracePt t="25900" x="4859338" y="720725"/>
          <p14:tracePt t="25908" x="4868863" y="701675"/>
          <p14:tracePt t="25916" x="4895850" y="684213"/>
          <p14:tracePt t="25924" x="4913313" y="657225"/>
          <p14:tracePt t="25932" x="4913313" y="638175"/>
          <p14:tracePt t="29285" x="5168900" y="628650"/>
          <p14:tracePt t="29292" x="5232400" y="747713"/>
          <p14:tracePt t="29301" x="5251450" y="811213"/>
          <p14:tracePt t="29309" x="5278438" y="884238"/>
          <p14:tracePt t="29317" x="5305425" y="947738"/>
          <p14:tracePt t="29324" x="5334000" y="1049338"/>
          <p14:tracePt t="29333" x="5334000" y="1103313"/>
          <p14:tracePt t="29341" x="5360988" y="1176338"/>
          <p14:tracePt t="29348" x="5368925" y="1258888"/>
          <p14:tracePt t="29356" x="5368925" y="1349375"/>
          <p14:tracePt t="29364" x="5368925" y="1404938"/>
          <p14:tracePt t="29373" x="5368925" y="1477963"/>
          <p14:tracePt t="29381" x="5368925" y="1531938"/>
          <p14:tracePt t="29389" x="5368925" y="1595438"/>
          <p14:tracePt t="29396" x="5378450" y="1631950"/>
          <p14:tracePt t="29405" x="5387975" y="1668463"/>
          <p14:tracePt t="29412" x="5387975" y="1704975"/>
          <p14:tracePt t="29421" x="5387975" y="1731963"/>
          <p14:tracePt t="29428" x="5387975" y="1741488"/>
          <p14:tracePt t="29437" x="5387975" y="1751013"/>
          <p14:tracePt t="29444" x="5387975" y="1760538"/>
          <p14:tracePt t="29460" x="5387975" y="1778000"/>
          <p14:tracePt t="29477" x="5387975" y="1797050"/>
          <p14:tracePt t="29485" x="5387975" y="1814513"/>
          <p14:tracePt t="29493" x="5387975" y="1833563"/>
          <p14:tracePt t="29501" x="5387975" y="1860550"/>
          <p14:tracePt t="29509" x="5387975" y="1878013"/>
          <p14:tracePt t="29517" x="5387975" y="1924050"/>
          <p14:tracePt t="29525" x="5387975" y="1979613"/>
          <p14:tracePt t="29533" x="5368925" y="1997075"/>
          <p14:tracePt t="29541" x="5368925" y="2043113"/>
          <p14:tracePt t="29549" x="5368925" y="2097088"/>
          <p14:tracePt t="29557" x="5368925" y="2133600"/>
          <p14:tracePt t="29565" x="5368925" y="2160588"/>
          <p14:tracePt t="29574" x="5368925" y="2189163"/>
          <p14:tracePt t="29580" x="5368925" y="2225675"/>
          <p14:tracePt t="29588" x="5368925" y="2252663"/>
          <p14:tracePt t="29597" x="5368925" y="2279650"/>
          <p14:tracePt t="29605" x="5368925" y="2298700"/>
          <p14:tracePt t="29612" x="5368925" y="2316163"/>
          <p14:tracePt t="29621" x="5368925" y="2325688"/>
          <p14:tracePt t="29628" x="5368925" y="2343150"/>
          <p14:tracePt t="29637" x="5368925" y="2371725"/>
          <p14:tracePt t="29644" x="5368925" y="2389188"/>
          <p14:tracePt t="29653" x="5368925" y="2425700"/>
          <p14:tracePt t="29660" x="5368925" y="2481263"/>
          <p14:tracePt t="29669" x="5368925" y="2525713"/>
          <p14:tracePt t="29676" x="5360988" y="2581275"/>
          <p14:tracePt t="29685" x="5341938" y="2635250"/>
          <p14:tracePt t="29693" x="5341938" y="2690813"/>
          <p14:tracePt t="29701" x="5334000" y="2754313"/>
          <p14:tracePt t="29708" x="5334000" y="2808288"/>
          <p14:tracePt t="29716" x="5305425" y="2873375"/>
          <p14:tracePt t="29724" x="5297488" y="2900363"/>
          <p14:tracePt t="29732" x="5297488" y="2946400"/>
          <p14:tracePt t="29740" x="5287963" y="2973388"/>
          <p14:tracePt t="29748" x="5287963" y="2990850"/>
          <p14:tracePt t="29756" x="5287963" y="3017838"/>
          <p14:tracePt t="29764" x="5287963" y="3027363"/>
          <p14:tracePt t="29773" x="5278438" y="3054350"/>
          <p14:tracePt t="29782" x="5260975" y="3073400"/>
          <p14:tracePt t="29798" x="5260975" y="3082925"/>
          <p14:tracePt t="29807" x="5251450" y="3090863"/>
          <p14:tracePt t="29814" x="5251450" y="3100388"/>
          <p14:tracePt t="29823" x="5241925" y="3109913"/>
          <p14:tracePt t="29861" x="5241925" y="3119438"/>
          <p14:tracePt t="29877" x="5224463" y="3136900"/>
          <p14:tracePt t="29885" x="5214938" y="3155950"/>
          <p14:tracePt t="29909" x="5205413" y="3163888"/>
          <p14:tracePt t="29925" x="5195888" y="3182938"/>
          <p14:tracePt t="29933" x="5178425" y="3192463"/>
          <p14:tracePt t="29942" x="5168900" y="3200400"/>
          <p14:tracePt t="29949" x="5151438" y="3209925"/>
          <p14:tracePt t="29957" x="5132388" y="3219450"/>
          <p14:tracePt t="29965" x="5122863" y="3219450"/>
          <p14:tracePt t="29975" x="5105400" y="3228975"/>
          <p14:tracePt t="29980" x="5095875" y="3236913"/>
          <p14:tracePt t="29996" x="5078413" y="3236913"/>
          <p14:tracePt t="30013" x="5059363" y="3236913"/>
          <p14:tracePt t="30029" x="5049838" y="3236913"/>
          <p14:tracePt t="30077" x="5041900" y="3236913"/>
          <p14:tracePt t="30094" x="5022850" y="3246438"/>
          <p14:tracePt t="30102" x="5005388" y="3246438"/>
          <p14:tracePt t="30110" x="4986338" y="3246438"/>
          <p14:tracePt t="30118" x="4959350" y="3246438"/>
          <p14:tracePt t="30126" x="4941888" y="3246438"/>
          <p14:tracePt t="30134" x="4905375" y="3265488"/>
          <p14:tracePt t="30142" x="4859338" y="3265488"/>
          <p14:tracePt t="30150" x="4813300" y="3282950"/>
          <p14:tracePt t="30165" x="4759325" y="3292475"/>
          <p14:tracePt t="30174" x="4749800" y="3292475"/>
          <p14:tracePt t="30181" x="4722813" y="3292475"/>
          <p14:tracePt t="30190" x="4695825" y="3302000"/>
          <p14:tracePt t="30197" x="4667250" y="3302000"/>
          <p14:tracePt t="30207" x="4659313" y="3302000"/>
          <p14:tracePt t="30213" x="4649788" y="3302000"/>
          <p14:tracePt t="30224" x="4630738" y="3309938"/>
          <p14:tracePt t="30237" x="4622800" y="3309938"/>
          <p14:tracePt t="30261" x="4613275" y="3309938"/>
          <p14:tracePt t="30277" x="4594225" y="3309938"/>
          <p14:tracePt t="30285" x="4586288" y="3309938"/>
          <p14:tracePt t="30293" x="4576763" y="3309938"/>
          <p14:tracePt t="30301" x="4567238" y="3309938"/>
          <p14:tracePt t="30309" x="4540250" y="3309938"/>
          <p14:tracePt t="30325" x="4513263" y="3309938"/>
          <p14:tracePt t="30341" x="4503738" y="3309938"/>
          <p14:tracePt t="30349" x="4494213" y="3309938"/>
          <p14:tracePt t="30357" x="4484688" y="3309938"/>
          <p14:tracePt t="30365" x="4467225" y="3309938"/>
          <p14:tracePt t="30397" x="4457700" y="3309938"/>
          <p14:tracePt t="30437" x="4448175" y="3309938"/>
          <p14:tracePt t="30461" x="4430713" y="3309938"/>
          <p14:tracePt t="30471" x="4421188" y="3309938"/>
          <p14:tracePt t="30477" x="4413250" y="3309938"/>
          <p14:tracePt t="30486" x="4403725" y="3309938"/>
          <p14:tracePt t="30494" x="4394200" y="3309938"/>
          <p14:tracePt t="30502" x="4384675" y="3309938"/>
          <p14:tracePt t="30510" x="4376738" y="3309938"/>
          <p14:tracePt t="30718" x="4348163" y="3309938"/>
          <p14:tracePt t="30734" x="4340225" y="3309938"/>
          <p14:tracePt t="30750" x="4330700" y="3309938"/>
          <p14:tracePt t="30773" x="4321175" y="3319463"/>
          <p14:tracePt t="30790" x="4311650" y="3328988"/>
          <p14:tracePt t="30798" x="4303713" y="3328988"/>
          <p14:tracePt t="30806" x="4294188" y="3328988"/>
          <p14:tracePt t="30813" x="4284663" y="3328988"/>
          <p14:tracePt t="30829" x="4267200" y="3328988"/>
          <p14:tracePt t="30837" x="4257675" y="3328988"/>
          <p14:tracePt t="30854" x="4248150" y="3328988"/>
          <p14:tracePt t="30861" x="4230688" y="3328988"/>
          <p14:tracePt t="30870" x="4221163" y="3328988"/>
          <p14:tracePt t="30893" x="4211638" y="3328988"/>
          <p14:tracePt t="31014" x="4202113" y="3328988"/>
          <p14:tracePt t="31030" x="4194175" y="3328988"/>
          <p14:tracePt t="31055" x="4184650" y="3328988"/>
          <p14:tracePt t="31094" x="4175125" y="3328988"/>
          <p14:tracePt t="31102" x="4165600" y="3319463"/>
          <p14:tracePt t="31118" x="4148138" y="3319463"/>
          <p14:tracePt t="31127" x="4138613" y="3319463"/>
          <p14:tracePt t="31141" x="4129088" y="3309938"/>
          <p14:tracePt t="31149" x="4121150" y="3309938"/>
          <p14:tracePt t="31157" x="4111625" y="3309938"/>
          <p14:tracePt t="31165" x="4075113" y="3302000"/>
          <p14:tracePt t="31173" x="4048125" y="3282950"/>
          <p14:tracePt t="31189" x="4038600" y="3282950"/>
          <p14:tracePt t="31262" x="4029075" y="3282950"/>
          <p14:tracePt t="31284" x="4011613" y="3282950"/>
          <p14:tracePt t="31308" x="3992563" y="3282950"/>
          <p14:tracePt t="31316" x="3975100" y="3282950"/>
          <p14:tracePt t="31334" x="3965575" y="3282950"/>
          <p14:tracePt t="31348" x="3956050" y="3282950"/>
          <p14:tracePt t="31364" x="3948113" y="3282950"/>
          <p14:tracePt t="31372" x="3938588" y="3273425"/>
          <p14:tracePt t="31534" x="3929063" y="3273425"/>
          <p14:tracePt t="31542" x="3919538" y="3273425"/>
          <p14:tracePt t="31566" x="3911600" y="3273425"/>
          <p14:tracePt t="31574" x="3883025" y="3273425"/>
          <p14:tracePt t="31581" x="3865563" y="3265488"/>
          <p14:tracePt t="31590" x="3846513" y="3265488"/>
          <p14:tracePt t="31607" x="3838575" y="3265488"/>
          <p14:tracePt t="31613" x="3829050" y="3265488"/>
          <p14:tracePt t="31623" x="3819525" y="3246438"/>
          <p14:tracePt t="31629" x="3810000" y="3246438"/>
          <p14:tracePt t="31637" x="3802063" y="3236913"/>
          <p14:tracePt t="31652" x="3792538" y="3228975"/>
          <p14:tracePt t="31685" x="3783013" y="3228975"/>
          <p14:tracePt t="31700" x="3765550" y="3228975"/>
          <p14:tracePt t="31708" x="3746500" y="3219450"/>
          <p14:tracePt t="31724" x="3719513" y="3219450"/>
          <p14:tracePt t="31733" x="3709988" y="3219450"/>
          <p14:tracePt t="31740" x="3692525" y="3219450"/>
          <p14:tracePt t="31749" x="3665538" y="3219450"/>
          <p14:tracePt t="31756" x="3656013" y="3219450"/>
          <p14:tracePt t="31765" x="3646488" y="3219450"/>
          <p14:tracePt t="31772" x="3636963" y="3209925"/>
          <p14:tracePt t="31780" x="3629025" y="3209925"/>
          <p14:tracePt t="31788" x="3619500" y="3209925"/>
          <p14:tracePt t="31797" x="3600450" y="3200400"/>
          <p14:tracePt t="31804" x="3592513" y="3200400"/>
          <p14:tracePt t="31813" x="3582988" y="3200400"/>
          <p14:tracePt t="31821" x="3573463" y="3200400"/>
          <p14:tracePt t="31828" x="3573463" y="3192463"/>
          <p14:tracePt t="31838" x="3546475" y="3182938"/>
          <p14:tracePt t="31845" x="3527425" y="3163888"/>
          <p14:tracePt t="31852" x="3490913" y="3155950"/>
          <p14:tracePt t="31860" x="3482975" y="3155950"/>
          <p14:tracePt t="31869" x="3446463" y="3146425"/>
          <p14:tracePt t="31876" x="3427413" y="3127375"/>
          <p14:tracePt t="31884" x="3390900" y="3109913"/>
          <p14:tracePt t="31892" x="3382963" y="3109913"/>
          <p14:tracePt t="31900" x="3363913" y="3100388"/>
          <p14:tracePt t="31908" x="3354388" y="3100388"/>
          <p14:tracePt t="31916" x="3346450" y="3100388"/>
          <p14:tracePt t="31924" x="3336925" y="3090863"/>
          <p14:tracePt t="31940" x="3327400" y="3082925"/>
          <p14:tracePt t="31948" x="3317875" y="3073400"/>
          <p14:tracePt t="31956" x="3317875" y="3063875"/>
          <p14:tracePt t="31964" x="3309938" y="3054350"/>
          <p14:tracePt t="31972" x="3300413" y="3036888"/>
          <p14:tracePt t="31980" x="3300413" y="3017838"/>
          <p14:tracePt t="31989" x="3300413" y="2990850"/>
          <p14:tracePt t="31996" x="3290888" y="2963863"/>
          <p14:tracePt t="32005" x="3263900" y="2927350"/>
          <p14:tracePt t="32012" x="3254375" y="2873375"/>
          <p14:tracePt t="32020" x="3244850" y="2844800"/>
          <p14:tracePt t="32028" x="3244850" y="2817813"/>
          <p14:tracePt t="32038" x="3236913" y="2754313"/>
          <p14:tracePt t="32044" x="3236913" y="2727325"/>
          <p14:tracePt t="32053" x="3217863" y="2698750"/>
          <p14:tracePt t="32060" x="3217863" y="2671763"/>
          <p14:tracePt t="32068" x="3217863" y="2625725"/>
          <p14:tracePt t="32076" x="3217863" y="2598738"/>
          <p14:tracePt t="32085" x="3217863" y="2571750"/>
          <p14:tracePt t="32092" x="3217863" y="2554288"/>
          <p14:tracePt t="32101" x="3217863" y="2508250"/>
          <p14:tracePt t="32109" x="3217863" y="2471738"/>
          <p14:tracePt t="32117" x="3217863" y="2452688"/>
          <p14:tracePt t="32125" x="3217863" y="2408238"/>
          <p14:tracePt t="32133" x="3227388" y="2371725"/>
          <p14:tracePt t="32141" x="3236913" y="2325688"/>
          <p14:tracePt t="32149" x="3263900" y="2262188"/>
          <p14:tracePt t="32157" x="3290888" y="2197100"/>
          <p14:tracePt t="32165" x="3290888" y="2143125"/>
          <p14:tracePt t="32173" x="3327400" y="2079625"/>
          <p14:tracePt t="32181" x="3363913" y="1987550"/>
          <p14:tracePt t="32189" x="3400425" y="1933575"/>
          <p14:tracePt t="32197" x="3455988" y="1851025"/>
          <p14:tracePt t="32205" x="3473450" y="1824038"/>
          <p14:tracePt t="32213" x="3509963" y="1760538"/>
          <p14:tracePt t="32222" x="3536950" y="1724025"/>
          <p14:tracePt t="32229" x="3573463" y="1668463"/>
          <p14:tracePt t="32238" x="3609975" y="1624013"/>
          <p14:tracePt t="32245" x="3646488" y="1577975"/>
          <p14:tracePt t="32254" x="3692525" y="1541463"/>
          <p14:tracePt t="32260" x="3738563" y="1504950"/>
          <p14:tracePt t="32269" x="3765550" y="1485900"/>
          <p14:tracePt t="32276" x="3810000" y="1458913"/>
          <p14:tracePt t="32285" x="3829050" y="1441450"/>
          <p14:tracePt t="32292" x="3846513" y="1431925"/>
          <p14:tracePt t="32300" x="3883025" y="1412875"/>
          <p14:tracePt t="32308" x="3911600" y="1395413"/>
          <p14:tracePt t="32316" x="3956050" y="1368425"/>
          <p14:tracePt t="32324" x="3965575" y="1368425"/>
          <p14:tracePt t="32332" x="4002088" y="1339850"/>
          <p14:tracePt t="32340" x="4057650" y="1331913"/>
          <p14:tracePt t="32348" x="4094163" y="1331913"/>
          <p14:tracePt t="32356" x="4121150" y="1312863"/>
          <p14:tracePt t="32364" x="4175125" y="1312863"/>
          <p14:tracePt t="32372" x="4211638" y="1312863"/>
          <p14:tracePt t="32381" x="4267200" y="1312863"/>
          <p14:tracePt t="32389" x="4348163" y="1312863"/>
          <p14:tracePt t="32396" x="4440238" y="1312863"/>
          <p14:tracePt t="32404" x="4513263" y="1312863"/>
          <p14:tracePt t="32412" x="4603750" y="1312863"/>
          <p14:tracePt t="32420" x="4695825" y="1312863"/>
          <p14:tracePt t="32428" x="4767263" y="1312863"/>
          <p14:tracePt t="32438" x="4849813" y="1331913"/>
          <p14:tracePt t="32444" x="4905375" y="1339850"/>
          <p14:tracePt t="32453" x="4949825" y="1339850"/>
          <p14:tracePt t="32461" x="4978400" y="1339850"/>
          <p14:tracePt t="32468" x="5022850" y="1349375"/>
          <p14:tracePt t="32476" x="5049838" y="1358900"/>
          <p14:tracePt t="32485" x="5068888" y="1368425"/>
          <p14:tracePt t="32492" x="5095875" y="1368425"/>
          <p14:tracePt t="32500" x="5122863" y="1376363"/>
          <p14:tracePt t="32508" x="5168900" y="1395413"/>
          <p14:tracePt t="32516" x="5214938" y="1431925"/>
          <p14:tracePt t="32524" x="5278438" y="1449388"/>
          <p14:tracePt t="32533" x="5341938" y="1485900"/>
          <p14:tracePt t="32540" x="5405438" y="1514475"/>
          <p14:tracePt t="32548" x="5487988" y="1558925"/>
          <p14:tracePt t="32556" x="5543550" y="1577975"/>
          <p14:tracePt t="32565" x="5624513" y="1624013"/>
          <p14:tracePt t="32572" x="5670550" y="1641475"/>
          <p14:tracePt t="32581" x="5734050" y="1697038"/>
          <p14:tracePt t="32588" x="5789613" y="1731963"/>
          <p14:tracePt t="32597" x="5807075" y="1751013"/>
          <p14:tracePt t="32605" x="5853113" y="1797050"/>
          <p14:tracePt t="32613" x="5862638" y="1824038"/>
          <p14:tracePt t="32621" x="5862638" y="1860550"/>
          <p14:tracePt t="32628" x="5862638" y="1897063"/>
          <p14:tracePt t="32637" x="5862638" y="1943100"/>
          <p14:tracePt t="32644" x="5862638" y="1979613"/>
          <p14:tracePt t="32653" x="5862638" y="2006600"/>
          <p14:tracePt t="32660" x="5862638" y="2033588"/>
          <p14:tracePt t="32669" x="5862638" y="2089150"/>
          <p14:tracePt t="32676" x="5862638" y="2133600"/>
          <p14:tracePt t="32684" x="5862638" y="2160588"/>
          <p14:tracePt t="32692" x="5862638" y="2206625"/>
          <p14:tracePt t="32700" x="5862638" y="2243138"/>
          <p14:tracePt t="32708" x="5853113" y="2270125"/>
          <p14:tracePt t="32716" x="5853113" y="2289175"/>
          <p14:tracePt t="32725" x="5843588" y="2306638"/>
          <p14:tracePt t="32732" x="5843588" y="2352675"/>
          <p14:tracePt t="32741" x="5816600" y="2398713"/>
          <p14:tracePt t="32749" x="5816600" y="2425700"/>
          <p14:tracePt t="32756" x="5797550" y="2452688"/>
          <p14:tracePt t="32764" x="5780088" y="2498725"/>
          <p14:tracePt t="32772" x="5761038" y="2544763"/>
          <p14:tracePt t="32781" x="5753100" y="2562225"/>
          <p14:tracePt t="32788" x="5734050" y="2581275"/>
          <p14:tracePt t="32797" x="5716588" y="2625725"/>
          <p14:tracePt t="32805" x="5707063" y="2654300"/>
          <p14:tracePt t="32813" x="5688013" y="2671763"/>
          <p14:tracePt t="32821" x="5661025" y="2717800"/>
          <p14:tracePt t="32829" x="5643563" y="2735263"/>
          <p14:tracePt t="32838" x="5624513" y="2754313"/>
          <p14:tracePt t="32845" x="5616575" y="2800350"/>
          <p14:tracePt t="32852" x="5570538" y="2836863"/>
          <p14:tracePt t="32861" x="5543550" y="2863850"/>
          <p14:tracePt t="32869" x="5524500" y="2881313"/>
          <p14:tracePt t="32877" x="5507038" y="2900363"/>
          <p14:tracePt t="32885" x="5478463" y="2936875"/>
          <p14:tracePt t="32893" x="5470525" y="2946400"/>
          <p14:tracePt t="32901" x="5414963" y="2982913"/>
          <p14:tracePt t="32909" x="5397500" y="2990850"/>
          <p14:tracePt t="32916" x="5368925" y="3009900"/>
          <p14:tracePt t="32925" x="5334000" y="3036888"/>
          <p14:tracePt t="32940" x="5287963" y="3054350"/>
          <p14:tracePt t="32949" x="5278438" y="3063875"/>
          <p14:tracePt t="32956" x="5260975" y="3073400"/>
          <p14:tracePt t="32964" x="5241925" y="3073400"/>
          <p14:tracePt t="32977" x="5224463" y="3082925"/>
          <p14:tracePt t="32981" x="5168900" y="3090863"/>
          <p14:tracePt t="32992" x="5141913" y="3090863"/>
          <p14:tracePt t="32997" x="5095875" y="3109913"/>
          <p14:tracePt t="33006" x="5049838" y="3119438"/>
          <p14:tracePt t="33013" x="5041900" y="3119438"/>
          <p14:tracePt t="33022" x="5022850" y="3119438"/>
          <p14:tracePt t="33029" x="5005388" y="3119438"/>
          <p14:tracePt t="33038" x="4968875" y="3127375"/>
          <p14:tracePt t="33053" x="4949825" y="3127375"/>
          <p14:tracePt t="33278" x="4941888" y="3136900"/>
          <p14:tracePt t="33294" x="4941888" y="3146425"/>
          <p14:tracePt t="33301" x="4941888" y="3155950"/>
          <p14:tracePt t="33318" x="4941888" y="3173413"/>
          <p14:tracePt t="33325" x="4941888" y="3182938"/>
          <p14:tracePt t="33342" x="4941888" y="3192463"/>
          <p14:tracePt t="33358" x="4949825" y="3192463"/>
          <p14:tracePt t="33791" x="4949825" y="3200400"/>
          <p14:tracePt t="33797" x="4949825" y="3209925"/>
          <p14:tracePt t="33830" x="4949825" y="3228975"/>
          <p14:tracePt t="33854" x="4949825" y="3236913"/>
          <p14:tracePt t="33868" x="4949825" y="3246438"/>
          <p14:tracePt t="33998" x="4949825" y="3255963"/>
          <p14:tracePt t="34012" x="4941888" y="3255963"/>
          <p14:tracePt t="34020" x="4941888" y="3265488"/>
          <p14:tracePt t="34044" x="4941888" y="3273425"/>
          <p14:tracePt t="34053" x="4932363" y="3282950"/>
          <p14:tracePt t="34166" x="4932363" y="3292475"/>
          <p14:tracePt t="34173" x="4932363" y="3309938"/>
          <p14:tracePt t="34950" x="4922838" y="3319463"/>
          <p14:tracePt t="38188" x="4922838" y="3328988"/>
          <p14:tracePt t="38222" x="4932363" y="3328988"/>
          <p14:tracePt t="38230" x="4941888" y="3328988"/>
          <p14:tracePt t="38254" x="4941888" y="3319463"/>
          <p14:tracePt t="38366" x="4941888" y="3309938"/>
          <p14:tracePt t="38382" x="4949825" y="3282950"/>
          <p14:tracePt t="38686" x="4959350" y="3282950"/>
          <p14:tracePt t="38807" x="4968875" y="3282950"/>
          <p14:tracePt t="38982" x="4978400" y="3292475"/>
          <p14:tracePt t="39102" x="4986338" y="3292475"/>
          <p14:tracePt t="39132" x="4995863" y="3292475"/>
          <p14:tracePt t="39358" x="5014913" y="3292475"/>
          <p14:tracePt t="39365" x="5014913" y="3302000"/>
          <p14:tracePt t="39390" x="5022850" y="3309938"/>
          <p14:tracePt t="39438" x="5032375" y="3309938"/>
          <p14:tracePt t="39468" x="5049838" y="3309938"/>
          <p14:tracePt t="39476" x="5059363" y="3309938"/>
          <p14:tracePt t="39654" x="5059363" y="3302000"/>
          <p14:tracePt t="39676" x="5049838" y="3302000"/>
          <p14:tracePt t="39709" x="5032375" y="3302000"/>
          <p14:tracePt t="39724" x="5022850" y="3302000"/>
          <p14:tracePt t="39788" x="5014913" y="3302000"/>
          <p14:tracePt t="39838" x="5005388" y="3309938"/>
          <p14:tracePt t="39854" x="4986338" y="3328988"/>
          <p14:tracePt t="39860" x="4978400" y="3338513"/>
          <p14:tracePt t="39869" x="4968875" y="3346450"/>
          <p14:tracePt t="39876" x="4968875" y="3355975"/>
          <p14:tracePt t="39885" x="4959350" y="3355975"/>
          <p14:tracePt t="39893" x="4959350" y="3365500"/>
          <p14:tracePt t="39900" x="4941888" y="3382963"/>
          <p14:tracePt t="39933" x="4941888" y="3392488"/>
          <p14:tracePt t="40007" x="4941888" y="3402013"/>
          <p14:tracePt t="40013" x="4932363" y="3411538"/>
          <p14:tracePt t="40022" x="4922838" y="3419475"/>
          <p14:tracePt t="40030" x="4905375" y="3429000"/>
          <p14:tracePt t="40039" x="4886325" y="3446463"/>
          <p14:tracePt t="40045" x="4849813" y="3465513"/>
          <p14:tracePt t="40054" x="4832350" y="3475038"/>
          <p14:tracePt t="40061" x="4803775" y="3492500"/>
          <p14:tracePt t="40068" x="4795838" y="3502025"/>
          <p14:tracePt t="40077" x="4786313" y="3502025"/>
          <p14:tracePt t="40085" x="4767263" y="3511550"/>
          <p14:tracePt t="40101" x="4759325" y="3519488"/>
          <p14:tracePt t="40109" x="4749800" y="3529013"/>
          <p14:tracePt t="40117" x="4740275" y="3538538"/>
          <p14:tracePt t="40132" x="4730750" y="3538538"/>
          <p14:tracePt t="40140" x="4722813" y="3538538"/>
          <p14:tracePt t="40148" x="4703763" y="3548063"/>
          <p14:tracePt t="40172" x="4703763" y="3556000"/>
          <p14:tracePt t="40180" x="4686300" y="3575050"/>
          <p14:tracePt t="40197" x="4667250" y="3592513"/>
          <p14:tracePt t="40206" x="4659313" y="3611563"/>
          <p14:tracePt t="40213" x="4630738" y="3621088"/>
          <p14:tracePt t="40223" x="4630738" y="3629025"/>
          <p14:tracePt t="40230" x="4622800" y="3648075"/>
          <p14:tracePt t="40242" x="4613275" y="3675063"/>
          <p14:tracePt t="40245" x="4586288" y="3711575"/>
          <p14:tracePt t="40253" x="4567238" y="3738563"/>
          <p14:tracePt t="40261" x="4557713" y="3794125"/>
          <p14:tracePt t="40270" x="4540250" y="3830638"/>
          <p14:tracePt t="40277" x="4513263" y="3884613"/>
          <p14:tracePt t="40288" x="4476750" y="3967163"/>
          <p14:tracePt t="40293" x="4448175" y="4013200"/>
          <p14:tracePt t="40304" x="4413250" y="4094163"/>
          <p14:tracePt t="40309" x="4384675" y="4140200"/>
          <p14:tracePt t="40317" x="4348163" y="4232275"/>
          <p14:tracePt t="40325" x="4321175" y="4276725"/>
          <p14:tracePt t="40333" x="4311650" y="4322763"/>
          <p14:tracePt t="40341" x="4294188" y="4368800"/>
          <p14:tracePt t="40349" x="4284663" y="4386263"/>
          <p14:tracePt t="40365" x="4284663" y="4405313"/>
          <p14:tracePt t="40470" x="4275138" y="4413250"/>
          <p14:tracePt t="40478" x="4267200" y="4413250"/>
          <p14:tracePt t="40493" x="4248150" y="4432300"/>
          <p14:tracePt t="40504" x="4238625" y="4441825"/>
          <p14:tracePt t="40509" x="4238625" y="4449763"/>
          <p14:tracePt t="40518" x="4230688" y="4459288"/>
          <p14:tracePt t="40525" x="4230688" y="4468813"/>
          <p14:tracePt t="40533" x="4221163" y="4486275"/>
          <p14:tracePt t="40557" x="4221163" y="4495800"/>
          <p14:tracePt t="40581" x="4221163" y="4505325"/>
          <p14:tracePt t="40597" x="4202113" y="4522788"/>
          <p14:tracePt t="40613" x="4202113" y="4541838"/>
          <p14:tracePt t="40629" x="4202113" y="4551363"/>
          <p14:tracePt t="40637" x="4202113" y="4568825"/>
          <p14:tracePt t="40653" x="4202113" y="4578350"/>
          <p14:tracePt t="40878" x="4202113" y="4595813"/>
          <p14:tracePt t="41022" x="4211638" y="4595813"/>
          <p14:tracePt t="41028" x="4230688" y="4595813"/>
          <p14:tracePt t="41037" x="4238625" y="4595813"/>
          <p14:tracePt t="41044" x="4248150" y="4595813"/>
          <p14:tracePt t="41053" x="4257675" y="4587875"/>
          <p14:tracePt t="41060" x="4257675" y="4568825"/>
          <p14:tracePt t="41069" x="4267200" y="4559300"/>
          <p14:tracePt t="41076" x="4284663" y="4532313"/>
          <p14:tracePt t="41084" x="4294188" y="4522788"/>
          <p14:tracePt t="41093" x="4303713" y="4505325"/>
          <p14:tracePt t="41100" x="4311650" y="4486275"/>
          <p14:tracePt t="41108" x="4348163" y="4441825"/>
          <p14:tracePt t="41116" x="4357688" y="4422775"/>
          <p14:tracePt t="41124" x="4394200" y="4376738"/>
          <p14:tracePt t="41132" x="4413250" y="4332288"/>
          <p14:tracePt t="41140" x="4448175" y="4303713"/>
          <p14:tracePt t="41148" x="4467225" y="4259263"/>
          <p14:tracePt t="41156" x="4503738" y="4213225"/>
          <p14:tracePt t="41165" x="4530725" y="4149725"/>
          <p14:tracePt t="41172" x="4567238" y="4103688"/>
          <p14:tracePt t="41181" x="4586288" y="4040188"/>
          <p14:tracePt t="41188" x="4622800" y="3976688"/>
          <p14:tracePt t="41197" x="4640263" y="3930650"/>
          <p14:tracePt t="41205" x="4649788" y="3903663"/>
          <p14:tracePt t="41212" x="4667250" y="3857625"/>
          <p14:tracePt t="41222" x="4676775" y="3821113"/>
          <p14:tracePt t="41228" x="4676775" y="3775075"/>
          <p14:tracePt t="41236" x="4686300" y="3738563"/>
          <p14:tracePt t="41244" x="4686300" y="3702050"/>
          <p14:tracePt t="41253" x="4686300" y="3675063"/>
          <p14:tracePt t="41260" x="4686300" y="3665538"/>
          <p14:tracePt t="41270" x="4686300" y="3648075"/>
          <p14:tracePt t="41276" x="4686300" y="3638550"/>
          <p14:tracePt t="41285" x="4686300" y="3629025"/>
          <p14:tracePt t="41292" x="4686300" y="3611563"/>
          <p14:tracePt t="41301" x="4686300" y="3592513"/>
          <p14:tracePt t="41308" x="4686300" y="3575050"/>
          <p14:tracePt t="41317" x="4686300" y="3565525"/>
          <p14:tracePt t="41325" x="4686300" y="3529013"/>
          <p14:tracePt t="41333" x="4686300" y="3502025"/>
          <p14:tracePt t="41340" x="4686300" y="3482975"/>
          <p14:tracePt t="41348" x="4686300" y="3455988"/>
          <p14:tracePt t="41356" x="4686300" y="3429000"/>
          <p14:tracePt t="41364" x="4676775" y="3392488"/>
          <p14:tracePt t="41372" x="4676775" y="3375025"/>
          <p14:tracePt t="41380" x="4667250" y="3338513"/>
          <p14:tracePt t="41388" x="4659313" y="3273425"/>
          <p14:tracePt t="41397" x="4630738" y="3219450"/>
          <p14:tracePt t="41404" x="4613275" y="3173413"/>
          <p14:tracePt t="41413" x="4594225" y="3109913"/>
          <p14:tracePt t="41421" x="4586288" y="3082925"/>
          <p14:tracePt t="41429" x="4549775" y="3017838"/>
          <p14:tracePt t="41437" x="4549775" y="3000375"/>
          <p14:tracePt t="41444" x="4530725" y="2963863"/>
          <p14:tracePt t="41454" x="4513263" y="2927350"/>
          <p14:tracePt t="41460" x="4513263" y="2917825"/>
          <p14:tracePt t="41470" x="4503738" y="2890838"/>
          <p14:tracePt t="41477" x="4494213" y="2890838"/>
          <p14:tracePt t="41486" x="4484688" y="2873375"/>
          <p14:tracePt t="41493" x="4484688" y="2863850"/>
          <p14:tracePt t="41507" x="4467225" y="2844800"/>
          <p14:tracePt t="41511" x="4457700" y="2836863"/>
          <p14:tracePt t="41526" x="4430713" y="2808288"/>
          <p14:tracePt t="41533" x="4421188" y="2800350"/>
          <p14:tracePt t="41541" x="4394200" y="2771775"/>
          <p14:tracePt t="41550" x="4384675" y="2763838"/>
          <p14:tracePt t="41557" x="4376738" y="2763838"/>
          <p14:tracePt t="41565" x="4367213" y="2735263"/>
          <p14:tracePt t="41572" x="4367213" y="2727325"/>
          <p14:tracePt t="41581" x="4357688" y="2698750"/>
          <p14:tracePt t="41589" x="4321175" y="2662238"/>
          <p14:tracePt t="41597" x="4303713" y="2635250"/>
          <p14:tracePt t="41605" x="4284663" y="2617788"/>
          <p14:tracePt t="41613" x="4275138" y="2608263"/>
          <p14:tracePt t="41621" x="4257675" y="2589213"/>
          <p14:tracePt t="41630" x="4230688" y="2562225"/>
          <p14:tracePt t="41637" x="4221163" y="2554288"/>
          <p14:tracePt t="41645" x="4194175" y="2535238"/>
          <p14:tracePt t="41655" x="4184650" y="2525713"/>
          <p14:tracePt t="41660" x="4165600" y="2517775"/>
          <p14:tracePt t="41669" x="4157663" y="2517775"/>
          <p14:tracePt t="41677" x="4138613" y="2508250"/>
          <p14:tracePt t="41685" x="4129088" y="2498725"/>
          <p14:tracePt t="41718" x="4121150" y="2498725"/>
          <p14:tracePt t="41736" x="4111625" y="2498725"/>
          <p14:tracePt t="41749" x="4102100" y="2498725"/>
          <p14:tracePt t="41757" x="4094163" y="2498725"/>
          <p14:tracePt t="41766" x="4065588" y="2489200"/>
          <p14:tracePt t="41781" x="4057650" y="2489200"/>
          <p14:tracePt t="41788" x="4048125" y="2489200"/>
          <p14:tracePt t="41796" x="4038600" y="2489200"/>
          <p14:tracePt t="41804" x="4029075" y="2489200"/>
          <p14:tracePt t="41812" x="4011613" y="2481263"/>
          <p14:tracePt t="41828" x="3992563" y="2481263"/>
          <p14:tracePt t="41837" x="3984625" y="2481263"/>
          <p14:tracePt t="41844" x="3975100" y="2481263"/>
          <p14:tracePt t="41853" x="3965575" y="2481263"/>
          <p14:tracePt t="41861" x="3956050" y="2481263"/>
          <p14:tracePt t="41870" x="3948113" y="2481263"/>
          <p14:tracePt t="41878" x="3938588" y="2481263"/>
          <p14:tracePt t="41892" x="3929063" y="2481263"/>
          <p14:tracePt t="41916" x="3911600" y="2481263"/>
          <p14:tracePt t="42285" x="3902075" y="2471738"/>
          <p14:tracePt t="42780" x="3902075" y="2462213"/>
          <p14:tracePt t="42788" x="3911600" y="2452688"/>
          <p14:tracePt t="42797" x="3911600" y="2444750"/>
          <p14:tracePt t="42805" x="3919538" y="2425700"/>
          <p14:tracePt t="42813" x="3929063" y="2408238"/>
          <p14:tracePt t="42822" x="3948113" y="2389188"/>
          <p14:tracePt t="42830" x="3948113" y="2371725"/>
          <p14:tracePt t="42837" x="3956050" y="2362200"/>
          <p14:tracePt t="42844" x="3965575" y="2335213"/>
          <p14:tracePt t="42853" x="3965575" y="2316163"/>
          <p14:tracePt t="42860" x="3975100" y="2298700"/>
          <p14:tracePt t="42869" x="3984625" y="2289175"/>
          <p14:tracePt t="42876" x="3992563" y="2279650"/>
          <p14:tracePt t="42990" x="4002088" y="2270125"/>
          <p14:tracePt t="43006" x="4011613" y="2252663"/>
          <p14:tracePt t="43013" x="4021138" y="2233613"/>
          <p14:tracePt t="43026" x="4029075" y="2225675"/>
          <p14:tracePt t="43029" x="4029075" y="2216150"/>
          <p14:tracePt t="43041" x="4048125" y="2189163"/>
          <p14:tracePt t="43045" x="4065588" y="2170113"/>
          <p14:tracePt t="43053" x="4094163" y="2143125"/>
          <p14:tracePt t="43061" x="4102100" y="2106613"/>
          <p14:tracePt t="43069" x="4121150" y="2079625"/>
          <p14:tracePt t="43077" x="4138613" y="2052638"/>
          <p14:tracePt t="43086" x="4165600" y="1987550"/>
          <p14:tracePt t="43092" x="4202113" y="1943100"/>
          <p14:tracePt t="43101" x="4221163" y="1897063"/>
          <p14:tracePt t="43108" x="4257675" y="1833563"/>
          <p14:tracePt t="43116" x="4275138" y="1804988"/>
          <p14:tracePt t="43124" x="4321175" y="1741488"/>
          <p14:tracePt t="43132" x="4348163" y="1677988"/>
          <p14:tracePt t="43140" x="4367213" y="1641475"/>
          <p14:tracePt t="43148" x="4384675" y="1595438"/>
          <p14:tracePt t="43156" x="4413250" y="1531938"/>
          <p14:tracePt t="43164" x="4430713" y="1495425"/>
          <p14:tracePt t="43172" x="4467225" y="1441450"/>
          <p14:tracePt t="43180" x="4494213" y="1376363"/>
          <p14:tracePt t="43188" x="4503738" y="1322388"/>
          <p14:tracePt t="43198" x="4549775" y="1258888"/>
          <p14:tracePt t="43207" x="4567238" y="1195388"/>
          <p14:tracePt t="43214" x="4594225" y="1149350"/>
          <p14:tracePt t="43226" x="4613275" y="1103313"/>
          <p14:tracePt t="43229" x="4622800" y="1039813"/>
          <p14:tracePt t="43241" x="4659313" y="1012825"/>
          <p14:tracePt t="43245" x="4659313" y="993775"/>
          <p14:tracePt t="43254" x="4667250" y="976313"/>
          <p14:tracePt t="43261" x="4676775" y="957263"/>
          <p14:tracePt t="43270" x="4676775" y="947738"/>
          <p14:tracePt t="43662" x="4686300" y="939800"/>
          <p14:tracePt t="43669" x="4695825" y="930275"/>
          <p14:tracePt t="43678" x="4703763" y="920750"/>
          <p14:tracePt t="43687" x="4703763" y="911225"/>
          <p14:tracePt t="43704" x="4703763" y="893763"/>
          <p14:tracePt t="43709" x="4713288" y="866775"/>
          <p14:tracePt t="43718" x="4722813" y="857250"/>
          <p14:tracePt t="43728" x="4740275" y="803275"/>
          <p14:tracePt t="43734" x="4749800" y="784225"/>
          <p14:tracePt t="43743" x="4759325" y="757238"/>
          <p14:tracePt t="43750" x="4759325" y="711200"/>
          <p14:tracePt t="43758" x="4767263" y="693738"/>
          <p14:tracePt t="43765" x="4786313" y="638175"/>
          <p14:tracePt t="46196" x="3984625" y="3711575"/>
          <p14:tracePt t="46918" x="3984625" y="3721100"/>
          <p14:tracePt t="46942" x="3984625" y="3730625"/>
          <p14:tracePt t="46949" x="3984625" y="3738563"/>
          <p14:tracePt t="46965" x="3984625" y="3757613"/>
          <p14:tracePt t="46973" x="3984625" y="3767138"/>
          <p14:tracePt t="46981" x="3984625" y="3784600"/>
          <p14:tracePt t="46988" x="4002088" y="3803650"/>
          <p14:tracePt t="46996" x="4002088" y="3821113"/>
          <p14:tracePt t="47004" x="4002088" y="3830638"/>
          <p14:tracePt t="47012" x="4011613" y="3857625"/>
          <p14:tracePt t="47020" x="4021138" y="3875088"/>
          <p14:tracePt t="47028" x="4029075" y="3894138"/>
          <p14:tracePt t="47037" x="4029075" y="3903663"/>
          <p14:tracePt t="47044" x="4048125" y="3921125"/>
          <p14:tracePt t="47053" x="4057650" y="3921125"/>
          <p14:tracePt t="47061" x="4065588" y="3948113"/>
          <p14:tracePt t="47076" x="4065588" y="3957638"/>
          <p14:tracePt t="47085" x="4075113" y="4013200"/>
          <p14:tracePt t="47092" x="4075113" y="4040188"/>
          <p14:tracePt t="47101" x="4094163" y="4086225"/>
          <p14:tracePt t="47109" x="4094163" y="4140200"/>
          <p14:tracePt t="47117" x="4094163" y="4176713"/>
          <p14:tracePt t="47125" x="4094163" y="4268788"/>
          <p14:tracePt t="47133" x="4094163" y="4359275"/>
          <p14:tracePt t="47140" x="4094163" y="4449763"/>
          <p14:tracePt t="47148" x="4094163" y="4541838"/>
          <p14:tracePt t="47156" x="4111625" y="4651375"/>
          <p14:tracePt t="47164" x="4111625" y="4760913"/>
          <p14:tracePt t="47172" x="4111625" y="4870450"/>
          <p14:tracePt t="47180" x="4121150" y="4960938"/>
          <p14:tracePt t="47188" x="4138613" y="5097463"/>
          <p14:tracePt t="47197" x="4165600" y="5207000"/>
          <p14:tracePt t="47204" x="4165600" y="5299075"/>
          <p14:tracePt t="47212" x="4211638" y="5416550"/>
          <p14:tracePt t="47220" x="4238625" y="5508625"/>
          <p14:tracePt t="47229" x="4267200" y="5608638"/>
          <p14:tracePt t="47237" x="4275138" y="5681663"/>
          <p14:tracePt t="47245" x="4275138" y="5754688"/>
          <p14:tracePt t="47254" x="4275138" y="5818188"/>
          <p14:tracePt t="47260" x="4303713" y="5873750"/>
          <p14:tracePt t="47269" x="4303713" y="5918200"/>
          <p14:tracePt t="47276" x="4303713" y="5973763"/>
          <p14:tracePt t="47285" x="4303713" y="6027738"/>
          <p14:tracePt t="47292" x="4303713" y="6083300"/>
          <p14:tracePt t="47301" x="4303713" y="6137275"/>
          <p14:tracePt t="47308" x="4303713" y="6173788"/>
          <p14:tracePt t="47317" x="4303713" y="6210300"/>
          <p14:tracePt t="47324" x="4303713" y="6256338"/>
          <p14:tracePt t="47333" x="4303713" y="6265863"/>
          <p14:tracePt t="47340" x="4303713" y="6310313"/>
          <p14:tracePt t="47348" x="4303713" y="6319838"/>
          <p14:tracePt t="47356" x="4303713" y="6338888"/>
          <p14:tracePt t="47372" x="4303713" y="6346825"/>
          <p14:tracePt t="47526" x="4303713" y="6338888"/>
          <p14:tracePt t="47535" x="4303713" y="6302375"/>
          <p14:tracePt t="47542" x="4284663" y="6256338"/>
          <p14:tracePt t="47550" x="4284663" y="6219825"/>
          <p14:tracePt t="47558" x="4267200" y="6156325"/>
          <p14:tracePt t="47567" x="4238625" y="6083300"/>
          <p14:tracePt t="47574" x="4230688" y="6037263"/>
          <p14:tracePt t="47582" x="4202113" y="5973763"/>
          <p14:tracePt t="47590" x="4194175" y="5937250"/>
          <p14:tracePt t="47597" x="4184650" y="5891213"/>
          <p14:tracePt t="47605" x="4175125" y="5845175"/>
          <p14:tracePt t="47613" x="4157663" y="5791200"/>
          <p14:tracePt t="47622" x="4129088" y="5708650"/>
          <p14:tracePt t="47629" x="4121150" y="5681663"/>
          <p14:tracePt t="47637" x="4111625" y="5635625"/>
          <p14:tracePt t="47645" x="4102100" y="5599113"/>
          <p14:tracePt t="47654" x="4102100" y="5554663"/>
          <p14:tracePt t="47661" x="4084638" y="5526088"/>
          <p14:tracePt t="47669" x="4075113" y="5499100"/>
          <p14:tracePt t="47677" x="4075113" y="5453063"/>
          <p14:tracePt t="47687" x="4057650" y="5426075"/>
          <p14:tracePt t="47693" x="4057650" y="5399088"/>
          <p14:tracePt t="47702" x="4048125" y="5362575"/>
          <p14:tracePt t="47709" x="4048125" y="5335588"/>
          <p14:tracePt t="47718" x="4048125" y="5307013"/>
          <p14:tracePt t="47724" x="4048125" y="5280025"/>
          <p14:tracePt t="47732" x="4048125" y="5253038"/>
          <p14:tracePt t="47740" x="4048125" y="5216525"/>
          <p14:tracePt t="47748" x="4048125" y="5197475"/>
          <p14:tracePt t="47756" x="4048125" y="5180013"/>
          <p14:tracePt t="47764" x="4048125" y="5170488"/>
          <p14:tracePt t="47772" x="4048125" y="5160963"/>
          <p14:tracePt t="47781" x="4048125" y="5133975"/>
          <p14:tracePt t="47788" x="4048125" y="5126038"/>
          <p14:tracePt t="47797" x="4048125" y="5097463"/>
          <p14:tracePt t="47804" x="4048125" y="5080000"/>
          <p14:tracePt t="47812" x="4048125" y="5053013"/>
          <p14:tracePt t="47820" x="4048125" y="5024438"/>
          <p14:tracePt t="47828" x="4048125" y="4997450"/>
          <p14:tracePt t="47836" x="4048125" y="4960938"/>
          <p14:tracePt t="47844" x="4048125" y="4924425"/>
          <p14:tracePt t="47852" x="4048125" y="4897438"/>
          <p14:tracePt t="47860" x="4048125" y="4878388"/>
          <p14:tracePt t="47869" x="4048125" y="4833938"/>
          <p14:tracePt t="47876" x="4048125" y="4824413"/>
          <p14:tracePt t="47885" x="4048125" y="4814888"/>
          <p14:tracePt t="47901" x="4048125" y="4805363"/>
          <p14:tracePt t="47932" x="4048125" y="4797425"/>
          <p14:tracePt t="48068" x="4029075" y="4797425"/>
          <p14:tracePt t="48077" x="4002088" y="4797425"/>
          <p14:tracePt t="48085" x="3975100" y="4797425"/>
          <p14:tracePt t="48092" x="3938588" y="4797425"/>
          <p14:tracePt t="48100" x="3892550" y="4797425"/>
          <p14:tracePt t="48108" x="3846513" y="4797425"/>
          <p14:tracePt t="48117" x="3802063" y="4797425"/>
          <p14:tracePt t="48124" x="3729038" y="4797425"/>
          <p14:tracePt t="48132" x="3673475" y="4797425"/>
          <p14:tracePt t="48140" x="3646488" y="4797425"/>
          <p14:tracePt t="48148" x="3592513" y="4778375"/>
          <p14:tracePt t="48156" x="3527425" y="4741863"/>
          <p14:tracePt t="48165" x="3473450" y="4705350"/>
          <p14:tracePt t="48173" x="3446463" y="4660900"/>
          <p14:tracePt t="48181" x="3409950" y="4614863"/>
          <p14:tracePt t="48188" x="3363913" y="4551363"/>
          <p14:tracePt t="48197" x="3346450" y="4505325"/>
          <p14:tracePt t="48204" x="3309938" y="4459288"/>
          <p14:tracePt t="48213" x="3300413" y="4422775"/>
          <p14:tracePt t="48220" x="3290888" y="4395788"/>
          <p14:tracePt t="48229" x="3281363" y="4376738"/>
          <p14:tracePt t="48237" x="3244850" y="4332288"/>
          <p14:tracePt t="48245" x="3236913" y="4322763"/>
          <p14:tracePt t="48254" x="3227388" y="4303713"/>
          <p14:tracePt t="48261" x="3208338" y="4276725"/>
          <p14:tracePt t="48270" x="3190875" y="4249738"/>
          <p14:tracePt t="48276" x="3181350" y="4232275"/>
          <p14:tracePt t="48286" x="3163888" y="4195763"/>
          <p14:tracePt t="48292" x="3144838" y="4140200"/>
          <p14:tracePt t="48300" x="3136900" y="4094163"/>
          <p14:tracePt t="48308" x="3136900" y="4040188"/>
          <p14:tracePt t="48317" x="3127375" y="4013200"/>
          <p14:tracePt t="48324" x="3127375" y="3957638"/>
          <p14:tracePt t="48332" x="3100388" y="3894138"/>
          <p14:tracePt t="48340" x="3100388" y="3867150"/>
          <p14:tracePt t="48348" x="3100388" y="3848100"/>
          <p14:tracePt t="48356" x="3100388" y="3821113"/>
          <p14:tracePt t="48364" x="3100388" y="3803650"/>
          <p14:tracePt t="48372" x="3100388" y="3775075"/>
          <p14:tracePt t="48381" x="3100388" y="3730625"/>
          <p14:tracePt t="48389" x="3100388" y="3711575"/>
          <p14:tracePt t="48397" x="3100388" y="3675063"/>
          <p14:tracePt t="48405" x="3100388" y="3657600"/>
          <p14:tracePt t="48413" x="3100388" y="3629025"/>
          <p14:tracePt t="48421" x="3100388" y="3584575"/>
          <p14:tracePt t="48429" x="3100388" y="3565525"/>
          <p14:tracePt t="48437" x="3100388" y="3529013"/>
          <p14:tracePt t="48444" x="3100388" y="3511550"/>
          <p14:tracePt t="48452" x="3100388" y="3482975"/>
          <p14:tracePt t="48460" x="3117850" y="3438525"/>
          <p14:tracePt t="48469" x="3117850" y="3419475"/>
          <p14:tracePt t="48476" x="3117850" y="3392488"/>
          <p14:tracePt t="48485" x="3127375" y="3355975"/>
          <p14:tracePt t="48492" x="3144838" y="3328988"/>
          <p14:tracePt t="48502" x="3154363" y="3292475"/>
          <p14:tracePt t="48508" x="3154363" y="3255963"/>
          <p14:tracePt t="48517" x="3163888" y="3228975"/>
          <p14:tracePt t="48524" x="3171825" y="3209925"/>
          <p14:tracePt t="48533" x="3171825" y="3182938"/>
          <p14:tracePt t="48540" x="3200400" y="3136900"/>
          <p14:tracePt t="48548" x="3208338" y="3119438"/>
          <p14:tracePt t="48556" x="3217863" y="3063875"/>
          <p14:tracePt t="48564" x="3227388" y="3017838"/>
          <p14:tracePt t="48572" x="3236913" y="2990850"/>
          <p14:tracePt t="48580" x="3263900" y="2927350"/>
          <p14:tracePt t="48589" x="3263900" y="2890838"/>
          <p14:tracePt t="48596" x="3273425" y="2844800"/>
          <p14:tracePt t="48604" x="3281363" y="2790825"/>
          <p14:tracePt t="48612" x="3300413" y="2727325"/>
          <p14:tracePt t="48620" x="3309938" y="2690813"/>
          <p14:tracePt t="48628" x="3327400" y="2644775"/>
          <p14:tracePt t="48637" x="3327400" y="2617788"/>
          <p14:tracePt t="48644" x="3363913" y="2554288"/>
          <p14:tracePt t="48653" x="3363913" y="2535238"/>
          <p14:tracePt t="48660" x="3373438" y="2508250"/>
          <p14:tracePt t="48669" x="3373438" y="2481263"/>
          <p14:tracePt t="48676" x="3382963" y="2462213"/>
          <p14:tracePt t="48686" x="3382963" y="2444750"/>
          <p14:tracePt t="48693" x="3390900" y="2425700"/>
          <p14:tracePt t="48701" x="3419475" y="2389188"/>
          <p14:tracePt t="48709" x="3419475" y="2379663"/>
          <p14:tracePt t="48717" x="3427413" y="2371725"/>
          <p14:tracePt t="48724" x="3436938" y="2335213"/>
          <p14:tracePt t="48735" x="3473450" y="2306638"/>
          <p14:tracePt t="48742" x="3482975" y="2289175"/>
          <p14:tracePt t="48750" x="3500438" y="2252663"/>
          <p14:tracePt t="48756" x="3519488" y="2233613"/>
          <p14:tracePt t="48765" x="3536950" y="2216150"/>
          <p14:tracePt t="48772" x="3563938" y="2197100"/>
          <p14:tracePt t="48781" x="3582988" y="2179638"/>
          <p14:tracePt t="48788" x="3592513" y="2170113"/>
          <p14:tracePt t="48796" x="3600450" y="2160588"/>
          <p14:tracePt t="48812" x="3609975" y="2143125"/>
          <p14:tracePt t="48820" x="3619500" y="2143125"/>
          <p14:tracePt t="48828" x="3629025" y="2133600"/>
          <p14:tracePt t="48836" x="3636963" y="2133600"/>
          <p14:tracePt t="48845" x="3646488" y="2133600"/>
          <p14:tracePt t="48853" x="3656013" y="2125663"/>
          <p14:tracePt t="48862" x="3683000" y="2125663"/>
          <p14:tracePt t="48869" x="3683000" y="2116138"/>
          <p14:tracePt t="48877" x="3709988" y="2106613"/>
          <p14:tracePt t="48886" x="3746500" y="2089150"/>
          <p14:tracePt t="48893" x="3765550" y="2079625"/>
          <p14:tracePt t="48902" x="3792538" y="2070100"/>
          <p14:tracePt t="48909" x="3819525" y="2052638"/>
          <p14:tracePt t="48921" x="3856038" y="2043113"/>
          <p14:tracePt t="48925" x="3883025" y="2033588"/>
          <p14:tracePt t="48936" x="3929063" y="2024063"/>
          <p14:tracePt t="48941" x="3956050" y="1997075"/>
          <p14:tracePt t="48950" x="3984625" y="1987550"/>
          <p14:tracePt t="48957" x="3992563" y="1987550"/>
          <p14:tracePt t="48966" x="4029075" y="1979613"/>
          <p14:tracePt t="48981" x="4038600" y="1979613"/>
          <p14:tracePt t="49004" x="4057650" y="1960563"/>
          <p14:tracePt t="49037" x="4065588" y="1960563"/>
          <p14:tracePt t="49053" x="4075113" y="1960563"/>
          <p14:tracePt t="49061" x="4084638" y="1960563"/>
          <p14:tracePt t="49069" x="4102100" y="1960563"/>
          <p14:tracePt t="49077" x="4138613" y="1943100"/>
          <p14:tracePt t="49085" x="4165600" y="1943100"/>
          <p14:tracePt t="49093" x="4202113" y="1943100"/>
          <p14:tracePt t="49101" x="4238625" y="1943100"/>
          <p14:tracePt t="49109" x="4267200" y="1943100"/>
          <p14:tracePt t="49119" x="4284663" y="1943100"/>
          <p14:tracePt t="49125" x="4303713" y="1943100"/>
          <p14:tracePt t="49141" x="4321175" y="1943100"/>
          <p14:tracePt t="49149" x="4348163" y="1943100"/>
          <p14:tracePt t="49157" x="4367213" y="1943100"/>
          <p14:tracePt t="49166" x="4403725" y="1943100"/>
          <p14:tracePt t="49173" x="4430713" y="1951038"/>
          <p14:tracePt t="49181" x="4448175" y="1960563"/>
          <p14:tracePt t="49189" x="4467225" y="1970088"/>
          <p14:tracePt t="49197" x="4494213" y="1970088"/>
          <p14:tracePt t="49205" x="4513263" y="1979613"/>
          <p14:tracePt t="49213" x="4530725" y="1997075"/>
          <p14:tracePt t="49222" x="4540250" y="1997075"/>
          <p14:tracePt t="49229" x="4576763" y="2006600"/>
          <p14:tracePt t="49238" x="4586288" y="2006600"/>
          <p14:tracePt t="49245" x="4603750" y="2016125"/>
          <p14:tracePt t="49269" x="4622800" y="2016125"/>
          <p14:tracePt t="49277" x="4630738" y="2016125"/>
          <p14:tracePt t="49293" x="4640263" y="2016125"/>
          <p14:tracePt t="49320" x="4659313" y="2016125"/>
          <p14:tracePt t="49325" x="4676775" y="2024063"/>
          <p14:tracePt t="49341" x="4686300" y="2033588"/>
          <p14:tracePt t="49349" x="4695825" y="2033588"/>
          <p14:tracePt t="49357" x="4713288" y="2052638"/>
          <p14:tracePt t="49366" x="4730750" y="2079625"/>
          <p14:tracePt t="49373" x="4740275" y="2079625"/>
          <p14:tracePt t="49381" x="4767263" y="2106613"/>
          <p14:tracePt t="49389" x="4786313" y="2133600"/>
          <p14:tracePt t="49397" x="4795838" y="2133600"/>
          <p14:tracePt t="49405" x="4803775" y="2143125"/>
          <p14:tracePt t="49413" x="4822825" y="2160588"/>
          <p14:tracePt t="49421" x="4832350" y="2179638"/>
          <p14:tracePt t="49438" x="4849813" y="2197100"/>
          <p14:tracePt t="49445" x="4859338" y="2216150"/>
          <p14:tracePt t="49455" x="4868863" y="2225675"/>
          <p14:tracePt t="49471" x="4876800" y="2233613"/>
          <p14:tracePt t="49485" x="4895850" y="2252663"/>
          <p14:tracePt t="49493" x="4895850" y="2262188"/>
          <p14:tracePt t="49502" x="4895850" y="2279650"/>
          <p14:tracePt t="49509" x="4913313" y="2306638"/>
          <p14:tracePt t="49518" x="4922838" y="2325688"/>
          <p14:tracePt t="49525" x="4941888" y="2371725"/>
          <p14:tracePt t="49535" x="4959350" y="2389188"/>
          <p14:tracePt t="49541" x="4995863" y="2435225"/>
          <p14:tracePt t="49550" x="5005388" y="2444750"/>
          <p14:tracePt t="49557" x="5022850" y="2471738"/>
          <p14:tracePt t="49566" x="5041900" y="2489200"/>
          <p14:tracePt t="49573" x="5049838" y="2508250"/>
          <p14:tracePt t="49581" x="5059363" y="2517775"/>
          <p14:tracePt t="49589" x="5059363" y="2525713"/>
          <p14:tracePt t="49597" x="5059363" y="2535238"/>
          <p14:tracePt t="49605" x="5059363" y="2544763"/>
          <p14:tracePt t="49621" x="5059363" y="2554288"/>
          <p14:tracePt t="49645" x="5078413" y="2571750"/>
          <p14:tracePt t="49654" x="5078413" y="2581275"/>
          <p14:tracePt t="49661" x="5086350" y="2589213"/>
          <p14:tracePt t="49671" x="5086350" y="2598738"/>
          <p14:tracePt t="49677" x="5095875" y="2625725"/>
          <p14:tracePt t="49685" x="5105400" y="2644775"/>
          <p14:tracePt t="49693" x="5132388" y="2671763"/>
          <p14:tracePt t="49701" x="5141913" y="2690813"/>
          <p14:tracePt t="49709" x="5151438" y="2735263"/>
          <p14:tracePt t="49720" x="5159375" y="2771775"/>
          <p14:tracePt t="49724" x="5168900" y="2808288"/>
          <p14:tracePt t="49732" x="5187950" y="2844800"/>
          <p14:tracePt t="49740" x="5187950" y="2881313"/>
          <p14:tracePt t="49748" x="5195888" y="2909888"/>
          <p14:tracePt t="49756" x="5214938" y="2936875"/>
          <p14:tracePt t="49764" x="5214938" y="2946400"/>
          <p14:tracePt t="49772" x="5232400" y="2973388"/>
          <p14:tracePt t="49781" x="5232400" y="3000375"/>
          <p14:tracePt t="49788" x="5241925" y="3027363"/>
          <p14:tracePt t="49797" x="5241925" y="3036888"/>
          <p14:tracePt t="49805" x="5241925" y="3046413"/>
          <p14:tracePt t="49829" x="5251450" y="3073400"/>
          <p14:tracePt t="49838" x="5251450" y="3082925"/>
          <p14:tracePt t="49854" x="5251450" y="3090863"/>
          <p14:tracePt t="49861" x="5260975" y="3109913"/>
          <p14:tracePt t="49871" x="5260975" y="3119438"/>
          <p14:tracePt t="49877" x="5268913" y="3146425"/>
          <p14:tracePt t="49893" x="5278438" y="3163888"/>
          <p14:tracePt t="49901" x="5297488" y="3209925"/>
          <p14:tracePt t="49909" x="5305425" y="3228975"/>
          <p14:tracePt t="49918" x="5324475" y="3273425"/>
          <p14:tracePt t="49925" x="5334000" y="3302000"/>
          <p14:tracePt t="49933" x="5334000" y="3328988"/>
          <p14:tracePt t="49941" x="5341938" y="3355975"/>
          <p14:tracePt t="49950" x="5351463" y="3402013"/>
          <p14:tracePt t="49957" x="5351463" y="3429000"/>
          <p14:tracePt t="49965" x="5378450" y="3465513"/>
          <p14:tracePt t="49973" x="5378450" y="3502025"/>
          <p14:tracePt t="49982" x="5387975" y="3548063"/>
          <p14:tracePt t="49989" x="5387975" y="3575050"/>
          <p14:tracePt t="49997" x="5387975" y="3611563"/>
          <p14:tracePt t="50005" x="5397500" y="3629025"/>
          <p14:tracePt t="50013" x="5397500" y="3665538"/>
          <p14:tracePt t="50021" x="5397500" y="3702050"/>
          <p14:tracePt t="50029" x="5405438" y="3721100"/>
          <p14:tracePt t="50037" x="5405438" y="3730625"/>
          <p14:tracePt t="50045" x="5405438" y="3748088"/>
          <p14:tracePt t="50054" x="5405438" y="3757613"/>
          <p14:tracePt t="50061" x="5405438" y="3775075"/>
          <p14:tracePt t="50071" x="5405438" y="3784600"/>
          <p14:tracePt t="50077" x="5424488" y="3811588"/>
          <p14:tracePt t="50118" x="5424488" y="3840163"/>
          <p14:tracePt t="50126" x="5424488" y="3848100"/>
          <p14:tracePt t="50134" x="5424488" y="3857625"/>
          <p14:tracePt t="50141" x="5424488" y="3875088"/>
          <p14:tracePt t="50151" x="5424488" y="3884613"/>
          <p14:tracePt t="50166" x="5424488" y="3903663"/>
          <p14:tracePt t="50173" x="5424488" y="3921125"/>
          <p14:tracePt t="50181" x="5405438" y="3940175"/>
          <p14:tracePt t="50189" x="5405438" y="3948113"/>
          <p14:tracePt t="50197" x="5387975" y="3957638"/>
          <p14:tracePt t="50213" x="5378450" y="3984625"/>
          <p14:tracePt t="50222" x="5368925" y="3984625"/>
          <p14:tracePt t="50228" x="5360988" y="4003675"/>
          <p14:tracePt t="50236" x="5351463" y="4021138"/>
          <p14:tracePt t="50244" x="5341938" y="4030663"/>
          <p14:tracePt t="50253" x="5334000" y="4040188"/>
          <p14:tracePt t="50260" x="5314950" y="4049713"/>
          <p14:tracePt t="50269" x="5314950" y="4057650"/>
          <p14:tracePt t="50276" x="5305425" y="4067175"/>
          <p14:tracePt t="50285" x="5297488" y="4067175"/>
          <p14:tracePt t="50292" x="5278438" y="4076700"/>
          <p14:tracePt t="50300" x="5260975" y="4076700"/>
          <p14:tracePt t="50309" x="5241925" y="4086225"/>
          <p14:tracePt t="50325" x="5214938" y="4086225"/>
          <p14:tracePt t="50336" x="5205413" y="4086225"/>
          <p14:tracePt t="50341" x="5195888" y="4094163"/>
          <p14:tracePt t="50350" x="5178425" y="4094163"/>
          <p14:tracePt t="50357" x="5159375" y="4103688"/>
          <p14:tracePt t="50366" x="5132388" y="4103688"/>
          <p14:tracePt t="50373" x="5105400" y="4103688"/>
          <p14:tracePt t="50382" x="5078413" y="4103688"/>
          <p14:tracePt t="50390" x="5041900" y="4103688"/>
          <p14:tracePt t="50397" x="5005388" y="4103688"/>
          <p14:tracePt t="50406" x="4959350" y="4103688"/>
          <p14:tracePt t="50413" x="4905375" y="4103688"/>
          <p14:tracePt t="50422" x="4876800" y="4103688"/>
          <p14:tracePt t="50429" x="4849813" y="4103688"/>
          <p14:tracePt t="50439" x="4822825" y="4103688"/>
          <p14:tracePt t="50445" x="4776788" y="4103688"/>
          <p14:tracePt t="50453" x="4749800" y="4103688"/>
          <p14:tracePt t="50461" x="4713288" y="4103688"/>
          <p14:tracePt t="50469" x="4667250" y="4103688"/>
          <p14:tracePt t="50477" x="4640263" y="4103688"/>
          <p14:tracePt t="50486" x="4613275" y="4103688"/>
          <p14:tracePt t="50493" x="4576763" y="4094163"/>
          <p14:tracePt t="50500" x="4557713" y="4094163"/>
          <p14:tracePt t="50517" x="4521200" y="4086225"/>
          <p14:tracePt t="50524" x="4484688" y="4086225"/>
          <p14:tracePt t="50532" x="4457700" y="4076700"/>
          <p14:tracePt t="50541" x="4430713" y="4076700"/>
          <p14:tracePt t="50551" x="4384675" y="4076700"/>
          <p14:tracePt t="50557" x="4357688" y="4057650"/>
          <p14:tracePt t="50566" x="4311650" y="4049713"/>
          <p14:tracePt t="50573" x="4257675" y="4021138"/>
          <p14:tracePt t="50582" x="4238625" y="4013200"/>
          <p14:tracePt t="50590" x="4202113" y="3994150"/>
          <p14:tracePt t="50597" x="4194175" y="3994150"/>
          <p14:tracePt t="50607" x="4157663" y="3976688"/>
          <p14:tracePt t="50613" x="4129088" y="3976688"/>
          <p14:tracePt t="50623" x="4102100" y="3948113"/>
          <p14:tracePt t="50640" x="4065588" y="3940175"/>
          <p14:tracePt t="50645" x="4057650" y="3940175"/>
          <p14:tracePt t="50657" x="4048125" y="3930650"/>
          <p14:tracePt t="50661" x="4029075" y="3921125"/>
          <p14:tracePt t="50671" x="3992563" y="3894138"/>
          <p14:tracePt t="50677" x="3975100" y="3884613"/>
          <p14:tracePt t="50685" x="3948113" y="3867150"/>
          <p14:tracePt t="50693" x="3911600" y="3821113"/>
          <p14:tracePt t="50702" x="3865563" y="3767138"/>
          <p14:tracePt t="50708" x="3792538" y="3702050"/>
          <p14:tracePt t="50717" x="3756025" y="3638550"/>
          <p14:tracePt t="50724" x="3709988" y="3584575"/>
          <p14:tracePt t="50733" x="3673475" y="3538538"/>
          <p14:tracePt t="50740" x="3636963" y="3492500"/>
          <p14:tracePt t="50748" x="3600450" y="3446463"/>
          <p14:tracePt t="50756" x="3592513" y="3411538"/>
          <p14:tracePt t="50764" x="3573463" y="3346450"/>
          <p14:tracePt t="50772" x="3536950" y="3282950"/>
          <p14:tracePt t="50781" x="3527425" y="3236913"/>
          <p14:tracePt t="50788" x="3519488" y="3182938"/>
          <p14:tracePt t="50796" x="3490913" y="3119438"/>
          <p14:tracePt t="50804" x="3490913" y="3109913"/>
          <p14:tracePt t="50812" x="3490913" y="3063875"/>
          <p14:tracePt t="50820" x="3490913" y="3017838"/>
          <p14:tracePt t="50829" x="3490913" y="2990850"/>
          <p14:tracePt t="50839" x="3490913" y="2936875"/>
          <p14:tracePt t="50845" x="3490913" y="2917825"/>
          <p14:tracePt t="50854" x="3490913" y="2881313"/>
          <p14:tracePt t="50860" x="3490913" y="2836863"/>
          <p14:tracePt t="50869" x="3490913" y="2781300"/>
          <p14:tracePt t="50876" x="3490913" y="2754313"/>
          <p14:tracePt t="50886" x="3490913" y="2698750"/>
          <p14:tracePt t="50892" x="3490913" y="2654300"/>
          <p14:tracePt t="50900" x="3490913" y="2598738"/>
          <p14:tracePt t="50908" x="3490913" y="2562225"/>
          <p14:tracePt t="50918" x="3490913" y="2544763"/>
          <p14:tracePt t="50925" x="3490913" y="2508250"/>
          <p14:tracePt t="50933" x="3490913" y="2462213"/>
          <p14:tracePt t="50941" x="3500438" y="2416175"/>
          <p14:tracePt t="50949" x="3500438" y="2389188"/>
          <p14:tracePt t="50957" x="3509963" y="2362200"/>
          <p14:tracePt t="50965" x="3509963" y="2316163"/>
          <p14:tracePt t="50973" x="3536950" y="2298700"/>
          <p14:tracePt t="50982" x="3546475" y="2262188"/>
          <p14:tracePt t="50988" x="3556000" y="2216150"/>
          <p14:tracePt t="50997" x="3563938" y="2189163"/>
          <p14:tracePt t="51004" x="3582988" y="2143125"/>
          <p14:tracePt t="51013" x="3600450" y="2097088"/>
          <p14:tracePt t="51021" x="3609975" y="2060575"/>
          <p14:tracePt t="51028" x="3619500" y="2024063"/>
          <p14:tracePt t="51036" x="3636963" y="1987550"/>
          <p14:tracePt t="51044" x="3656013" y="1951038"/>
          <p14:tracePt t="51053" x="3665538" y="1933575"/>
          <p14:tracePt t="51061" x="3665538" y="1914525"/>
          <p14:tracePt t="51069" x="3692525" y="1870075"/>
          <p14:tracePt t="51085" x="3702050" y="1851025"/>
          <p14:tracePt t="51092" x="3709988" y="1851025"/>
          <p14:tracePt t="51100" x="3709988" y="1841500"/>
          <p14:tracePt t="51108" x="3719513" y="1804988"/>
          <p14:tracePt t="51124" x="3738563" y="1787525"/>
          <p14:tracePt t="51132" x="3746500" y="1768475"/>
          <p14:tracePt t="51140" x="3756025" y="1760538"/>
          <p14:tracePt t="51148" x="3765550" y="1731963"/>
          <p14:tracePt t="51156" x="3775075" y="1697038"/>
          <p14:tracePt t="51164" x="3802063" y="1668463"/>
          <p14:tracePt t="51172" x="3829050" y="1624013"/>
          <p14:tracePt t="51180" x="3856038" y="1595438"/>
          <p14:tracePt t="51188" x="3883025" y="1550988"/>
          <p14:tracePt t="51197" x="3902075" y="1522413"/>
          <p14:tracePt t="51204" x="3919538" y="1495425"/>
          <p14:tracePt t="51213" x="3938588" y="1477963"/>
          <p14:tracePt t="51220" x="3956050" y="1458913"/>
          <p14:tracePt t="51228" x="3965575" y="1449388"/>
          <p14:tracePt t="51236" x="3975100" y="1441450"/>
          <p14:tracePt t="51244" x="3984625" y="1431925"/>
          <p14:tracePt t="51292" x="3992563" y="1431925"/>
          <p14:tracePt t="51300" x="4002088" y="1422400"/>
          <p14:tracePt t="51308" x="4038600" y="1404938"/>
          <p14:tracePt t="51319" x="4057650" y="1385888"/>
          <p14:tracePt t="51325" x="4075113" y="1376363"/>
          <p14:tracePt t="51336" x="4084638" y="1376363"/>
          <p14:tracePt t="51341" x="4094163" y="1376363"/>
          <p14:tracePt t="51350" x="4111625" y="1358900"/>
          <p14:tracePt t="51360" x="4111625" y="1349375"/>
          <p14:tracePt t="51366" x="4129088" y="1339850"/>
          <p14:tracePt t="51392" x="4148138" y="1339850"/>
          <p14:tracePt t="51407" x="4165600" y="1339850"/>
          <p14:tracePt t="51412" x="4175125" y="1339850"/>
          <p14:tracePt t="51420" x="4194175" y="1339850"/>
          <p14:tracePt t="51428" x="4202113" y="1339850"/>
          <p14:tracePt t="51437" x="4211638" y="1339850"/>
          <p14:tracePt t="51470" x="4238625" y="1339850"/>
          <p14:tracePt t="51486" x="4248150" y="1339850"/>
          <p14:tracePt t="51493" x="4257675" y="1339850"/>
          <p14:tracePt t="51507" x="4284663" y="1339850"/>
          <p14:tracePt t="51509" x="4303713" y="1339850"/>
          <p14:tracePt t="51519" x="4340225" y="1339850"/>
          <p14:tracePt t="51526" x="4376738" y="1339850"/>
          <p14:tracePt t="51543" x="4394200" y="1339850"/>
          <p14:tracePt t="51549" x="4413250" y="1339850"/>
          <p14:tracePt t="51556" x="4421188" y="1339850"/>
          <p14:tracePt t="51564" x="4448175" y="1349375"/>
          <p14:tracePt t="51572" x="4467225" y="1349375"/>
          <p14:tracePt t="51581" x="4484688" y="1349375"/>
          <p14:tracePt t="51588" x="4513263" y="1368425"/>
          <p14:tracePt t="51604" x="4521200" y="1368425"/>
          <p14:tracePt t="51612" x="4530725" y="1368425"/>
          <p14:tracePt t="51620" x="4549775" y="1376363"/>
          <p14:tracePt t="51629" x="4576763" y="1404938"/>
          <p14:tracePt t="51636" x="4594225" y="1412875"/>
          <p14:tracePt t="51644" x="4613275" y="1422400"/>
          <p14:tracePt t="51652" x="4630738" y="1431925"/>
          <p14:tracePt t="51660" x="4649788" y="1431925"/>
          <p14:tracePt t="51668" x="4686300" y="1458913"/>
          <p14:tracePt t="51676" x="4722813" y="1485900"/>
          <p14:tracePt t="51686" x="4759325" y="1504950"/>
          <p14:tracePt t="51692" x="4776788" y="1514475"/>
          <p14:tracePt t="51700" x="4813300" y="1522413"/>
          <p14:tracePt t="51708" x="4849813" y="1550988"/>
          <p14:tracePt t="51722" x="4868863" y="1558925"/>
          <p14:tracePt t="51724" x="4895850" y="1558925"/>
          <p14:tracePt t="51733" x="4905375" y="1568450"/>
          <p14:tracePt t="51748" x="4913313" y="1568450"/>
          <p14:tracePt t="51788" x="4922838" y="1568450"/>
          <p14:tracePt t="51812" x="4932363" y="1577975"/>
          <p14:tracePt t="51845" x="4941888" y="1587500"/>
          <p14:tracePt t="51886" x="4941888" y="1595438"/>
          <p14:tracePt t="51894" x="4949825" y="1604963"/>
          <p14:tracePt t="51966" x="4949825" y="1614488"/>
          <p14:tracePt t="51974" x="4959350" y="1614488"/>
          <p14:tracePt t="51982" x="4968875" y="1624013"/>
          <p14:tracePt t="51997" x="4986338" y="1641475"/>
          <p14:tracePt t="52013" x="4995863" y="1651000"/>
          <p14:tracePt t="52102" x="5005388" y="1660525"/>
          <p14:tracePt t="52118" x="5005388" y="1668463"/>
          <p14:tracePt t="52125" x="5014913" y="1677988"/>
          <p14:tracePt t="52133" x="5022850" y="1677988"/>
          <p14:tracePt t="52158" x="5032375" y="1687513"/>
          <p14:tracePt t="52213" x="5041900" y="1697038"/>
          <p14:tracePt t="52221" x="5041900" y="1704975"/>
          <p14:tracePt t="52244" x="5041900" y="1714500"/>
          <p14:tracePt t="52252" x="5049838" y="1724025"/>
          <p14:tracePt t="52284" x="5049838" y="1731963"/>
          <p14:tracePt t="52292" x="5059363" y="1731963"/>
          <p14:tracePt t="52317" x="5059363" y="1741488"/>
          <p14:tracePt t="52325" x="5068888" y="1751013"/>
          <p14:tracePt t="52341" x="5078413" y="1760538"/>
          <p14:tracePt t="52357" x="5086350" y="1768475"/>
          <p14:tracePt t="52381" x="5086350" y="1787525"/>
          <p14:tracePt t="52389" x="5095875" y="1804988"/>
          <p14:tracePt t="52462" x="5105400" y="1804988"/>
          <p14:tracePt t="52500" x="5114925" y="1814513"/>
          <p14:tracePt t="52542" x="5114925" y="1824038"/>
          <p14:tracePt t="52550" x="5122863" y="1833563"/>
          <p14:tracePt t="52557" x="5132388" y="1841500"/>
          <p14:tracePt t="52565" x="5141913" y="1851025"/>
          <p14:tracePt t="52606" x="5151438" y="1860550"/>
          <p14:tracePt t="52622" x="5151438" y="1870075"/>
          <p14:tracePt t="52686" x="5159375" y="1878013"/>
          <p14:tracePt t="54197" x="5159375" y="1887538"/>
          <p14:tracePt t="54349" x="5159375" y="1914525"/>
          <p14:tracePt t="54357" x="5159375" y="1933575"/>
          <p14:tracePt t="54368" x="5159375" y="1960563"/>
          <p14:tracePt t="54373" x="5159375" y="1970088"/>
          <p14:tracePt t="54382" x="5159375" y="2006600"/>
          <p14:tracePt t="54389" x="5159375" y="2052638"/>
          <p14:tracePt t="54397" x="5159375" y="2079625"/>
          <p14:tracePt t="54406" x="5132388" y="2179638"/>
          <p14:tracePt t="54414" x="5114925" y="2233613"/>
          <p14:tracePt t="54422" x="5105400" y="2316163"/>
          <p14:tracePt t="54429" x="5059363" y="2425700"/>
          <p14:tracePt t="54439" x="5032375" y="2525713"/>
          <p14:tracePt t="54445" x="5005388" y="2635250"/>
          <p14:tracePt t="54457" x="4978400" y="2754313"/>
          <p14:tracePt t="54461" x="4932363" y="2881313"/>
          <p14:tracePt t="54472" x="4905375" y="2982913"/>
          <p14:tracePt t="54477" x="4859338" y="3127375"/>
          <p14:tracePt t="54485" x="4832350" y="3228975"/>
          <p14:tracePt t="54493" x="4822825" y="3319463"/>
          <p14:tracePt t="54501" x="4776788" y="3419475"/>
          <p14:tracePt t="54508" x="4722813" y="3538538"/>
          <p14:tracePt t="54518" x="4695825" y="3584575"/>
          <p14:tracePt t="54525" x="4676775" y="3638550"/>
          <p14:tracePt t="54533" x="4649788" y="3684588"/>
          <p14:tracePt t="54541" x="4640263" y="3730625"/>
          <p14:tracePt t="54549" x="4630738" y="3748088"/>
          <p14:tracePt t="54557" x="4613275" y="3775075"/>
          <p14:tracePt t="54572" x="4613275" y="3784600"/>
          <p14:tracePt t="54597" x="4603750" y="3794125"/>
          <p14:tracePt t="54694" x="4603750" y="3803650"/>
          <p14:tracePt t="54718" x="4603750" y="3821113"/>
          <p14:tracePt t="54735" x="4603750" y="3830638"/>
          <p14:tracePt t="54756" x="4603750" y="3840163"/>
          <p14:tracePt t="54764" x="4603750" y="3867150"/>
          <p14:tracePt t="54772" x="4603750" y="3875088"/>
          <p14:tracePt t="54780" x="4603750" y="3894138"/>
          <p14:tracePt t="54788" x="4603750" y="3911600"/>
          <p14:tracePt t="54796" x="4594225" y="3930650"/>
          <p14:tracePt t="54804" x="4594225" y="3957638"/>
          <p14:tracePt t="54813" x="4594225" y="3976688"/>
          <p14:tracePt t="54820" x="4586288" y="4003675"/>
          <p14:tracePt t="54829" x="4586288" y="4021138"/>
          <p14:tracePt t="54837" x="4586288" y="4067175"/>
          <p14:tracePt t="54845" x="4557713" y="4094163"/>
          <p14:tracePt t="54853" x="4557713" y="4103688"/>
          <p14:tracePt t="54861" x="4557713" y="4113213"/>
          <p14:tracePt t="54877" x="4557713" y="4122738"/>
          <p14:tracePt t="54901" x="4557713" y="4130675"/>
          <p14:tracePt t="54917" x="4557713" y="4140200"/>
          <p14:tracePt t="54925" x="4557713" y="4149725"/>
          <p14:tracePt t="54938" x="4557713" y="4159250"/>
          <p14:tracePt t="54941" x="4557713" y="4176713"/>
          <p14:tracePt t="54949" x="4557713" y="4195763"/>
          <p14:tracePt t="54957" x="4557713" y="4203700"/>
          <p14:tracePt t="54965" x="4557713" y="4222750"/>
          <p14:tracePt t="54973" x="4557713" y="4232275"/>
          <p14:tracePt t="54981" x="4557713" y="4259263"/>
          <p14:tracePt t="54989" x="4557713" y="4276725"/>
          <p14:tracePt t="54997" x="4557713" y="4303713"/>
          <p14:tracePt t="55005" x="4557713" y="4313238"/>
          <p14:tracePt t="55014" x="4557713" y="4322763"/>
          <p14:tracePt t="55021" x="4557713" y="4340225"/>
          <p14:tracePt t="55029" x="4557713" y="4359275"/>
          <p14:tracePt t="55036" x="4557713" y="4368800"/>
          <p14:tracePt t="55310" x="4557713" y="4376738"/>
          <p14:tracePt t="55319" x="4557713" y="4386263"/>
          <p14:tracePt t="55335" x="4557713" y="4395788"/>
          <p14:tracePt t="55341" x="4567238" y="4405313"/>
          <p14:tracePt t="55389" x="4567238" y="4413250"/>
          <p14:tracePt t="55399" x="4576763" y="4422775"/>
          <p14:tracePt t="55590" x="4576763" y="4432300"/>
          <p14:tracePt t="55677" x="4586288" y="4449763"/>
          <p14:tracePt t="55710" x="4594225" y="4459288"/>
          <p14:tracePt t="55733" x="4603750" y="4468813"/>
          <p14:tracePt t="55748" x="4603750" y="4478338"/>
          <p14:tracePt t="55764" x="4613275" y="4486275"/>
          <p14:tracePt t="55781" x="4613275" y="4495800"/>
          <p14:tracePt t="55788" x="4613275" y="4505325"/>
          <p14:tracePt t="55797" x="4613275" y="4514850"/>
          <p14:tracePt t="55805" x="4622800" y="4522788"/>
          <p14:tracePt t="55942" x="4630738" y="4522788"/>
          <p14:tracePt t="55958" x="4640263" y="4522788"/>
          <p14:tracePt t="56116" x="4649788" y="4532313"/>
          <p14:tracePt t="56140" x="4649788" y="4551363"/>
          <p14:tracePt t="56149" x="4649788" y="4559300"/>
          <p14:tracePt t="56156" x="4649788" y="4568825"/>
          <p14:tracePt t="56164" x="4640263" y="4578350"/>
          <p14:tracePt t="56180" x="4630738" y="4595813"/>
          <p14:tracePt t="56196" x="4622800" y="4614863"/>
          <p14:tracePt t="56204" x="4613275" y="4624388"/>
          <p14:tracePt t="56212" x="4613275" y="4632325"/>
          <p14:tracePt t="56220" x="4594225" y="4660900"/>
          <p14:tracePt t="56228" x="4586288" y="4668838"/>
          <p14:tracePt t="56236" x="4586288" y="4678363"/>
          <p14:tracePt t="56244" x="4567238" y="4697413"/>
          <p14:tracePt t="56252" x="4549775" y="4714875"/>
          <p14:tracePt t="56260" x="4521200" y="4732338"/>
          <p14:tracePt t="56269" x="4494213" y="4751388"/>
          <p14:tracePt t="56276" x="4440238" y="4787900"/>
          <p14:tracePt t="56284" x="4403725" y="4797425"/>
          <p14:tracePt t="56292" x="4367213" y="4814888"/>
          <p14:tracePt t="56301" x="4321175" y="4841875"/>
          <p14:tracePt t="56308" x="4284663" y="4851400"/>
          <p14:tracePt t="56317" x="4267200" y="4860925"/>
          <p14:tracePt t="56324" x="4238625" y="4870450"/>
          <p14:tracePt t="56333" x="4194175" y="4897438"/>
          <p14:tracePt t="56340" x="4175125" y="4906963"/>
          <p14:tracePt t="56349" x="4165600" y="4906963"/>
          <p14:tracePt t="56356" x="4138613" y="4914900"/>
          <p14:tracePt t="56365" x="4111625" y="4924425"/>
          <p14:tracePt t="56373" x="4102100" y="4924425"/>
          <p14:tracePt t="56381" x="4065588" y="4943475"/>
          <p14:tracePt t="56389" x="4048125" y="4943475"/>
          <p14:tracePt t="56398" x="4029075" y="4943475"/>
          <p14:tracePt t="56407" x="3992563" y="4951413"/>
          <p14:tracePt t="56413" x="3948113" y="4951413"/>
          <p14:tracePt t="56422" x="3929063" y="4951413"/>
          <p14:tracePt t="56429" x="3875088" y="4951413"/>
          <p14:tracePt t="56437" x="3819525" y="4951413"/>
          <p14:tracePt t="56445" x="3775075" y="4951413"/>
          <p14:tracePt t="56454" x="3738563" y="4951413"/>
          <p14:tracePt t="56461" x="3692525" y="4951413"/>
          <p14:tracePt t="56470" x="3665538" y="4951413"/>
          <p14:tracePt t="56476" x="3636963" y="4951413"/>
          <p14:tracePt t="56485" x="3609975" y="4943475"/>
          <p14:tracePt t="56493" x="3600450" y="4943475"/>
          <p14:tracePt t="56502" x="3592513" y="4943475"/>
          <p14:tracePt t="56508" x="3582988" y="4943475"/>
          <p14:tracePt t="56533" x="3573463" y="4933950"/>
          <p14:tracePt t="56556" x="3563938" y="4924425"/>
          <p14:tracePt t="56572" x="3546475" y="4914900"/>
          <p14:tracePt t="56580" x="3527425" y="4897438"/>
          <p14:tracePt t="56588" x="3509963" y="4887913"/>
          <p14:tracePt t="56596" x="3482975" y="4878388"/>
          <p14:tracePt t="56604" x="3463925" y="4860925"/>
          <p14:tracePt t="56612" x="3446463" y="4851400"/>
          <p14:tracePt t="56620" x="3419475" y="4841875"/>
          <p14:tracePt t="56629" x="3409950" y="4833938"/>
          <p14:tracePt t="56636" x="3382963" y="4805363"/>
          <p14:tracePt t="56644" x="3363913" y="4797425"/>
          <p14:tracePt t="56652" x="3354388" y="4787900"/>
          <p14:tracePt t="56668" x="3346450" y="4778375"/>
          <p14:tracePt t="56685" x="3346450" y="4760913"/>
          <p14:tracePt t="56692" x="3346450" y="4751388"/>
          <p14:tracePt t="56702" x="3346450" y="4732338"/>
          <p14:tracePt t="56716" x="3346450" y="4724400"/>
          <p14:tracePt t="56724" x="3346450" y="4714875"/>
          <p14:tracePt t="56733" x="3346450" y="4697413"/>
          <p14:tracePt t="56740" x="3346450" y="4687888"/>
          <p14:tracePt t="56748" x="3346450" y="4678363"/>
          <p14:tracePt t="56765" x="3346450" y="4660900"/>
          <p14:tracePt t="56772" x="3346450" y="4651375"/>
          <p14:tracePt t="56780" x="3346450" y="4641850"/>
          <p14:tracePt t="56788" x="3346450" y="4632325"/>
          <p14:tracePt t="56804" x="3346450" y="4605338"/>
          <p14:tracePt t="56813" x="3346450" y="4595813"/>
          <p14:tracePt t="56821" x="3354388" y="4595813"/>
          <p14:tracePt t="56830" x="3363913" y="4587875"/>
          <p14:tracePt t="56836" x="3382963" y="4568825"/>
          <p14:tracePt t="56844" x="3409950" y="4559300"/>
          <p14:tracePt t="56852" x="3455988" y="4541838"/>
          <p14:tracePt t="56860" x="3473450" y="4532313"/>
          <p14:tracePt t="56869" x="3519488" y="4514850"/>
          <p14:tracePt t="56877" x="3573463" y="4505325"/>
          <p14:tracePt t="56887" x="3636963" y="4486275"/>
          <p14:tracePt t="56893" x="3692525" y="4486275"/>
          <p14:tracePt t="56904" x="3746500" y="4478338"/>
          <p14:tracePt t="56909" x="3810000" y="4478338"/>
          <p14:tracePt t="56918" x="3883025" y="4478338"/>
          <p14:tracePt t="56925" x="3938588" y="4478338"/>
          <p14:tracePt t="56941" x="4011613" y="4478338"/>
          <p14:tracePt t="56949" x="4029075" y="4478338"/>
          <p14:tracePt t="56957" x="4065588" y="4478338"/>
          <p14:tracePt t="56965" x="4084638" y="4478338"/>
          <p14:tracePt t="56972" x="4111625" y="4478338"/>
          <p14:tracePt t="56980" x="4129088" y="4478338"/>
          <p14:tracePt t="56988" x="4175125" y="4478338"/>
          <p14:tracePt t="56996" x="4202113" y="4478338"/>
          <p14:tracePt t="57004" x="4230688" y="4478338"/>
          <p14:tracePt t="57012" x="4257675" y="4478338"/>
          <p14:tracePt t="57020" x="4311650" y="4478338"/>
          <p14:tracePt t="57029" x="4367213" y="4478338"/>
          <p14:tracePt t="57036" x="4448175" y="4478338"/>
          <p14:tracePt t="57045" x="4521200" y="4514850"/>
          <p14:tracePt t="57052" x="4586288" y="4522788"/>
          <p14:tracePt t="57060" x="4640263" y="4522788"/>
          <p14:tracePt t="57068" x="4686300" y="4532313"/>
          <p14:tracePt t="57077" x="4722813" y="4532313"/>
          <p14:tracePt t="57087" x="4740275" y="4541838"/>
          <p14:tracePt t="57094" x="4759325" y="4541838"/>
          <p14:tracePt t="57102" x="4776788" y="4541838"/>
          <p14:tracePt t="57110" x="4795838" y="4541838"/>
          <p14:tracePt t="57118" x="4813300" y="4541838"/>
          <p14:tracePt t="57125" x="4822825" y="4541838"/>
          <p14:tracePt t="57136" x="4832350" y="4541838"/>
          <p14:tracePt t="57142" x="4849813" y="4541838"/>
          <p14:tracePt t="57149" x="4859338" y="4541838"/>
          <p14:tracePt t="57157" x="4886325" y="4541838"/>
          <p14:tracePt t="57165" x="4905375" y="4541838"/>
          <p14:tracePt t="57173" x="4932363" y="4541838"/>
          <p14:tracePt t="57181" x="4949825" y="4541838"/>
          <p14:tracePt t="57189" x="4995863" y="4541838"/>
          <p14:tracePt t="57197" x="5022850" y="4541838"/>
          <p14:tracePt t="57205" x="5049838" y="4541838"/>
          <p14:tracePt t="57213" x="5095875" y="4541838"/>
          <p14:tracePt t="57221" x="5114925" y="4559300"/>
          <p14:tracePt t="57229" x="5141913" y="4568825"/>
          <p14:tracePt t="57237" x="5187950" y="4578350"/>
          <p14:tracePt t="57245" x="5214938" y="4578350"/>
          <p14:tracePt t="57255" x="5287963" y="4614863"/>
          <p14:tracePt t="57261" x="5334000" y="4632325"/>
          <p14:tracePt t="57271" x="5360988" y="4632325"/>
          <p14:tracePt t="57277" x="5378450" y="4641850"/>
          <p14:tracePt t="57287" x="5405438" y="4641850"/>
          <p14:tracePt t="57293" x="5414963" y="4641850"/>
          <p14:tracePt t="57301" x="5424488" y="4641850"/>
          <p14:tracePt t="57325" x="5441950" y="4641850"/>
          <p14:tracePt t="57357" x="5441950" y="4651375"/>
          <p14:tracePt t="57365" x="5451475" y="4651375"/>
          <p14:tracePt t="57373" x="5461000" y="4668838"/>
          <p14:tracePt t="57381" x="5461000" y="4678363"/>
          <p14:tracePt t="57389" x="5461000" y="4714875"/>
          <p14:tracePt t="57397" x="5470525" y="4741863"/>
          <p14:tracePt t="57405" x="5470525" y="4760913"/>
          <p14:tracePt t="57413" x="5497513" y="4797425"/>
          <p14:tracePt t="57421" x="5497513" y="4814888"/>
          <p14:tracePt t="57429" x="5507038" y="4833938"/>
          <p14:tracePt t="57437" x="5507038" y="4851400"/>
          <p14:tracePt t="57461" x="5507038" y="4860925"/>
          <p14:tracePt t="57470" x="5507038" y="4878388"/>
          <p14:tracePt t="57477" x="5507038" y="4887913"/>
          <p14:tracePt t="57487" x="5507038" y="4897438"/>
          <p14:tracePt t="57501" x="5507038" y="4906963"/>
          <p14:tracePt t="57518" x="5507038" y="4914900"/>
          <p14:tracePt t="57572" x="5507038" y="4924425"/>
          <p14:tracePt t="57583" x="5507038" y="4933950"/>
          <p14:tracePt t="57604" x="5507038" y="4951413"/>
          <p14:tracePt t="57934" x="5497513" y="4960938"/>
          <p14:tracePt t="57964" x="5487988" y="4970463"/>
          <p14:tracePt t="57988" x="5478463" y="4979988"/>
          <p14:tracePt t="58020" x="5470525" y="4979988"/>
          <p14:tracePt t="58052" x="5461000" y="4987925"/>
          <p14:tracePt t="58077" x="5451475" y="4997450"/>
          <p14:tracePt t="58085" x="5451475" y="5006975"/>
          <p14:tracePt t="58109" x="5441950" y="5016500"/>
          <p14:tracePt t="58116" x="5434013" y="5016500"/>
          <p14:tracePt t="58133" x="5424488" y="5024438"/>
          <p14:tracePt t="58140" x="5405438" y="5033963"/>
          <p14:tracePt t="58148" x="5378450" y="5033963"/>
          <p14:tracePt t="58156" x="5351463" y="5053013"/>
          <p14:tracePt t="58164" x="5334000" y="5053013"/>
          <p14:tracePt t="58172" x="5278438" y="5060950"/>
          <p14:tracePt t="58180" x="5232400" y="5070475"/>
          <p14:tracePt t="58188" x="5151438" y="5089525"/>
          <p14:tracePt t="58196" x="5078413" y="5116513"/>
          <p14:tracePt t="58204" x="5032375" y="5126038"/>
          <p14:tracePt t="58212" x="4959350" y="5126038"/>
          <p14:tracePt t="58220" x="4913313" y="5133975"/>
          <p14:tracePt t="58229" x="4859338" y="5133975"/>
          <p14:tracePt t="58237" x="4832350" y="5143500"/>
          <p14:tracePt t="58245" x="4786313" y="5143500"/>
          <p14:tracePt t="58254" x="4730750" y="5160963"/>
          <p14:tracePt t="58261" x="4676775" y="5160963"/>
          <p14:tracePt t="58270" x="4613275" y="5180013"/>
          <p14:tracePt t="58277" x="4557713" y="5180013"/>
          <p14:tracePt t="58286" x="4484688" y="5180013"/>
          <p14:tracePt t="58292" x="4430713" y="5180013"/>
          <p14:tracePt t="58302" x="4357688" y="5180013"/>
          <p14:tracePt t="58308" x="4284663" y="5180013"/>
          <p14:tracePt t="58317" x="4202113" y="5180013"/>
          <p14:tracePt t="58324" x="4129088" y="5180013"/>
          <p14:tracePt t="58333" x="4094163" y="5180013"/>
          <p14:tracePt t="58340" x="4038600" y="5180013"/>
          <p14:tracePt t="58348" x="3984625" y="5180013"/>
          <p14:tracePt t="58356" x="3938588" y="5180013"/>
          <p14:tracePt t="58365" x="3919538" y="5180013"/>
          <p14:tracePt t="58372" x="3883025" y="5180013"/>
          <p14:tracePt t="58380" x="3856038" y="5180013"/>
          <p14:tracePt t="58388" x="3802063" y="5180013"/>
          <p14:tracePt t="58397" x="3783013" y="5180013"/>
          <p14:tracePt t="58404" x="3738563" y="5180013"/>
          <p14:tracePt t="58413" x="3719513" y="5180013"/>
          <p14:tracePt t="58420" x="3692525" y="5180013"/>
          <p14:tracePt t="58429" x="3673475" y="5180013"/>
          <p14:tracePt t="58436" x="3656013" y="5180013"/>
          <p14:tracePt t="58444" x="3629025" y="5180013"/>
          <p14:tracePt t="58452" x="3609975" y="5180013"/>
          <p14:tracePt t="58461" x="3600450" y="5180013"/>
          <p14:tracePt t="58469" x="3592513" y="5180013"/>
          <p14:tracePt t="58477" x="3582988" y="5180013"/>
          <p14:tracePt t="58486" x="3563938" y="5170488"/>
          <p14:tracePt t="58503" x="3556000" y="5160963"/>
          <p14:tracePt t="58509" x="3546475" y="5153025"/>
          <p14:tracePt t="58517" x="3536950" y="5143500"/>
          <p14:tracePt t="58533" x="3536950" y="5133975"/>
          <p14:tracePt t="58541" x="3519488" y="5116513"/>
          <p14:tracePt t="58573" x="3519488" y="5106988"/>
          <p14:tracePt t="58580" x="3509963" y="5097463"/>
          <p14:tracePt t="58589" x="3509963" y="5080000"/>
          <p14:tracePt t="58597" x="3509963" y="5033963"/>
          <p14:tracePt t="58605" x="3509963" y="5006975"/>
          <p14:tracePt t="58613" x="3509963" y="4987925"/>
          <p14:tracePt t="58620" x="3509963" y="4951413"/>
          <p14:tracePt t="58629" x="3509963" y="4933950"/>
          <p14:tracePt t="58636" x="3509963" y="4878388"/>
          <p14:tracePt t="58645" x="3509963" y="4851400"/>
          <p14:tracePt t="58652" x="3509963" y="4833938"/>
          <p14:tracePt t="58660" x="3509963" y="4805363"/>
          <p14:tracePt t="58668" x="3509963" y="4768850"/>
          <p14:tracePt t="58676" x="3519488" y="4751388"/>
          <p14:tracePt t="58684" x="3519488" y="4741863"/>
          <p14:tracePt t="58692" x="3527425" y="4714875"/>
          <p14:tracePt t="58702" x="3536950" y="4697413"/>
          <p14:tracePt t="58708" x="3546475" y="4678363"/>
          <p14:tracePt t="58716" x="3556000" y="4668838"/>
          <p14:tracePt t="58724" x="3563938" y="4660900"/>
          <p14:tracePt t="58733" x="3573463" y="4651375"/>
          <p14:tracePt t="58740" x="3582988" y="4624388"/>
          <p14:tracePt t="58748" x="3592513" y="4614863"/>
          <p14:tracePt t="58756" x="3600450" y="4605338"/>
          <p14:tracePt t="58764" x="3600450" y="4595813"/>
          <p14:tracePt t="58772" x="3609975" y="4578350"/>
          <p14:tracePt t="58780" x="3646488" y="4559300"/>
          <p14:tracePt t="58788" x="3656013" y="4551363"/>
          <p14:tracePt t="58796" x="3665538" y="4541838"/>
          <p14:tracePt t="58812" x="3683000" y="4532313"/>
          <p14:tracePt t="58820" x="3692525" y="4522788"/>
          <p14:tracePt t="58828" x="3709988" y="4522788"/>
          <p14:tracePt t="58836" x="3729038" y="4514850"/>
          <p14:tracePt t="58844" x="3738563" y="4514850"/>
          <p14:tracePt t="58852" x="3775075" y="4505325"/>
          <p14:tracePt t="58860" x="3792538" y="4495800"/>
          <p14:tracePt t="58869" x="3829050" y="4495800"/>
          <p14:tracePt t="58877" x="3883025" y="4495800"/>
          <p14:tracePt t="58886" x="3929063" y="4495800"/>
          <p14:tracePt t="58893" x="3948113" y="4495800"/>
          <p14:tracePt t="58903" x="3984625" y="4495800"/>
          <p14:tracePt t="58909" x="4011613" y="4495800"/>
          <p14:tracePt t="58917" x="4029075" y="4495800"/>
          <p14:tracePt t="58925" x="4038600" y="4495800"/>
          <p14:tracePt t="58937" x="4057650" y="4495800"/>
          <p14:tracePt t="58940" x="4065588" y="4495800"/>
          <p14:tracePt t="58950" x="4084638" y="4495800"/>
          <p14:tracePt t="58958" x="4111625" y="4495800"/>
          <p14:tracePt t="58974" x="4121150" y="4495800"/>
          <p14:tracePt t="59062" x="4129088" y="4495800"/>
          <p14:tracePt t="59718" x="4165600" y="4486275"/>
          <p14:tracePt t="59725" x="4184650" y="4441825"/>
          <p14:tracePt t="59734" x="4221163" y="4359275"/>
          <p14:tracePt t="59743" x="4248150" y="4249738"/>
          <p14:tracePt t="59748" x="4275138" y="4149725"/>
          <p14:tracePt t="59756" x="4294188" y="4021138"/>
          <p14:tracePt t="59764" x="4303713" y="3911600"/>
          <p14:tracePt t="59772" x="4321175" y="3821113"/>
          <p14:tracePt t="59780" x="4348163" y="3702050"/>
          <p14:tracePt t="59788" x="4348163" y="3611563"/>
          <p14:tracePt t="59798" x="4348163" y="3538538"/>
          <p14:tracePt t="59804" x="4348163" y="3482975"/>
          <p14:tracePt t="59813" x="4348163" y="3411538"/>
          <p14:tracePt t="59820" x="4348163" y="3309938"/>
          <p14:tracePt t="59828" x="4348163" y="3236913"/>
          <p14:tracePt t="59836" x="4348163" y="3163888"/>
          <p14:tracePt t="59844" x="4348163" y="3090863"/>
          <p14:tracePt t="59852" x="4348163" y="3000375"/>
          <p14:tracePt t="59861" x="4340225" y="2909888"/>
          <p14:tracePt t="59869" x="4330700" y="2790825"/>
          <p14:tracePt t="59877" x="4311650" y="2717800"/>
          <p14:tracePt t="59887" x="4311650" y="2625725"/>
          <p14:tracePt t="59893" x="4284663" y="2525713"/>
          <p14:tracePt t="59902" x="4284663" y="2489200"/>
          <p14:tracePt t="59909" x="4284663" y="2416175"/>
          <p14:tracePt t="59917" x="4284663" y="2362200"/>
          <p14:tracePt t="59925" x="4284663" y="2306638"/>
          <p14:tracePt t="59934" x="4284663" y="2252663"/>
          <p14:tracePt t="59941" x="4284663" y="2225675"/>
          <p14:tracePt t="59955" x="4284663" y="2170113"/>
          <p14:tracePt t="59957" x="4275138" y="2125663"/>
          <p14:tracePt t="59966" x="4267200" y="2060575"/>
          <p14:tracePt t="59973" x="4267200" y="2033588"/>
          <p14:tracePt t="59982" x="4257675" y="2006600"/>
          <p14:tracePt t="59989" x="4230688" y="1951038"/>
          <p14:tracePt t="59999" x="4221163" y="1914525"/>
          <p14:tracePt t="60005" x="4202113" y="1870075"/>
          <p14:tracePt t="60013" x="4184650" y="1841500"/>
          <p14:tracePt t="60021" x="4165600" y="1804988"/>
          <p14:tracePt t="60029" x="4157663" y="1768475"/>
          <p14:tracePt t="60037" x="4148138" y="1741488"/>
          <p14:tracePt t="60045" x="4129088" y="1668463"/>
          <p14:tracePt t="60054" x="4121150" y="1641475"/>
          <p14:tracePt t="60061" x="4121150" y="1595438"/>
          <p14:tracePt t="60070" x="4102100" y="1541463"/>
          <p14:tracePt t="60077" x="4102100" y="1504950"/>
          <p14:tracePt t="60086" x="4094163" y="1458913"/>
          <p14:tracePt t="60093" x="4084638" y="1395413"/>
          <p14:tracePt t="60102" x="4075113" y="1368425"/>
          <p14:tracePt t="60108" x="4075113" y="1312863"/>
          <p14:tracePt t="60116" x="4075113" y="1276350"/>
          <p14:tracePt t="60124" x="4065588" y="1231900"/>
          <p14:tracePt t="60132" x="4065588" y="1212850"/>
          <p14:tracePt t="60140" x="4057650" y="1185863"/>
          <p14:tracePt t="60148" x="4057650" y="1166813"/>
          <p14:tracePt t="60156" x="4057650" y="1139825"/>
          <p14:tracePt t="60164" x="4057650" y="1130300"/>
          <p14:tracePt t="60181" x="4057650" y="1122363"/>
          <p14:tracePt t="60189" x="4057650" y="1112838"/>
          <p14:tracePt t="60286" x="4057650" y="1093788"/>
          <p14:tracePt t="60316" x="4057650" y="1085850"/>
          <p14:tracePt t="60341" x="4057650" y="1076325"/>
          <p14:tracePt t="61494" x="4057650" y="1085850"/>
          <p14:tracePt t="61501" x="4048125" y="1103313"/>
          <p14:tracePt t="61509" x="4021138" y="1149350"/>
          <p14:tracePt t="61518" x="4021138" y="1176338"/>
          <p14:tracePt t="61525" x="4011613" y="1203325"/>
          <p14:tracePt t="61534" x="4002088" y="1258888"/>
          <p14:tracePt t="61541" x="3992563" y="1303338"/>
          <p14:tracePt t="61549" x="3965575" y="1368425"/>
          <p14:tracePt t="61557" x="3956050" y="1404938"/>
          <p14:tracePt t="61565" x="3938588" y="1468438"/>
          <p14:tracePt t="61573" x="3929063" y="1504950"/>
          <p14:tracePt t="61581" x="3911600" y="1541463"/>
          <p14:tracePt t="61589" x="3902075" y="1577975"/>
          <p14:tracePt t="61597" x="3892550" y="1624013"/>
          <p14:tracePt t="61605" x="3875088" y="1677988"/>
          <p14:tracePt t="61613" x="3856038" y="1724025"/>
          <p14:tracePt t="61621" x="3856038" y="1760538"/>
          <p14:tracePt t="61629" x="3846513" y="1797050"/>
          <p14:tracePt t="61637" x="3846513" y="1841500"/>
          <p14:tracePt t="61645" x="3838575" y="1878013"/>
          <p14:tracePt t="61653" x="3829050" y="1914525"/>
          <p14:tracePt t="61661" x="3829050" y="1951038"/>
          <p14:tracePt t="61670" x="3829050" y="1997075"/>
          <p14:tracePt t="61677" x="3829050" y="2052638"/>
          <p14:tracePt t="61686" x="3802063" y="2106613"/>
          <p14:tracePt t="61693" x="3792538" y="2152650"/>
          <p14:tracePt t="61703" x="3792538" y="2206625"/>
          <p14:tracePt t="61708" x="3783013" y="2252663"/>
          <p14:tracePt t="61717" x="3783013" y="2289175"/>
          <p14:tracePt t="61724" x="3765550" y="2335213"/>
          <p14:tracePt t="61733" x="3765550" y="2371725"/>
          <p14:tracePt t="61741" x="3746500" y="2435225"/>
          <p14:tracePt t="61754" x="3738563" y="2471738"/>
          <p14:tracePt t="61758" x="3729038" y="2508250"/>
          <p14:tracePt t="61766" x="3709988" y="2571750"/>
          <p14:tracePt t="61774" x="3709988" y="2617788"/>
          <p14:tracePt t="61782" x="3709988" y="2654300"/>
          <p14:tracePt t="61789" x="3692525" y="2717800"/>
          <p14:tracePt t="61797" x="3692525" y="2744788"/>
          <p14:tracePt t="61805" x="3692525" y="2771775"/>
          <p14:tracePt t="61814" x="3683000" y="2817813"/>
          <p14:tracePt t="61821" x="3683000" y="2844800"/>
          <p14:tracePt t="61829" x="3683000" y="2873375"/>
          <p14:tracePt t="61837" x="3683000" y="2900363"/>
          <p14:tracePt t="61845" x="3683000" y="2917825"/>
          <p14:tracePt t="61853" x="3683000" y="2946400"/>
          <p14:tracePt t="61861" x="3683000" y="2990850"/>
          <p14:tracePt t="61869" x="3683000" y="3009900"/>
          <p14:tracePt t="61877" x="3683000" y="3036888"/>
          <p14:tracePt t="61886" x="3683000" y="3063875"/>
          <p14:tracePt t="61893" x="3683000" y="3090863"/>
          <p14:tracePt t="61903" x="3683000" y="3136900"/>
          <p14:tracePt t="61909" x="3683000" y="3173413"/>
          <p14:tracePt t="61917" x="3683000" y="3219450"/>
          <p14:tracePt t="61925" x="3683000" y="3255963"/>
          <p14:tracePt t="61934" x="3683000" y="3309938"/>
          <p14:tracePt t="61941" x="3683000" y="3375025"/>
          <p14:tracePt t="61950" x="3683000" y="3411538"/>
          <p14:tracePt t="61957" x="3683000" y="3465513"/>
          <p14:tracePt t="61965" x="3683000" y="3519488"/>
          <p14:tracePt t="61973" x="3683000" y="3575050"/>
          <p14:tracePt t="61981" x="3683000" y="3638550"/>
          <p14:tracePt t="61988" x="3683000" y="3675063"/>
          <p14:tracePt t="61996" x="3683000" y="3702050"/>
          <p14:tracePt t="62005" x="3665538" y="3748088"/>
          <p14:tracePt t="62012" x="3665538" y="3784600"/>
          <p14:tracePt t="62020" x="3656013" y="3821113"/>
          <p14:tracePt t="62028" x="3656013" y="3857625"/>
          <p14:tracePt t="62036" x="3656013" y="3884613"/>
          <p14:tracePt t="62044" x="3656013" y="3903663"/>
          <p14:tracePt t="62052" x="3656013" y="3930650"/>
          <p14:tracePt t="62060" x="3656013" y="3976688"/>
          <p14:tracePt t="62068" x="3656013" y="3994150"/>
          <p14:tracePt t="62076" x="3656013" y="4021138"/>
          <p14:tracePt t="62085" x="3656013" y="4040188"/>
          <p14:tracePt t="62092" x="3656013" y="4049713"/>
          <p14:tracePt t="62101" x="3656013" y="4076700"/>
          <p14:tracePt t="62108" x="3656013" y="4103688"/>
          <p14:tracePt t="62118" x="3656013" y="4122738"/>
          <p14:tracePt t="62124" x="3656013" y="4159250"/>
          <p14:tracePt t="62136" x="3656013" y="4195763"/>
          <p14:tracePt t="62141" x="3656013" y="4222750"/>
          <p14:tracePt t="62149" x="3656013" y="4240213"/>
          <p14:tracePt t="62157" x="3656013" y="4276725"/>
          <p14:tracePt t="62164" x="3683000" y="4322763"/>
          <p14:tracePt t="62172" x="3683000" y="4340225"/>
          <p14:tracePt t="62180" x="3683000" y="4359275"/>
          <p14:tracePt t="62188" x="3683000" y="4376738"/>
          <p14:tracePt t="62196" x="3692525" y="4386263"/>
          <p14:tracePt t="62204" x="3692525" y="4395788"/>
          <p14:tracePt t="62212" x="3692525" y="4413250"/>
          <p14:tracePt t="62220" x="3702050" y="4422775"/>
          <p14:tracePt t="62277" x="3702050" y="4441825"/>
          <p14:tracePt t="62292" x="3702050" y="4449763"/>
          <p14:tracePt t="62308" x="3702050" y="4459288"/>
          <p14:tracePt t="62316" x="3702050" y="4478338"/>
          <p14:tracePt t="62332" x="3702050" y="4495800"/>
          <p14:tracePt t="62340" x="3702050" y="4505325"/>
          <p14:tracePt t="62349" x="3702050" y="4522788"/>
          <p14:tracePt t="62356" x="3702050" y="4532313"/>
          <p14:tracePt t="62364" x="3702050" y="4541838"/>
          <p14:tracePt t="62469" x="3702050" y="4559300"/>
          <p14:tracePt t="62476" x="3729038" y="4595813"/>
          <p14:tracePt t="62492" x="3738563" y="4614863"/>
          <p14:tracePt t="62500" x="3746500" y="4632325"/>
          <p14:tracePt t="62508" x="3756025" y="4641850"/>
          <p14:tracePt t="62524" x="3765550" y="4651375"/>
          <p14:tracePt t="62535" x="3775075" y="4660900"/>
          <p14:tracePt t="62548" x="3775075" y="4668838"/>
          <p14:tracePt t="62556" x="3783013" y="4678363"/>
          <p14:tracePt t="62572" x="3783013" y="4697413"/>
          <p14:tracePt t="62580" x="3792538" y="4705350"/>
          <p14:tracePt t="62604" x="3810000" y="4724400"/>
          <p14:tracePt t="62612" x="3810000" y="4732338"/>
          <p14:tracePt t="62620" x="3819525" y="4741863"/>
          <p14:tracePt t="62628" x="3819525" y="4751388"/>
          <p14:tracePt t="62636" x="3819525" y="4760913"/>
          <p14:tracePt t="63028" x="3819525" y="4768850"/>
          <p14:tracePt t="63037" x="3829050" y="4778375"/>
          <p14:tracePt t="63070" x="3829050" y="4787900"/>
          <p14:tracePt t="63094" x="3838575" y="4805363"/>
          <p14:tracePt t="63469" x="3846513" y="4805363"/>
          <p14:tracePt t="63477" x="3856038" y="4805363"/>
          <p14:tracePt t="63486" x="3865563" y="4797425"/>
          <p14:tracePt t="63492" x="3875088" y="4787900"/>
          <p14:tracePt t="63501" x="3875088" y="4778375"/>
          <p14:tracePt t="63508" x="3875088" y="4751388"/>
          <p14:tracePt t="63517" x="3892550" y="4732338"/>
          <p14:tracePt t="63524" x="3902075" y="4697413"/>
          <p14:tracePt t="63540" x="3902075" y="4660900"/>
          <p14:tracePt t="63549" x="3911600" y="4641850"/>
          <p14:tracePt t="63556" x="3911600" y="4624388"/>
          <p14:tracePt t="63565" x="3919538" y="4587875"/>
          <p14:tracePt t="63573" x="3938588" y="4559300"/>
          <p14:tracePt t="63589" x="3956050" y="4532313"/>
          <p14:tracePt t="63597" x="3956050" y="4495800"/>
          <p14:tracePt t="63604" x="3965575" y="4459288"/>
          <p14:tracePt t="63613" x="3975100" y="4368800"/>
          <p14:tracePt t="63620" x="3975100" y="4303713"/>
          <p14:tracePt t="63629" x="4002088" y="4213225"/>
          <p14:tracePt t="63636" x="4021138" y="4103688"/>
          <p14:tracePt t="63645" x="4029075" y="3957638"/>
          <p14:tracePt t="63652" x="4048125" y="3803650"/>
          <p14:tracePt t="63661" x="4075113" y="3602038"/>
          <p14:tracePt t="63669" x="4111625" y="3438525"/>
          <p14:tracePt t="63677" x="4121150" y="3292475"/>
          <p14:tracePt t="63685" x="4157663" y="3119438"/>
          <p14:tracePt t="63693" x="4165600" y="2973388"/>
          <p14:tracePt t="63702" x="4184650" y="2827338"/>
          <p14:tracePt t="63709" x="4194175" y="2698750"/>
          <p14:tracePt t="63720" x="4238625" y="2554288"/>
          <p14:tracePt t="63725" x="4238625" y="2462213"/>
          <p14:tracePt t="63743" x="4267200" y="2233613"/>
          <p14:tracePt t="63749" x="4294188" y="2143125"/>
          <p14:tracePt t="63756" x="4294188" y="2016125"/>
          <p14:tracePt t="63764" x="4294188" y="1870075"/>
          <p14:tracePt t="63772" x="4311650" y="1751013"/>
          <p14:tracePt t="63780" x="4330700" y="1624013"/>
          <p14:tracePt t="63788" x="4340225" y="1495425"/>
          <p14:tracePt t="63796" x="4367213" y="1368425"/>
          <p14:tracePt t="63804" x="4384675" y="1249363"/>
          <p14:tracePt t="63812" x="4394200" y="1158875"/>
          <p14:tracePt t="63820" x="4413250" y="1066800"/>
          <p14:tracePt t="63830" x="4413250" y="976313"/>
          <p14:tracePt t="63839" x="4440238" y="893763"/>
          <p14:tracePt t="63845" x="4448175" y="830263"/>
          <p14:tracePt t="63856" x="4448175" y="774700"/>
          <p14:tracePt t="63861" x="4457700" y="738188"/>
          <p14:tracePt t="63872" x="4457700" y="674688"/>
          <p14:tracePt t="63877" x="4467225" y="647700"/>
          <p14:tracePt t="68951" x="4586288" y="693738"/>
          <p14:tracePt t="68958" x="4603750" y="738188"/>
          <p14:tracePt t="68966" x="4613275" y="747713"/>
          <p14:tracePt t="68973" x="4622800" y="757238"/>
          <p14:tracePt t="68981" x="4640263" y="774700"/>
          <p14:tracePt t="68997" x="4659313" y="803275"/>
          <p14:tracePt t="69004" x="4659313" y="820738"/>
          <p14:tracePt t="69013" x="4667250" y="857250"/>
          <p14:tracePt t="69020" x="4676775" y="874713"/>
          <p14:tracePt t="69029" x="4686300" y="874713"/>
          <p14:tracePt t="69037" x="4713288" y="930275"/>
          <p14:tracePt t="69045" x="4740275" y="976313"/>
          <p14:tracePt t="69052" x="4803775" y="1057275"/>
          <p14:tracePt t="69061" x="4859338" y="1122363"/>
          <p14:tracePt t="69068" x="4949825" y="1258888"/>
          <p14:tracePt t="69077" x="5005388" y="1376363"/>
          <p14:tracePt t="69085" x="5078413" y="1495425"/>
          <p14:tracePt t="69093" x="5159375" y="1651000"/>
          <p14:tracePt t="69102" x="5214938" y="1760538"/>
          <p14:tracePt t="69109" x="5278438" y="1933575"/>
          <p14:tracePt t="69119" x="5324475" y="2116138"/>
          <p14:tracePt t="69124" x="5341938" y="2298700"/>
          <p14:tracePt t="69134" x="5351463" y="2498725"/>
          <p14:tracePt t="69140" x="5351463" y="2698750"/>
          <p14:tracePt t="69149" x="5351463" y="2917825"/>
          <p14:tracePt t="69156" x="5351463" y="3082925"/>
          <p14:tracePt t="69165" x="5351463" y="3246438"/>
          <p14:tracePt t="69172" x="5334000" y="3375025"/>
          <p14:tracePt t="69180" x="5334000" y="3502025"/>
          <p14:tracePt t="69188" x="5287963" y="3648075"/>
          <p14:tracePt t="69197" x="5278438" y="3784600"/>
          <p14:tracePt t="69205" x="5260975" y="3911600"/>
          <p14:tracePt t="69213" x="5205413" y="4040188"/>
          <p14:tracePt t="69220" x="5141913" y="4159250"/>
          <p14:tracePt t="69228" x="5068888" y="4276725"/>
          <p14:tracePt t="69236" x="4978400" y="4395788"/>
          <p14:tracePt t="69244" x="4895850" y="4495800"/>
          <p14:tracePt t="69252" x="4840288" y="4578350"/>
          <p14:tracePt t="69260" x="4722813" y="4687888"/>
          <p14:tracePt t="69268" x="4622800" y="4760913"/>
          <p14:tracePt t="69276" x="4503738" y="4814888"/>
          <p14:tracePt t="69285" x="4403725" y="4860925"/>
          <p14:tracePt t="69292" x="4321175" y="4897438"/>
          <p14:tracePt t="69301" x="4230688" y="4924425"/>
          <p14:tracePt t="69308" x="4194175" y="4943475"/>
          <p14:tracePt t="69319" x="4157663" y="4951413"/>
          <p14:tracePt t="69325" x="4148138" y="4951413"/>
          <p14:tracePt t="69334" x="4121150" y="4960938"/>
          <p14:tracePt t="69340" x="4084638" y="4960938"/>
          <p14:tracePt t="69349" x="4021138" y="4979988"/>
          <p14:tracePt t="69357" x="3929063" y="5006975"/>
          <p14:tracePt t="69366" x="3875088" y="5006975"/>
          <p14:tracePt t="69373" x="3746500" y="5006975"/>
          <p14:tracePt t="69382" x="3673475" y="5006975"/>
          <p14:tracePt t="69389" x="3556000" y="5006975"/>
          <p14:tracePt t="69398" x="3482975" y="5006975"/>
          <p14:tracePt t="69406" x="3390900" y="5006975"/>
          <p14:tracePt t="69413" x="3309938" y="4970463"/>
          <p14:tracePt t="69421" x="3244850" y="4933950"/>
          <p14:tracePt t="69429" x="3181350" y="4878388"/>
          <p14:tracePt t="69436" x="3127375" y="4814888"/>
          <p14:tracePt t="69444" x="3071813" y="4732338"/>
          <p14:tracePt t="69452" x="3044825" y="4624388"/>
          <p14:tracePt t="69460" x="3008313" y="4505325"/>
          <p14:tracePt t="69468" x="3008313" y="4395788"/>
          <p14:tracePt t="69476" x="2990850" y="4249738"/>
          <p14:tracePt t="69484" x="2990850" y="4140200"/>
          <p14:tracePt t="69492" x="2990850" y="4013200"/>
          <p14:tracePt t="69501" x="3008313" y="3848100"/>
          <p14:tracePt t="69508" x="3035300" y="3730625"/>
          <p14:tracePt t="69517" x="3100388" y="3565525"/>
          <p14:tracePt t="69524" x="3117850" y="3446463"/>
          <p14:tracePt t="69533" x="3154363" y="3319463"/>
          <p14:tracePt t="69540" x="3200400" y="3219450"/>
          <p14:tracePt t="69548" x="3244850" y="3109913"/>
          <p14:tracePt t="69556" x="3273425" y="3009900"/>
          <p14:tracePt t="69565" x="3327400" y="2890838"/>
          <p14:tracePt t="69572" x="3373438" y="2800350"/>
          <p14:tracePt t="69580" x="3390900" y="2754313"/>
          <p14:tracePt t="69588" x="3446463" y="2690813"/>
          <p14:tracePt t="69597" x="3463925" y="2644775"/>
          <p14:tracePt t="69605" x="3519488" y="2589213"/>
          <p14:tracePt t="69613" x="3556000" y="2544763"/>
          <p14:tracePt t="69620" x="3592513" y="2498725"/>
          <p14:tracePt t="69628" x="3656013" y="2444750"/>
          <p14:tracePt t="69636" x="3702050" y="2416175"/>
          <p14:tracePt t="69645" x="3783013" y="2362200"/>
          <p14:tracePt t="69652" x="3829050" y="2343150"/>
          <p14:tracePt t="69661" x="3938588" y="2298700"/>
          <p14:tracePt t="69668" x="4038600" y="2270125"/>
          <p14:tracePt t="69677" x="4148138" y="2243138"/>
          <p14:tracePt t="69685" x="4230688" y="2233613"/>
          <p14:tracePt t="69693" x="4284663" y="2216150"/>
          <p14:tracePt t="69702" x="4357688" y="2216150"/>
          <p14:tracePt t="69709" x="4403725" y="2216150"/>
          <p14:tracePt t="69720" x="4430713" y="2216150"/>
          <p14:tracePt t="69726" x="4448175" y="2216150"/>
          <p14:tracePt t="69734" x="4457700" y="2216150"/>
          <p14:tracePt t="69740" x="4494213" y="2233613"/>
          <p14:tracePt t="69749" x="4503738" y="2233613"/>
          <p14:tracePt t="69756" x="4540250" y="2279650"/>
          <p14:tracePt t="69765" x="4594225" y="2325688"/>
          <p14:tracePt t="69772" x="4622800" y="2362200"/>
          <p14:tracePt t="69780" x="4676775" y="2425700"/>
          <p14:tracePt t="69788" x="4767263" y="2544763"/>
          <p14:tracePt t="69796" x="4832350" y="2608263"/>
          <p14:tracePt t="69804" x="4905375" y="2690813"/>
          <p14:tracePt t="69812" x="4986338" y="2800350"/>
          <p14:tracePt t="69820" x="5078413" y="2881313"/>
          <p14:tracePt t="69829" x="5105400" y="2990850"/>
          <p14:tracePt t="69838" x="5159375" y="3090863"/>
          <p14:tracePt t="69845" x="5187950" y="3209925"/>
          <p14:tracePt t="69856" x="5214938" y="3319463"/>
          <p14:tracePt t="69861" x="5214938" y="3392488"/>
          <p14:tracePt t="69872" x="5232400" y="3492500"/>
          <p14:tracePt t="69877" x="5232400" y="3584575"/>
          <p14:tracePt t="69886" x="5232400" y="3657600"/>
          <p14:tracePt t="69893" x="5232400" y="3730625"/>
          <p14:tracePt t="69903" x="5232400" y="3784600"/>
          <p14:tracePt t="69909" x="5214938" y="3848100"/>
          <p14:tracePt t="69919" x="5205413" y="3903663"/>
          <p14:tracePt t="69925" x="5178425" y="3967163"/>
          <p14:tracePt t="69934" x="5159375" y="4003675"/>
          <p14:tracePt t="69940" x="5151438" y="4030663"/>
          <p14:tracePt t="69949" x="5151438" y="4049713"/>
          <p14:tracePt t="69956" x="5122863" y="4103688"/>
          <p14:tracePt t="69965" x="5095875" y="4140200"/>
          <p14:tracePt t="69972" x="5059363" y="4167188"/>
          <p14:tracePt t="69981" x="5032375" y="4203700"/>
          <p14:tracePt t="69988" x="4978400" y="4232275"/>
          <p14:tracePt t="69996" x="4913313" y="4276725"/>
          <p14:tracePt t="70004" x="4886325" y="4286250"/>
          <p14:tracePt t="70012" x="4832350" y="4295775"/>
          <p14:tracePt t="70020" x="4786313" y="4303713"/>
          <p14:tracePt t="70028" x="4740275" y="4340225"/>
          <p14:tracePt t="70036" x="4713288" y="4340225"/>
          <p14:tracePt t="70044" x="4686300" y="4340225"/>
          <p14:tracePt t="70052" x="4667250" y="4340225"/>
          <p14:tracePt t="70068" x="4659313" y="4340225"/>
          <p14:tracePt t="70076" x="4640263" y="4340225"/>
          <p14:tracePt t="70084" x="4622800" y="4340225"/>
          <p14:tracePt t="70092" x="4603750" y="4340225"/>
          <p14:tracePt t="70101" x="4586288" y="4322763"/>
          <p14:tracePt t="70109" x="4567238" y="4303713"/>
          <p14:tracePt t="70119" x="4557713" y="4286250"/>
          <p14:tracePt t="70126" x="4549775" y="4268788"/>
          <p14:tracePt t="70133" x="4530725" y="4249738"/>
          <p14:tracePt t="70140" x="4513263" y="4213225"/>
          <p14:tracePt t="70149" x="4484688" y="4203700"/>
          <p14:tracePt t="70156" x="4476750" y="4176713"/>
          <p14:tracePt t="70165" x="4457700" y="4140200"/>
          <p14:tracePt t="70180" x="4448175" y="4140200"/>
          <p14:tracePt t="70188" x="4440238" y="4130675"/>
          <p14:tracePt t="70196" x="4430713" y="4103688"/>
          <p14:tracePt t="70204" x="4421188" y="4076700"/>
          <p14:tracePt t="70212" x="4413250" y="4030663"/>
          <p14:tracePt t="70220" x="4384675" y="3967163"/>
          <p14:tracePt t="70228" x="4384675" y="3930650"/>
          <p14:tracePt t="70236" x="4384675" y="3884613"/>
          <p14:tracePt t="70244" x="4384675" y="3867150"/>
          <p14:tracePt t="70252" x="4384675" y="3830638"/>
          <p14:tracePt t="70260" x="4384675" y="3821113"/>
          <p14:tracePt t="70268" x="4384675" y="3794125"/>
          <p14:tracePt t="70276" x="4384675" y="3784600"/>
          <p14:tracePt t="70405" x="4384675" y="3803650"/>
          <p14:tracePt t="70421" x="4376738" y="3821113"/>
          <p14:tracePt t="70532" x="4376738" y="3794125"/>
          <p14:tracePt t="70540" x="4376738" y="3775075"/>
          <p14:tracePt t="70549" x="4376738" y="3748088"/>
          <p14:tracePt t="70556" x="4376738" y="3738563"/>
          <p14:tracePt t="70565" x="4376738" y="3730625"/>
          <p14:tracePt t="70572" x="4376738" y="3721100"/>
          <p14:tracePt t="70580" x="4376738" y="3711575"/>
          <p14:tracePt t="70588" x="4376738" y="3702050"/>
          <p14:tracePt t="70597" x="4376738" y="3694113"/>
          <p14:tracePt t="70604" x="4376738" y="3675063"/>
          <p14:tracePt t="70613" x="4376738" y="3665538"/>
          <p14:tracePt t="70637" x="4376738" y="3657600"/>
          <p14:tracePt t="70645" x="4376738" y="3638550"/>
          <p14:tracePt t="70653" x="4384675" y="3629025"/>
          <p14:tracePt t="70661" x="4413250" y="3621088"/>
          <p14:tracePt t="70669" x="4467225" y="3611563"/>
          <p14:tracePt t="70677" x="4503738" y="3602038"/>
          <p14:tracePt t="70686" x="4557713" y="3565525"/>
          <p14:tracePt t="70693" x="4603750" y="3556000"/>
          <p14:tracePt t="70701" x="4676775" y="3538538"/>
          <p14:tracePt t="70709" x="4776788" y="3511550"/>
          <p14:tracePt t="70717" x="4832350" y="3482975"/>
          <p14:tracePt t="70725" x="4895850" y="3475038"/>
          <p14:tracePt t="70733" x="4941888" y="3455988"/>
          <p14:tracePt t="70740" x="4986338" y="3438525"/>
          <p14:tracePt t="70748" x="5014913" y="3429000"/>
          <p14:tracePt t="70756" x="5049838" y="3419475"/>
          <p14:tracePt t="70765" x="5068888" y="3419475"/>
          <p14:tracePt t="70772" x="5086350" y="3411538"/>
          <p14:tracePt t="70780" x="5114925" y="3392488"/>
          <p14:tracePt t="70788" x="5114925" y="3382963"/>
          <p14:tracePt t="70804" x="5132388" y="3375025"/>
          <p14:tracePt t="70910" x="5122863" y="3375025"/>
          <p14:tracePt t="70966" x="5114925" y="3375025"/>
          <p14:tracePt t="70973" x="5105400" y="3365500"/>
          <p14:tracePt t="70990" x="5095875" y="3365500"/>
          <p14:tracePt t="71014" x="5086350" y="3355975"/>
          <p14:tracePt t="71021" x="5078413" y="3346450"/>
          <p14:tracePt t="71038" x="5068888" y="3338513"/>
          <p14:tracePt t="71052" x="5068888" y="3328988"/>
          <p14:tracePt t="71068" x="5059363" y="3319463"/>
          <p14:tracePt t="71108" x="5049838" y="3302000"/>
          <p14:tracePt t="71116" x="5041900" y="3302000"/>
          <p14:tracePt t="71132" x="5032375" y="3292475"/>
          <p14:tracePt t="71140" x="5032375" y="3282950"/>
          <p14:tracePt t="71148" x="5022850" y="3273425"/>
          <p14:tracePt t="71172" x="5014913" y="3265488"/>
          <p14:tracePt t="71212" x="5014913" y="3246438"/>
          <p14:tracePt t="71318" x="4995863" y="3228975"/>
          <p14:tracePt t="71680" x="4986338" y="3228975"/>
          <p14:tracePt t="71942" x="4968875" y="3228975"/>
          <p14:tracePt t="72080" x="4959350" y="3228975"/>
          <p14:tracePt t="72086" x="4949825" y="3228975"/>
          <p14:tracePt t="72286" x="4941888" y="3236913"/>
          <p14:tracePt t="72638" x="4932363" y="3246438"/>
          <p14:tracePt t="72684" x="4922838" y="3246438"/>
          <p14:tracePt t="72814" x="4905375" y="3255963"/>
          <p14:tracePt t="72820" x="4895850" y="3265488"/>
          <p14:tracePt t="72828" x="4886325" y="3265488"/>
          <p14:tracePt t="72836" x="4876800" y="3273425"/>
          <p14:tracePt t="72844" x="4868863" y="3282950"/>
          <p14:tracePt t="72877" x="4859338" y="3282950"/>
          <p14:tracePt t="72885" x="4859338" y="3292475"/>
          <p14:tracePt t="72927" x="4849813" y="3292475"/>
          <p14:tracePt t="72973" x="4840288" y="3302000"/>
          <p14:tracePt t="73046" x="4832350" y="3309938"/>
          <p14:tracePt t="73070" x="4822825" y="3309938"/>
          <p14:tracePt t="73102" x="4803775" y="3309938"/>
          <p14:tracePt t="74270" x="4795838" y="3309938"/>
          <p14:tracePt t="74286" x="4795838" y="3302000"/>
          <p14:tracePt t="74301" x="4795838" y="3282950"/>
          <p14:tracePt t="74309" x="4795838" y="3273425"/>
          <p14:tracePt t="74325" x="4795838" y="3265488"/>
          <p14:tracePt t="74470" x="4795838" y="3246438"/>
          <p14:tracePt t="74485" x="4795838" y="3236913"/>
          <p14:tracePt t="74501" x="4795838" y="3228975"/>
          <p14:tracePt t="74510" x="4795838" y="3200400"/>
          <p14:tracePt t="74517" x="4795838" y="3192463"/>
          <p14:tracePt t="74525" x="4795838" y="3173413"/>
          <p14:tracePt t="74533" x="4795838" y="3163888"/>
          <p14:tracePt t="74541" x="4803775" y="3146425"/>
          <p14:tracePt t="74549" x="4803775" y="3109913"/>
          <p14:tracePt t="74557" x="4813300" y="3090863"/>
          <p14:tracePt t="74566" x="4813300" y="3054350"/>
          <p14:tracePt t="74572" x="4813300" y="3027363"/>
          <p14:tracePt t="74580" x="4822825" y="2982913"/>
          <p14:tracePt t="74589" x="4822825" y="2936875"/>
          <p14:tracePt t="74597" x="4822825" y="2900363"/>
          <p14:tracePt t="74604" x="4822825" y="2863850"/>
          <p14:tracePt t="74613" x="4822825" y="2817813"/>
          <p14:tracePt t="74621" x="4822825" y="2744788"/>
          <p14:tracePt t="74629" x="4822825" y="2690813"/>
          <p14:tracePt t="74637" x="4822825" y="2635250"/>
          <p14:tracePt t="74645" x="4822825" y="2562225"/>
          <p14:tracePt t="74652" x="4822825" y="2508250"/>
          <p14:tracePt t="74661" x="4822825" y="2435225"/>
          <p14:tracePt t="74668" x="4822825" y="2352675"/>
          <p14:tracePt t="74677" x="4822825" y="2262188"/>
          <p14:tracePt t="74685" x="4822825" y="2170113"/>
          <p14:tracePt t="74693" x="4822825" y="2079625"/>
          <p14:tracePt t="74701" x="4822825" y="1970088"/>
          <p14:tracePt t="74709" x="4822825" y="1878013"/>
          <p14:tracePt t="74717" x="4849813" y="1787525"/>
          <p14:tracePt t="74725" x="4859338" y="1704975"/>
          <p14:tracePt t="74734" x="4876800" y="1595438"/>
          <p14:tracePt t="74740" x="4913313" y="1477963"/>
          <p14:tracePt t="74748" x="4913313" y="1422400"/>
          <p14:tracePt t="74756" x="4949825" y="1312863"/>
          <p14:tracePt t="74765" x="4959350" y="1249363"/>
          <p14:tracePt t="74773" x="4959350" y="1176338"/>
          <p14:tracePt t="74781" x="4995863" y="1093788"/>
          <p14:tracePt t="74789" x="5014913" y="1039813"/>
          <p14:tracePt t="74797" x="5014913" y="976313"/>
          <p14:tracePt t="74805" x="5022850" y="920750"/>
          <p14:tracePt t="74813" x="5049838" y="839788"/>
          <p14:tracePt t="74821" x="5059363" y="803275"/>
          <p14:tracePt t="74829" x="5068888" y="738188"/>
          <p14:tracePt t="74836" x="5068888" y="701675"/>
          <p14:tracePt t="74845" x="5078413" y="665163"/>
          <p14:tracePt t="74853" x="5095875" y="647700"/>
          <p14:tracePt t="75854" x="5159375" y="720725"/>
          <p14:tracePt t="75864" x="5122863" y="857250"/>
          <p14:tracePt t="75868" x="5114925" y="984250"/>
          <p14:tracePt t="75876" x="5095875" y="1149350"/>
          <p14:tracePt t="75884" x="5095875" y="1331913"/>
          <p14:tracePt t="75892" x="5095875" y="1495425"/>
          <p14:tracePt t="75900" x="5095875" y="1687513"/>
          <p14:tracePt t="75909" x="5095875" y="1943100"/>
          <p14:tracePt t="75916" x="5095875" y="2116138"/>
          <p14:tracePt t="75924" x="5095875" y="2508250"/>
          <p14:tracePt t="75933" x="5086350" y="2671763"/>
          <p14:tracePt t="75940" x="5086350" y="2863850"/>
          <p14:tracePt t="75951" x="5086350" y="3046413"/>
          <p14:tracePt t="75956" x="5086350" y="3246438"/>
          <p14:tracePt t="75964" x="5086350" y="3411538"/>
          <p14:tracePt t="75972" x="5068888" y="3575050"/>
          <p14:tracePt t="75980" x="5068888" y="3702050"/>
          <p14:tracePt t="75988" x="5068888" y="3830638"/>
          <p14:tracePt t="75996" x="5041900" y="3911600"/>
          <p14:tracePt t="76005" x="5032375" y="4003675"/>
          <p14:tracePt t="76013" x="5014913" y="4076700"/>
          <p14:tracePt t="76021" x="5014913" y="4094163"/>
          <p14:tracePt t="76028" x="5014913" y="4140200"/>
          <p14:tracePt t="76036" x="5005388" y="4167188"/>
          <p14:tracePt t="76044" x="5005388" y="4176713"/>
          <p14:tracePt t="76052" x="5005388" y="4186238"/>
          <p14:tracePt t="76060" x="4986338" y="4203700"/>
          <p14:tracePt t="76068" x="4986338" y="4222750"/>
          <p14:tracePt t="76076" x="4978400" y="4222750"/>
          <p14:tracePt t="76084" x="4978400" y="4249738"/>
          <p14:tracePt t="76092" x="4968875" y="4268788"/>
          <p14:tracePt t="76100" x="4959350" y="4303713"/>
          <p14:tracePt t="76108" x="4941888" y="4322763"/>
          <p14:tracePt t="76116" x="4932363" y="4359275"/>
          <p14:tracePt t="76124" x="4932363" y="4376738"/>
          <p14:tracePt t="76133" x="4922838" y="4413250"/>
          <p14:tracePt t="76140" x="4922838" y="4432300"/>
          <p14:tracePt t="76149" x="4922838" y="4468813"/>
          <p14:tracePt t="76156" x="4913313" y="4478338"/>
          <p14:tracePt t="76164" x="4913313" y="4505325"/>
          <p14:tracePt t="76173" x="4895850" y="4532313"/>
          <p14:tracePt t="76181" x="4886325" y="4559300"/>
          <p14:tracePt t="76189" x="4868863" y="4595813"/>
          <p14:tracePt t="76197" x="4840288" y="4641850"/>
          <p14:tracePt t="76205" x="4803775" y="4687888"/>
          <p14:tracePt t="76213" x="4767263" y="4751388"/>
          <p14:tracePt t="76221" x="4749800" y="4805363"/>
          <p14:tracePt t="76229" x="4713288" y="4887913"/>
          <p14:tracePt t="76239" x="4703763" y="4933950"/>
          <p14:tracePt t="76246" x="4703763" y="4970463"/>
          <p14:tracePt t="76255" x="4695825" y="5016500"/>
          <p14:tracePt t="76261" x="4676775" y="5070475"/>
          <p14:tracePt t="76269" x="4667250" y="5106988"/>
          <p14:tracePt t="76277" x="4659313" y="5126038"/>
          <p14:tracePt t="76285" x="4659313" y="5143500"/>
          <p14:tracePt t="76293" x="4659313" y="5170488"/>
          <p14:tracePt t="76301" x="4649788" y="5189538"/>
          <p14:tracePt t="76308" x="4649788" y="5207000"/>
          <p14:tracePt t="76316" x="4640263" y="5226050"/>
          <p14:tracePt t="76324" x="4630738" y="5270500"/>
          <p14:tracePt t="76333" x="4630738" y="5307013"/>
          <p14:tracePt t="76340" x="4594225" y="5353050"/>
          <p14:tracePt t="76350" x="4567238" y="5435600"/>
          <p14:tracePt t="76356" x="4530725" y="5499100"/>
          <p14:tracePt t="76365" x="4521200" y="5572125"/>
          <p14:tracePt t="76372" x="4513263" y="5635625"/>
          <p14:tracePt t="76381" x="4484688" y="5691188"/>
          <p14:tracePt t="76389" x="4476750" y="5754688"/>
          <p14:tracePt t="76396" x="4457700" y="5791200"/>
          <p14:tracePt t="76405" x="4448175" y="5854700"/>
          <p14:tracePt t="76412" x="4430713" y="5881688"/>
          <p14:tracePt t="76420" x="4421188" y="5918200"/>
          <p14:tracePt t="76428" x="4413250" y="5937250"/>
          <p14:tracePt t="76437" x="4413250" y="5964238"/>
          <p14:tracePt t="76444" x="4413250" y="5973763"/>
          <p14:tracePt t="76453" x="4413250" y="5983288"/>
          <p14:tracePt t="76636" x="4413250" y="5973763"/>
          <p14:tracePt t="76644" x="4413250" y="5954713"/>
          <p14:tracePt t="76652" x="4413250" y="5927725"/>
          <p14:tracePt t="76660" x="4413250" y="5910263"/>
          <p14:tracePt t="76668" x="4413250" y="5864225"/>
          <p14:tracePt t="76676" x="4413250" y="5837238"/>
          <p14:tracePt t="76684" x="4403725" y="5808663"/>
          <p14:tracePt t="76692" x="4403725" y="5791200"/>
          <p14:tracePt t="76700" x="4403725" y="5764213"/>
          <p14:tracePt t="76708" x="4376738" y="5745163"/>
          <p14:tracePt t="76716" x="4376738" y="5735638"/>
          <p14:tracePt t="76734" x="4357688" y="5727700"/>
          <p14:tracePt t="76740" x="4340225" y="5727700"/>
          <p14:tracePt t="76751" x="4321175" y="5727700"/>
          <p14:tracePt t="76756" x="4294188" y="5727700"/>
          <p14:tracePt t="76764" x="4275138" y="5727700"/>
          <p14:tracePt t="76772" x="4248150" y="5727700"/>
          <p14:tracePt t="76782" x="4230688" y="5727700"/>
          <p14:tracePt t="76789" x="4221163" y="5727700"/>
          <p14:tracePt t="76798" x="4211638" y="5727700"/>
          <p14:tracePt t="76813" x="4202113" y="5735638"/>
          <p14:tracePt t="76837" x="4194175" y="5735638"/>
          <p14:tracePt t="76862" x="4194175" y="5745163"/>
          <p14:tracePt t="76870" x="4194175" y="5754688"/>
          <p14:tracePt t="76877" x="4194175" y="5764213"/>
          <p14:tracePt t="76894" x="4194175" y="5772150"/>
          <p14:tracePt t="76903" x="4194175" y="5781675"/>
          <p14:tracePt t="77006" x="4194175" y="5800725"/>
          <p14:tracePt t="77014" x="4184650" y="5800725"/>
          <p14:tracePt t="77038" x="4184650" y="5808663"/>
          <p14:tracePt t="77045" x="4175125" y="5808663"/>
          <p14:tracePt t="77054" x="4165600" y="5818188"/>
          <p14:tracePt t="77063" x="4148138" y="5827713"/>
          <p14:tracePt t="77068" x="4121150" y="5827713"/>
          <p14:tracePt t="77076" x="4102100" y="5845175"/>
          <p14:tracePt t="77084" x="4057650" y="5854700"/>
          <p14:tracePt t="77092" x="4011613" y="5864225"/>
          <p14:tracePt t="77100" x="3975100" y="5881688"/>
          <p14:tracePt t="77108" x="3948113" y="5881688"/>
          <p14:tracePt t="77116" x="3902075" y="5900738"/>
          <p14:tracePt t="77124" x="3838575" y="5910263"/>
          <p14:tracePt t="77133" x="3802063" y="5918200"/>
          <p14:tracePt t="77140" x="3746500" y="5954713"/>
          <p14:tracePt t="77150" x="3719513" y="5973763"/>
          <p14:tracePt t="77156" x="3692525" y="5983288"/>
          <p14:tracePt t="77166" x="3629025" y="6000750"/>
          <p14:tracePt t="77172" x="3600450" y="6018213"/>
          <p14:tracePt t="77181" x="3582988" y="6018213"/>
          <p14:tracePt t="77188" x="3527425" y="6037263"/>
          <p14:tracePt t="77196" x="3490913" y="6037263"/>
          <p14:tracePt t="77204" x="3455988" y="6037263"/>
          <p14:tracePt t="77212" x="3419475" y="6046788"/>
          <p14:tracePt t="77220" x="3373438" y="6046788"/>
          <p14:tracePt t="77228" x="3336925" y="6046788"/>
          <p14:tracePt t="77236" x="3317875" y="6046788"/>
          <p14:tracePt t="77245" x="3273425" y="6046788"/>
          <p14:tracePt t="77252" x="3263900" y="6046788"/>
          <p14:tracePt t="77430" x="3273425" y="6046788"/>
          <p14:tracePt t="77438" x="3300413" y="6046788"/>
          <p14:tracePt t="77445" x="3309938" y="6046788"/>
          <p14:tracePt t="77454" x="3327400" y="6046788"/>
          <p14:tracePt t="77461" x="3346450" y="6046788"/>
          <p14:tracePt t="77477" x="3354388" y="6046788"/>
          <p14:tracePt t="77486" x="3373438" y="6046788"/>
          <p14:tracePt t="77493" x="3400425" y="6046788"/>
          <p14:tracePt t="77503" x="3419475" y="6046788"/>
          <p14:tracePt t="77509" x="3455988" y="6046788"/>
          <p14:tracePt t="77520" x="3500438" y="6046788"/>
          <p14:tracePt t="77525" x="3556000" y="6046788"/>
          <p14:tracePt t="77533" x="3609975" y="6046788"/>
          <p14:tracePt t="77541" x="3673475" y="6046788"/>
          <p14:tracePt t="77550" x="3729038" y="6046788"/>
          <p14:tracePt t="77557" x="3765550" y="6046788"/>
          <p14:tracePt t="77568" x="3792538" y="6046788"/>
          <p14:tracePt t="77573" x="3838575" y="6046788"/>
          <p14:tracePt t="77583" x="3875088" y="6046788"/>
          <p14:tracePt t="77589" x="3929063" y="6046788"/>
          <p14:tracePt t="77600" x="3948113" y="6046788"/>
          <p14:tracePt t="77605" x="4002088" y="6046788"/>
          <p14:tracePt t="77613" x="4084638" y="6027738"/>
          <p14:tracePt t="77621" x="4157663" y="6018213"/>
          <p14:tracePt t="77629" x="4230688" y="6018213"/>
          <p14:tracePt t="77637" x="4303713" y="6018213"/>
          <p14:tracePt t="77645" x="4376738" y="6018213"/>
          <p14:tracePt t="77653" x="4494213" y="6018213"/>
          <p14:tracePt t="77661" x="4586288" y="6018213"/>
          <p14:tracePt t="77669" x="4659313" y="6018213"/>
          <p14:tracePt t="77677" x="4730750" y="6018213"/>
          <p14:tracePt t="77685" x="4759325" y="6027738"/>
          <p14:tracePt t="77693" x="4803775" y="6027738"/>
          <p14:tracePt t="77701" x="4849813" y="6037263"/>
          <p14:tracePt t="77709" x="4868863" y="6046788"/>
          <p14:tracePt t="77718" x="4886325" y="6064250"/>
          <p14:tracePt t="77735" x="4895850" y="6064250"/>
          <p14:tracePt t="77741" x="4922838" y="6064250"/>
          <p14:tracePt t="77751" x="4932363" y="6073775"/>
          <p14:tracePt t="77757" x="4941888" y="6073775"/>
          <p14:tracePt t="77766" x="4968875" y="6083300"/>
          <p14:tracePt t="77773" x="4995863" y="6100763"/>
          <p14:tracePt t="77783" x="5032375" y="6119813"/>
          <p14:tracePt t="77789" x="5049838" y="6127750"/>
          <p14:tracePt t="77797" x="5078413" y="6146800"/>
          <p14:tracePt t="77805" x="5095875" y="6164263"/>
          <p14:tracePt t="77813" x="5105400" y="6173788"/>
          <p14:tracePt t="77821" x="5122863" y="6183313"/>
          <p14:tracePt t="77829" x="5141913" y="6200775"/>
          <p14:tracePt t="77845" x="5151438" y="6219825"/>
          <p14:tracePt t="77852" x="5159375" y="6229350"/>
          <p14:tracePt t="77861" x="5178425" y="6246813"/>
          <p14:tracePt t="77877" x="5187950" y="6256338"/>
          <p14:tracePt t="77893" x="5195888" y="6273800"/>
          <p14:tracePt t="77904" x="5205413" y="6292850"/>
          <p14:tracePt t="77909" x="5205413" y="6302375"/>
          <p14:tracePt t="77918" x="5214938" y="6310313"/>
          <p14:tracePt t="77925" x="5214938" y="6319838"/>
          <p14:tracePt t="77935" x="5224463" y="6329363"/>
          <p14:tracePt t="77941" x="5224463" y="6346825"/>
          <p14:tracePt t="77950" x="5224463" y="6356350"/>
          <p14:tracePt t="77957" x="5232400" y="6365875"/>
          <p14:tracePt t="77966" x="5232400" y="6375400"/>
          <p14:tracePt t="77973" x="5241925" y="6392863"/>
          <p14:tracePt t="77982" x="5251450" y="6402388"/>
          <p14:tracePt t="77989" x="5251450" y="6419850"/>
          <p14:tracePt t="77997" x="5251450" y="6429375"/>
          <p14:tracePt t="78005" x="5251450" y="6438900"/>
          <p14:tracePt t="78013" x="5251450" y="6446838"/>
          <p14:tracePt t="78021" x="5251450" y="6456363"/>
          <p14:tracePt t="78029" x="5251450" y="6465888"/>
          <p14:tracePt t="78045" x="5251450" y="6483350"/>
          <p14:tracePt t="78061" x="5251450" y="6492875"/>
          <p14:tracePt t="78077" x="5241925" y="6492875"/>
          <p14:tracePt t="78085" x="5232400" y="6502400"/>
          <p14:tracePt t="78101" x="5214938" y="6519863"/>
          <p14:tracePt t="78109" x="5205413" y="6529388"/>
          <p14:tracePt t="78118" x="5205413" y="6538913"/>
          <p14:tracePt t="78134" x="5187950" y="6548438"/>
          <p14:tracePt t="78140" x="5168900" y="6548438"/>
          <p14:tracePt t="78150" x="5159375" y="6548438"/>
          <p14:tracePt t="78156" x="5132388" y="6556375"/>
          <p14:tracePt t="78166" x="5114925" y="6556375"/>
          <p14:tracePt t="78172" x="5086350" y="6556375"/>
          <p14:tracePt t="78181" x="5068888" y="6556375"/>
          <p14:tracePt t="78188" x="5022850" y="6556375"/>
          <p14:tracePt t="78197" x="4995863" y="6556375"/>
          <p14:tracePt t="78204" x="4986338" y="6556375"/>
          <p14:tracePt t="78220" x="4978400" y="6556375"/>
          <p14:tracePt t="78228" x="4949825" y="6556375"/>
          <p14:tracePt t="78236" x="4941888" y="6556375"/>
          <p14:tracePt t="78244" x="4913313" y="6556375"/>
          <p14:tracePt t="78252" x="4905375" y="6556375"/>
          <p14:tracePt t="78261" x="4886325" y="6556375"/>
          <p14:tracePt t="78269" x="4868863" y="6556375"/>
          <p14:tracePt t="78285" x="4859338" y="6556375"/>
          <p14:tracePt t="78293" x="4832350" y="6556375"/>
          <p14:tracePt t="78301" x="4822825" y="6556375"/>
          <p14:tracePt t="78309" x="4813300" y="6556375"/>
          <p14:tracePt t="78325" x="4795838" y="6556375"/>
          <p14:tracePt t="78333" x="4776788" y="6548438"/>
          <p14:tracePt t="78340" x="4767263" y="6538913"/>
          <p14:tracePt t="78350" x="4749800" y="6511925"/>
          <p14:tracePt t="78356" x="4730750" y="6483350"/>
          <p14:tracePt t="78365" x="4730750" y="6475413"/>
          <p14:tracePt t="78372" x="4730750" y="6438900"/>
          <p14:tracePt t="78381" x="4722813" y="6392863"/>
          <p14:tracePt t="78388" x="4722813" y="6338888"/>
          <p14:tracePt t="78397" x="4722813" y="6265863"/>
          <p14:tracePt t="78404" x="4713288" y="6156325"/>
          <p14:tracePt t="78412" x="4713288" y="6046788"/>
          <p14:tracePt t="78420" x="4695825" y="5900738"/>
          <p14:tracePt t="78428" x="4667250" y="5764213"/>
          <p14:tracePt t="78436" x="4649788" y="5618163"/>
          <p14:tracePt t="78444" x="4640263" y="5472113"/>
          <p14:tracePt t="78452" x="4622800" y="5343525"/>
          <p14:tracePt t="78461" x="4594225" y="5216525"/>
          <p14:tracePt t="78468" x="4576763" y="5080000"/>
          <p14:tracePt t="78478" x="4576763" y="4951413"/>
          <p14:tracePt t="78489" x="4576763" y="4805363"/>
          <p14:tracePt t="78494" x="4576763" y="4660900"/>
          <p14:tracePt t="78505" x="4576763" y="4505325"/>
          <p14:tracePt t="78510" x="4576763" y="4322763"/>
          <p14:tracePt t="78518" x="4576763" y="4159250"/>
          <p14:tracePt t="78525" x="4586288" y="3957638"/>
          <p14:tracePt t="78534" x="4594225" y="3794125"/>
          <p14:tracePt t="78541" x="4613275" y="3629025"/>
          <p14:tracePt t="78549" x="4630738" y="3482975"/>
          <p14:tracePt t="78557" x="4659313" y="3319463"/>
          <p14:tracePt t="78567" x="4659313" y="3173413"/>
          <p14:tracePt t="78573" x="4676775" y="3027363"/>
          <p14:tracePt t="78581" x="4703763" y="2873375"/>
          <p14:tracePt t="78589" x="4730750" y="2727325"/>
          <p14:tracePt t="78597" x="4749800" y="2581275"/>
          <p14:tracePt t="78605" x="4759325" y="2452688"/>
          <p14:tracePt t="78613" x="4776788" y="2325688"/>
          <p14:tracePt t="78621" x="4786313" y="2206625"/>
          <p14:tracePt t="78629" x="4822825" y="2079625"/>
          <p14:tracePt t="78637" x="4832350" y="1970088"/>
          <p14:tracePt t="78645" x="4832350" y="1897063"/>
          <p14:tracePt t="78653" x="4876800" y="1778000"/>
          <p14:tracePt t="78661" x="4905375" y="1677988"/>
          <p14:tracePt t="78669" x="4949825" y="1568450"/>
          <p14:tracePt t="78677" x="4959350" y="1485900"/>
          <p14:tracePt t="78685" x="4986338" y="1395413"/>
          <p14:tracePt t="78693" x="5032375" y="1276350"/>
          <p14:tracePt t="78701" x="5059363" y="1203325"/>
          <p14:tracePt t="78709" x="5095875" y="1122363"/>
          <p14:tracePt t="78719" x="5122863" y="1057275"/>
          <p14:tracePt t="78725" x="5159375" y="993775"/>
          <p14:tracePt t="78734" x="5187950" y="893763"/>
          <p14:tracePt t="78740" x="5224463" y="820738"/>
          <p14:tracePt t="78751" x="5241925" y="757238"/>
          <p14:tracePt t="78756" x="5278438" y="693738"/>
          <p14:tracePt t="78767" x="5305425" y="628650"/>
          <p14:tracePt t="82390" x="5414963" y="665163"/>
          <p14:tracePt t="82398" x="5414963" y="774700"/>
          <p14:tracePt t="82405" x="5414963" y="866775"/>
          <p14:tracePt t="82414" x="5414963" y="1012825"/>
          <p14:tracePt t="82421" x="5461000" y="1130300"/>
          <p14:tracePt t="82430" x="5478463" y="1239838"/>
          <p14:tracePt t="82437" x="5487988" y="1368425"/>
          <p14:tracePt t="82445" x="5514975" y="1504950"/>
          <p14:tracePt t="82453" x="5534025" y="1595438"/>
          <p14:tracePt t="82461" x="5543550" y="1704975"/>
          <p14:tracePt t="82468" x="5543550" y="1787525"/>
          <p14:tracePt t="82477" x="5561013" y="1897063"/>
          <p14:tracePt t="82484" x="5561013" y="2006600"/>
          <p14:tracePt t="82493" x="5561013" y="2133600"/>
          <p14:tracePt t="82500" x="5561013" y="2262188"/>
          <p14:tracePt t="82508" x="5561013" y="2389188"/>
          <p14:tracePt t="82517" x="5561013" y="2498725"/>
          <p14:tracePt t="82524" x="5561013" y="2644775"/>
          <p14:tracePt t="82532" x="5561013" y="2735263"/>
          <p14:tracePt t="82540" x="5561013" y="2827338"/>
          <p14:tracePt t="82549" x="5561013" y="2954338"/>
          <p14:tracePt t="82556" x="5597525" y="3036888"/>
          <p14:tracePt t="82565" x="5643563" y="3127375"/>
          <p14:tracePt t="82573" x="5670550" y="3209925"/>
          <p14:tracePt t="82581" x="5680075" y="3302000"/>
          <p14:tracePt t="82588" x="5724525" y="3382963"/>
          <p14:tracePt t="82597" x="5734050" y="3511550"/>
          <p14:tracePt t="82605" x="5734050" y="3638550"/>
          <p14:tracePt t="82613" x="5734050" y="3738563"/>
          <p14:tracePt t="82622" x="5734050" y="3848100"/>
          <p14:tracePt t="82629" x="5734050" y="3940175"/>
          <p14:tracePt t="82637" x="5734050" y="4030663"/>
          <p14:tracePt t="82645" x="5734050" y="4103688"/>
          <p14:tracePt t="82654" x="5753100" y="4195763"/>
          <p14:tracePt t="82660" x="5753100" y="4249738"/>
          <p14:tracePt t="82668" x="5761038" y="4313238"/>
          <p14:tracePt t="82676" x="5761038" y="4368800"/>
          <p14:tracePt t="82684" x="5789613" y="4413250"/>
          <p14:tracePt t="82692" x="5789613" y="4468813"/>
          <p14:tracePt t="82700" x="5789613" y="4541838"/>
          <p14:tracePt t="82708" x="5789613" y="4632325"/>
          <p14:tracePt t="82716" x="5789613" y="4732338"/>
          <p14:tracePt t="82724" x="5789613" y="4805363"/>
          <p14:tracePt t="82733" x="5761038" y="4914900"/>
          <p14:tracePt t="82740" x="5724525" y="5053013"/>
          <p14:tracePt t="82749" x="5688013" y="5197475"/>
          <p14:tracePt t="82756" x="5653088" y="5307013"/>
          <p14:tracePt t="82764" x="5624513" y="5426075"/>
          <p14:tracePt t="82772" x="5607050" y="5554663"/>
          <p14:tracePt t="82781" x="5607050" y="5662613"/>
          <p14:tracePt t="82788" x="5607050" y="5772150"/>
          <p14:tracePt t="82797" x="5607050" y="5845175"/>
          <p14:tracePt t="82805" x="5607050" y="5900738"/>
          <p14:tracePt t="82813" x="5607050" y="5964238"/>
          <p14:tracePt t="82821" x="5580063" y="6018213"/>
          <p14:tracePt t="82828" x="5580063" y="6054725"/>
          <p14:tracePt t="82837" x="5561013" y="6083300"/>
          <p14:tracePt t="82845" x="5551488" y="6127750"/>
          <p14:tracePt t="82853" x="5497513" y="6173788"/>
          <p14:tracePt t="82861" x="5478463" y="6192838"/>
          <p14:tracePt t="82868" x="5434013" y="6219825"/>
          <p14:tracePt t="82877" x="5387975" y="6246813"/>
          <p14:tracePt t="82884" x="5360988" y="6265863"/>
          <p14:tracePt t="82893" x="5305425" y="6292850"/>
          <p14:tracePt t="82900" x="5214938" y="6346825"/>
          <p14:tracePt t="82908" x="5159375" y="6375400"/>
          <p14:tracePt t="82916" x="5022850" y="6446838"/>
          <p14:tracePt t="82924" x="4922838" y="6492875"/>
          <p14:tracePt t="82932" x="4795838" y="6538913"/>
          <p14:tracePt t="82951" x="4540250" y="6657975"/>
          <p14:tracePt t="82956" x="4448175" y="6684963"/>
          <p14:tracePt t="82964" x="4348163" y="6738938"/>
          <p14:tracePt t="82972" x="4303713" y="6748463"/>
          <p14:tracePt t="82980" x="4248150" y="6748463"/>
          <p14:tracePt t="82988" x="4202113" y="6775450"/>
          <p14:tracePt t="82996" x="4165600" y="6775450"/>
          <p14:tracePt t="83004" x="4157663" y="6775450"/>
          <p14:tracePt t="83012" x="4138613" y="6775450"/>
          <p14:tracePt t="83020" x="4111625" y="6784975"/>
          <p14:tracePt t="83028" x="4057650" y="6784975"/>
          <p14:tracePt t="83036" x="4002088" y="6784975"/>
          <p14:tracePt t="83044" x="3919538" y="6784975"/>
          <p14:tracePt t="83052" x="3810000" y="6784975"/>
          <p14:tracePt t="83060" x="3719513" y="6784975"/>
          <p14:tracePt t="83068" x="3592513" y="6784975"/>
          <p14:tracePt t="83076" x="3519488" y="6784975"/>
          <p14:tracePt t="83084" x="3409950" y="6784975"/>
          <p14:tracePt t="83094" x="3336925" y="6784975"/>
          <p14:tracePt t="83100" x="3263900" y="6784975"/>
          <p14:tracePt t="83108" x="3208338" y="6784975"/>
          <p14:tracePt t="83116" x="3163888" y="6784975"/>
          <p14:tracePt t="83124" x="3108325" y="6775450"/>
          <p14:tracePt t="83133" x="3090863" y="6767513"/>
          <p14:tracePt t="83140" x="3063875" y="6767513"/>
          <p14:tracePt t="83150" x="3017838" y="6767513"/>
          <p14:tracePt t="83157" x="2954338" y="6767513"/>
          <p14:tracePt t="83165" x="2889250" y="6767513"/>
          <p14:tracePt t="83173" x="2817813" y="6757988"/>
          <p14:tracePt t="83181" x="2744788" y="6748463"/>
          <p14:tracePt t="83189" x="2679700" y="6748463"/>
          <p14:tracePt t="83198" x="2625725" y="6721475"/>
          <p14:tracePt t="83205" x="2589213" y="6711950"/>
          <p14:tracePt t="83213" x="2552700" y="6711950"/>
          <p14:tracePt t="83221" x="2533650" y="6702425"/>
          <p14:tracePt t="83229" x="2525713" y="6702425"/>
          <p14:tracePt t="83237" x="2506663" y="6702425"/>
          <p14:tracePt t="83245" x="2498725" y="6694488"/>
          <p14:tracePt t="83260" x="2489200" y="6694488"/>
          <p14:tracePt t="83276" x="2489200" y="6684963"/>
          <p14:tracePt t="83284" x="2479675" y="6675438"/>
          <p14:tracePt t="83293" x="2470150" y="6675438"/>
          <p14:tracePt t="83300" x="2462213" y="6675438"/>
          <p14:tracePt t="83308" x="2443163" y="6665913"/>
          <p14:tracePt t="83316" x="2433638" y="6657975"/>
          <p14:tracePt t="83324" x="2406650" y="6648450"/>
          <p14:tracePt t="83336" x="2389188" y="6629400"/>
          <p14:tracePt t="83341" x="2370138" y="6621463"/>
          <p14:tracePt t="83349" x="2352675" y="6602413"/>
          <p14:tracePt t="83357" x="2306638" y="6584950"/>
          <p14:tracePt t="83369" x="2287588" y="6538913"/>
          <p14:tracePt t="83373" x="2251075" y="6492875"/>
          <p14:tracePt t="83382" x="2243138" y="6456363"/>
          <p14:tracePt t="83389" x="2233613" y="6429375"/>
          <p14:tracePt t="83398" x="2197100" y="6402388"/>
          <p14:tracePt t="83405" x="2197100" y="6365875"/>
          <p14:tracePt t="83413" x="2187575" y="6338888"/>
          <p14:tracePt t="83421" x="2187575" y="6310313"/>
          <p14:tracePt t="83429" x="2179638" y="6283325"/>
          <p14:tracePt t="83437" x="2179638" y="6273800"/>
          <p14:tracePt t="83445" x="2179638" y="6256338"/>
          <p14:tracePt t="83453" x="2179638" y="6229350"/>
          <p14:tracePt t="83461" x="2179638" y="6210300"/>
          <p14:tracePt t="83469" x="2179638" y="6192838"/>
          <p14:tracePt t="83477" x="2179638" y="6173788"/>
          <p14:tracePt t="83485" x="2179638" y="6164263"/>
          <p14:tracePt t="83494" x="2179638" y="6146800"/>
          <p14:tracePt t="83501" x="2179638" y="6127750"/>
          <p14:tracePt t="83509" x="2187575" y="6119813"/>
          <p14:tracePt t="83517" x="2214563" y="6091238"/>
          <p14:tracePt t="83525" x="2233613" y="6083300"/>
          <p14:tracePt t="83534" x="2260600" y="6073775"/>
          <p14:tracePt t="83541" x="2333625" y="6037263"/>
          <p14:tracePt t="83551" x="2397125" y="6027738"/>
          <p14:tracePt t="83557" x="2506663" y="6000750"/>
          <p14:tracePt t="83565" x="2671763" y="5964238"/>
          <p14:tracePt t="83573" x="2825750" y="5954713"/>
          <p14:tracePt t="83582" x="2998788" y="5954713"/>
          <p14:tracePt t="83589" x="3181350" y="5937250"/>
          <p14:tracePt t="83597" x="3409950" y="5918200"/>
          <p14:tracePt t="83605" x="3609975" y="5918200"/>
          <p14:tracePt t="83613" x="3792538" y="5918200"/>
          <p14:tracePt t="83621" x="3956050" y="5918200"/>
          <p14:tracePt t="83629" x="4102100" y="5918200"/>
          <p14:tracePt t="83637" x="4230688" y="5918200"/>
          <p14:tracePt t="83645" x="4321175" y="5927725"/>
          <p14:tracePt t="83653" x="4430713" y="5954713"/>
          <p14:tracePt t="83661" x="4513263" y="5983288"/>
          <p14:tracePt t="83669" x="4586288" y="5983288"/>
          <p14:tracePt t="83677" x="4686300" y="6018213"/>
          <p14:tracePt t="83685" x="4759325" y="6037263"/>
          <p14:tracePt t="83694" x="4859338" y="6046788"/>
          <p14:tracePt t="83701" x="4949825" y="6046788"/>
          <p14:tracePt t="83709" x="5022850" y="6064250"/>
          <p14:tracePt t="83718" x="5122863" y="6100763"/>
          <p14:tracePt t="83725" x="5251450" y="6137275"/>
          <p14:tracePt t="83734" x="5368925" y="6173788"/>
          <p14:tracePt t="83741" x="5461000" y="6200775"/>
          <p14:tracePt t="83750" x="5543550" y="6229350"/>
          <p14:tracePt t="83757" x="5607050" y="6237288"/>
          <p14:tracePt t="83766" x="5680075" y="6265863"/>
          <p14:tracePt t="83773" x="5707063" y="6265863"/>
          <p14:tracePt t="83782" x="5770563" y="6302375"/>
          <p14:tracePt t="83789" x="5780088" y="6302375"/>
          <p14:tracePt t="83798" x="5816600" y="6310313"/>
          <p14:tracePt t="83805" x="5880100" y="6346825"/>
          <p14:tracePt t="83821" x="5907088" y="6365875"/>
          <p14:tracePt t="83837" x="5916613" y="6365875"/>
          <p14:tracePt t="83845" x="5926138" y="6365875"/>
          <p14:tracePt t="83861" x="5935663" y="6375400"/>
          <p14:tracePt t="83869" x="5943600" y="6375400"/>
          <p14:tracePt t="83878" x="5962650" y="6383338"/>
          <p14:tracePt t="83917" x="5962650" y="6392863"/>
          <p14:tracePt t="83942" x="5962650" y="6402388"/>
          <p14:tracePt t="83957" x="5962650" y="6411913"/>
          <p14:tracePt t="83973" x="5962650" y="6429375"/>
          <p14:tracePt t="83989" x="5962650" y="6446838"/>
          <p14:tracePt t="84005" x="5953125" y="6456363"/>
          <p14:tracePt t="84013" x="5935663" y="6475413"/>
          <p14:tracePt t="84021" x="5926138" y="6475413"/>
          <p14:tracePt t="84036" x="5916613" y="6483350"/>
          <p14:tracePt t="84196" x="5907088" y="6492875"/>
          <p14:tracePt t="84213" x="5899150" y="6502400"/>
          <p14:tracePt t="84220" x="5889625" y="6502400"/>
          <p14:tracePt t="84228" x="5880100" y="6511925"/>
          <p14:tracePt t="84236" x="5853113" y="6529388"/>
          <p14:tracePt t="84244" x="5853113" y="6538913"/>
          <p14:tracePt t="84252" x="5834063" y="6538913"/>
          <p14:tracePt t="84261" x="5807075" y="6548438"/>
          <p14:tracePt t="84268" x="5780088" y="6565900"/>
          <p14:tracePt t="84277" x="5753100" y="6575425"/>
          <p14:tracePt t="84284" x="5734050" y="6584950"/>
          <p14:tracePt t="84293" x="5697538" y="6584950"/>
          <p14:tracePt t="84300" x="5653088" y="6592888"/>
          <p14:tracePt t="84309" x="5588000" y="6621463"/>
          <p14:tracePt t="84317" x="5534025" y="6621463"/>
          <p14:tracePt t="84324" x="5470525" y="6629400"/>
          <p14:tracePt t="84332" x="5414963" y="6629400"/>
          <p14:tracePt t="84340" x="5341938" y="6648450"/>
          <p14:tracePt t="84349" x="5287963" y="6648450"/>
          <p14:tracePt t="84356" x="5214938" y="6648450"/>
          <p14:tracePt t="84365" x="5132388" y="6648450"/>
          <p14:tracePt t="84372" x="5022850" y="6648450"/>
          <p14:tracePt t="84381" x="4949825" y="6648450"/>
          <p14:tracePt t="84388" x="4822825" y="6648450"/>
          <p14:tracePt t="84397" x="4730750" y="6648450"/>
          <p14:tracePt t="84404" x="4622800" y="6648450"/>
          <p14:tracePt t="84412" x="4549775" y="6648450"/>
          <p14:tracePt t="84420" x="4494213" y="6648450"/>
          <p14:tracePt t="84428" x="4440238" y="6648450"/>
          <p14:tracePt t="84436" x="4394200" y="6648450"/>
          <p14:tracePt t="84444" x="4357688" y="6648450"/>
          <p14:tracePt t="84452" x="4321175" y="6648450"/>
          <p14:tracePt t="84461" x="4284663" y="6648450"/>
          <p14:tracePt t="84468" x="4230688" y="6648450"/>
          <p14:tracePt t="84477" x="4165600" y="6657975"/>
          <p14:tracePt t="84484" x="4129088" y="6657975"/>
          <p14:tracePt t="84493" x="4057650" y="6684963"/>
          <p14:tracePt t="84500" x="4002088" y="6684963"/>
          <p14:tracePt t="84509" x="3948113" y="6684963"/>
          <p14:tracePt t="84516" x="3856038" y="6684963"/>
          <p14:tracePt t="84524" x="3765550" y="6684963"/>
          <p14:tracePt t="84533" x="3683000" y="6684963"/>
          <p14:tracePt t="84540" x="3609975" y="6684963"/>
          <p14:tracePt t="84548" x="3556000" y="6684963"/>
          <p14:tracePt t="84556" x="3519488" y="6684963"/>
          <p14:tracePt t="84564" x="3482975" y="6684963"/>
          <p14:tracePt t="84572" x="3463925" y="6684963"/>
          <p14:tracePt t="84581" x="3436938" y="6684963"/>
          <p14:tracePt t="84588" x="3427413" y="6684963"/>
          <p14:tracePt t="84597" x="3419475" y="6684963"/>
          <p14:tracePt t="84604" x="3382963" y="6684963"/>
          <p14:tracePt t="84613" x="3346450" y="6684963"/>
          <p14:tracePt t="84621" x="3327400" y="6684963"/>
          <p14:tracePt t="84628" x="3273425" y="6684963"/>
          <p14:tracePt t="84636" x="3227388" y="6684963"/>
          <p14:tracePt t="84644" x="3181350" y="6684963"/>
          <p14:tracePt t="84652" x="3136900" y="6684963"/>
          <p14:tracePt t="84660" x="3081338" y="6684963"/>
          <p14:tracePt t="84668" x="3063875" y="6684963"/>
          <p14:tracePt t="84676" x="3035300" y="6684963"/>
          <p14:tracePt t="84684" x="3008313" y="6684963"/>
          <p14:tracePt t="84692" x="2990850" y="6684963"/>
          <p14:tracePt t="84700" x="2971800" y="6684963"/>
          <p14:tracePt t="84708" x="2962275" y="6684963"/>
          <p14:tracePt t="84717" x="2944813" y="6684963"/>
          <p14:tracePt t="84724" x="2935288" y="6684963"/>
          <p14:tracePt t="84748" x="2925763" y="6684963"/>
          <p14:tracePt t="84756" x="2908300" y="6684963"/>
          <p14:tracePt t="84766" x="2898775" y="6684963"/>
          <p14:tracePt t="84773" x="2871788" y="6684963"/>
          <p14:tracePt t="84781" x="2852738" y="6684963"/>
          <p14:tracePt t="84789" x="2835275" y="6684963"/>
          <p14:tracePt t="84798" x="2808288" y="6684963"/>
          <p14:tracePt t="84805" x="2789238" y="6684963"/>
          <p14:tracePt t="84813" x="2762250" y="6675438"/>
          <p14:tracePt t="84829" x="2752725" y="6675438"/>
          <p14:tracePt t="84845" x="2744788" y="6675438"/>
          <p14:tracePt t="84894" x="2735263" y="6665913"/>
          <p14:tracePt t="84902" x="2725738" y="6665913"/>
          <p14:tracePt t="84929" x="2716213" y="6657975"/>
          <p14:tracePt t="84933" x="2708275" y="6648450"/>
          <p14:tracePt t="84957" x="2698750" y="6638925"/>
          <p14:tracePt t="85158" x="2698750" y="6629400"/>
          <p14:tracePt t="85165" x="2689225" y="6621463"/>
          <p14:tracePt t="85700" x="2679700" y="6621463"/>
          <p14:tracePt t="85724" x="2679700" y="6611938"/>
          <p14:tracePt t="85748" x="2679700" y="6602413"/>
          <p14:tracePt t="85756" x="2679700" y="6592888"/>
          <p14:tracePt t="85782" x="2679700" y="6575425"/>
          <p14:tracePt t="85886" x="2679700" y="6565900"/>
          <p14:tracePt t="85932" x="2679700" y="6556375"/>
          <p14:tracePt t="86262" x="2689225" y="6556375"/>
          <p14:tracePt t="86278" x="2708275" y="6556375"/>
          <p14:tracePt t="86360" x="2716213" y="6556375"/>
          <p14:tracePt t="86421" x="2735263" y="6548438"/>
          <p14:tracePt t="86438" x="2744788" y="6548438"/>
          <p14:tracePt t="86445" x="2771775" y="6538913"/>
          <p14:tracePt t="86455" x="2771775" y="6529388"/>
          <p14:tracePt t="86462" x="2781300" y="6519863"/>
          <p14:tracePt t="86471" x="2798763" y="6519863"/>
          <p14:tracePt t="86478" x="2808288" y="6511925"/>
          <p14:tracePt t="86503" x="2817813" y="6511925"/>
          <p14:tracePt t="86509" x="2825750" y="6502400"/>
          <p14:tracePt t="86533" x="2835275" y="6502400"/>
          <p14:tracePt t="86541" x="2844800" y="6502400"/>
          <p14:tracePt t="86557" x="2852738" y="6502400"/>
          <p14:tracePt t="86581" x="2862263" y="6492875"/>
          <p14:tracePt t="86588" x="2871788" y="6492875"/>
          <p14:tracePt t="86604" x="2881313" y="6492875"/>
          <p14:tracePt t="86636" x="2889250" y="6492875"/>
          <p14:tracePt t="87278" x="2917825" y="6475413"/>
          <p14:tracePt t="87292" x="2925763" y="6465888"/>
          <p14:tracePt t="87316" x="2935288" y="6456363"/>
          <p14:tracePt t="87350" x="2944813" y="6446838"/>
          <p14:tracePt t="89006" x="2954338" y="6438900"/>
          <p14:tracePt t="89020" x="2962275" y="6438900"/>
          <p14:tracePt t="91173" x="2962275" y="6446838"/>
          <p14:tracePt t="91278" x="2962275" y="6456363"/>
          <p14:tracePt t="91285" x="2962275" y="6465888"/>
          <p14:tracePt t="91294" x="2954338" y="6465888"/>
          <p14:tracePt t="91303" x="2935288" y="6465888"/>
          <p14:tracePt t="91318" x="2925763" y="6465888"/>
          <p14:tracePt t="91325" x="2908300" y="6465888"/>
          <p14:tracePt t="91335" x="2881313" y="6465888"/>
          <p14:tracePt t="91341" x="2871788" y="6465888"/>
          <p14:tracePt t="91350" x="2852738" y="6483350"/>
          <p14:tracePt t="91367" x="2825750" y="6483350"/>
          <p14:tracePt t="91373" x="2808288" y="6483350"/>
          <p14:tracePt t="91382" x="2798763" y="6483350"/>
          <p14:tracePt t="91389" x="2781300" y="6483350"/>
          <p14:tracePt t="91398" x="2752725" y="6483350"/>
          <p14:tracePt t="91407" x="2744788" y="6483350"/>
          <p14:tracePt t="91413" x="2735263" y="6483350"/>
          <p14:tracePt t="91420" x="2716213" y="6483350"/>
          <p14:tracePt t="91428" x="2708275" y="6483350"/>
          <p14:tracePt t="91460" x="2698750" y="6483350"/>
          <p14:tracePt t="91468" x="2689225" y="6483350"/>
          <p14:tracePt t="91476" x="2679700" y="6483350"/>
          <p14:tracePt t="91492" x="2671763" y="6483350"/>
          <p14:tracePt t="91500" x="2662238" y="6483350"/>
          <p14:tracePt t="91508" x="2652713" y="6475413"/>
          <p14:tracePt t="91540" x="2652713" y="6465888"/>
          <p14:tracePt t="91556" x="2643188" y="6465888"/>
          <p14:tracePt t="91606" x="2635250" y="6456363"/>
          <p14:tracePt t="91615" x="2635250" y="6446838"/>
          <p14:tracePt t="91632" x="2635250" y="6438900"/>
          <p14:tracePt t="91894" x="2616200" y="6438900"/>
          <p14:tracePt t="91902" x="2589213" y="6438900"/>
          <p14:tracePt t="91910" x="2562225" y="6438900"/>
          <p14:tracePt t="91918" x="2525713" y="6446838"/>
          <p14:tracePt t="91924" x="2516188" y="6446838"/>
          <p14:tracePt t="91933" x="2498725" y="6456363"/>
          <p14:tracePt t="91949" x="2479675" y="6456363"/>
          <p14:tracePt t="91956" x="2452688" y="6456363"/>
          <p14:tracePt t="91973" x="2443163" y="6456363"/>
          <p14:tracePt t="92420" x="2433638" y="6465888"/>
          <p14:tracePt t="92436" x="2416175" y="6475413"/>
          <p14:tracePt t="92573" x="2406650" y="6492875"/>
          <p14:tracePt t="92581" x="2397125" y="6502400"/>
          <p14:tracePt t="92605" x="2389188" y="6511925"/>
          <p14:tracePt t="92616" x="2379663" y="6511925"/>
          <p14:tracePt t="92621" x="2370138" y="6511925"/>
          <p14:tracePt t="92630" x="2343150" y="6529388"/>
          <p14:tracePt t="92636" x="2316163" y="6538913"/>
          <p14:tracePt t="92646" x="2270125" y="6548438"/>
          <p14:tracePt t="92652" x="2251075" y="6556375"/>
          <p14:tracePt t="92660" x="2197100" y="6584950"/>
          <p14:tracePt t="92668" x="2133600" y="6592888"/>
          <p14:tracePt t="92676" x="2078038" y="6592888"/>
          <p14:tracePt t="92684" x="2024063" y="6602413"/>
          <p14:tracePt t="92692" x="1968500" y="6602413"/>
          <p14:tracePt t="92700" x="1905000" y="6621463"/>
          <p14:tracePt t="92708" x="1814513" y="6621463"/>
          <p14:tracePt t="92716" x="1751013" y="6638925"/>
          <p14:tracePt t="92724" x="1695450" y="6638925"/>
          <p14:tracePt t="92732" x="1649413" y="6638925"/>
          <p14:tracePt t="92740" x="1612900" y="6638925"/>
          <p14:tracePt t="92749" x="1576388" y="6638925"/>
          <p14:tracePt t="92756" x="1541463" y="6638925"/>
          <p14:tracePt t="92764" x="1522413" y="6638925"/>
          <p14:tracePt t="92772" x="1495425" y="6638925"/>
          <p14:tracePt t="92781" x="1458913" y="6638925"/>
          <p14:tracePt t="92788" x="1422400" y="6629400"/>
          <p14:tracePt t="92796" x="1412875" y="6629400"/>
          <p14:tracePt t="92804" x="1395413" y="6621463"/>
          <p14:tracePt t="92813" x="1349375" y="6602413"/>
          <p14:tracePt t="92820" x="1285875" y="6584950"/>
          <p14:tracePt t="92828" x="1258888" y="6575425"/>
          <p14:tracePt t="92836" x="1212850" y="6565900"/>
          <p14:tracePt t="92844" x="1166813" y="6548438"/>
          <p14:tracePt t="92852" x="1149350" y="6538913"/>
          <p14:tracePt t="92860" x="1112838" y="6529388"/>
          <p14:tracePt t="92868" x="1103313" y="6519863"/>
          <p14:tracePt t="92877" x="1084263" y="6502400"/>
          <p14:tracePt t="92884" x="1066800" y="6483350"/>
          <p14:tracePt t="92892" x="1057275" y="6475413"/>
          <p14:tracePt t="92900" x="1030288" y="6446838"/>
          <p14:tracePt t="92908" x="1011238" y="6438900"/>
          <p14:tracePt t="92916" x="984250" y="6375400"/>
          <p14:tracePt t="92924" x="974725" y="6356350"/>
          <p14:tracePt t="92934" x="957263" y="6338888"/>
          <p14:tracePt t="92940" x="957263" y="6329363"/>
          <p14:tracePt t="92949" x="957263" y="6310313"/>
          <p14:tracePt t="92956" x="947738" y="6283325"/>
          <p14:tracePt t="92972" x="947738" y="6273800"/>
          <p14:tracePt t="92982" x="947738" y="6265863"/>
          <p14:tracePt t="92988" x="947738" y="6256338"/>
          <p14:tracePt t="92996" x="947738" y="6229350"/>
          <p14:tracePt t="93004" x="947738" y="6219825"/>
          <p14:tracePt t="93013" x="947738" y="6210300"/>
          <p14:tracePt t="93020" x="947738" y="6200775"/>
          <p14:tracePt t="93028" x="947738" y="6192838"/>
          <p14:tracePt t="93036" x="947738" y="6183313"/>
          <p14:tracePt t="93045" x="947738" y="6164263"/>
          <p14:tracePt t="93053" x="984250" y="6127750"/>
          <p14:tracePt t="93068" x="1003300" y="6119813"/>
          <p14:tracePt t="93079" x="1020763" y="6110288"/>
          <p14:tracePt t="93086" x="1057275" y="6073775"/>
          <p14:tracePt t="93094" x="1093788" y="6064250"/>
          <p14:tracePt t="93102" x="1149350" y="6027738"/>
          <p14:tracePt t="93110" x="1203325" y="6018213"/>
          <p14:tracePt t="93119" x="1249363" y="6010275"/>
          <p14:tracePt t="93125" x="1303338" y="5991225"/>
          <p14:tracePt t="93135" x="1366838" y="5973763"/>
          <p14:tracePt t="93140" x="1412875" y="5954713"/>
          <p14:tracePt t="93149" x="1468438" y="5954713"/>
          <p14:tracePt t="93156" x="1522413" y="5946775"/>
          <p14:tracePt t="93164" x="1585913" y="5946775"/>
          <p14:tracePt t="93172" x="1622425" y="5946775"/>
          <p14:tracePt t="93181" x="1641475" y="5946775"/>
          <p14:tracePt t="93188" x="1677988" y="5946775"/>
          <p14:tracePt t="93196" x="1695450" y="5946775"/>
          <p14:tracePt t="93204" x="1751013" y="5946775"/>
          <p14:tracePt t="93213" x="1787525" y="5946775"/>
          <p14:tracePt t="93221" x="1824038" y="5946775"/>
          <p14:tracePt t="93229" x="1851025" y="5946775"/>
          <p14:tracePt t="93237" x="1878013" y="5946775"/>
          <p14:tracePt t="93245" x="1924050" y="5946775"/>
          <p14:tracePt t="93253" x="1968500" y="5964238"/>
          <p14:tracePt t="93261" x="1997075" y="5983288"/>
          <p14:tracePt t="93269" x="2005013" y="5983288"/>
          <p14:tracePt t="93277" x="2033588" y="5991225"/>
          <p14:tracePt t="93284" x="2051050" y="6010275"/>
          <p14:tracePt t="93293" x="2070100" y="6027738"/>
          <p14:tracePt t="93300" x="2078038" y="6037263"/>
          <p14:tracePt t="93309" x="2106613" y="6054725"/>
          <p14:tracePt t="93317" x="2114550" y="6064250"/>
          <p14:tracePt t="93333" x="2124075" y="6073775"/>
          <p14:tracePt t="93341" x="2151063" y="6091238"/>
          <p14:tracePt t="93351" x="2160588" y="6119813"/>
          <p14:tracePt t="93357" x="2170113" y="6137275"/>
          <p14:tracePt t="93366" x="2179638" y="6146800"/>
          <p14:tracePt t="93373" x="2179638" y="6164263"/>
          <p14:tracePt t="93382" x="2187575" y="6192838"/>
          <p14:tracePt t="93389" x="2187575" y="6200775"/>
          <p14:tracePt t="93397" x="2197100" y="6229350"/>
          <p14:tracePt t="93405" x="2197100" y="6246813"/>
          <p14:tracePt t="93413" x="2214563" y="6265863"/>
          <p14:tracePt t="93420" x="2214563" y="6283325"/>
          <p14:tracePt t="93428" x="2214563" y="6302375"/>
          <p14:tracePt t="93436" x="2214563" y="6329363"/>
          <p14:tracePt t="93444" x="2224088" y="6356350"/>
          <p14:tracePt t="93452" x="2224088" y="6375400"/>
          <p14:tracePt t="93460" x="2224088" y="6383338"/>
          <p14:tracePt t="93468" x="2224088" y="6392863"/>
          <p14:tracePt t="93476" x="2224088" y="6402388"/>
          <p14:tracePt t="93484" x="2224088" y="6411913"/>
          <p14:tracePt t="93492" x="2224088" y="6419850"/>
          <p14:tracePt t="93508" x="2224088" y="6429375"/>
          <p14:tracePt t="93516" x="2224088" y="6446838"/>
          <p14:tracePt t="93524" x="2224088" y="6465888"/>
          <p14:tracePt t="93542" x="2224088" y="6483350"/>
          <p14:tracePt t="93550" x="2214563" y="6492875"/>
          <p14:tracePt t="93565" x="2206625" y="6502400"/>
          <p14:tracePt t="93572" x="2197100" y="6502400"/>
          <p14:tracePt t="93582" x="2170113" y="6511925"/>
          <p14:tracePt t="93589" x="2143125" y="6519863"/>
          <p14:tracePt t="93598" x="2124075" y="6519863"/>
          <p14:tracePt t="93605" x="2097088" y="6548438"/>
          <p14:tracePt t="93615" x="2070100" y="6548438"/>
          <p14:tracePt t="93621" x="2051050" y="6556375"/>
          <p14:tracePt t="93629" x="2014538" y="6565900"/>
          <p14:tracePt t="93645" x="1997075" y="6565900"/>
          <p14:tracePt t="93661" x="1978025" y="6575425"/>
          <p14:tracePt t="93685" x="1960563" y="6575425"/>
          <p14:tracePt t="93701" x="1941513" y="6592888"/>
          <p14:tracePt t="93758" x="1905000" y="6592888"/>
          <p14:tracePt t="93774" x="1895475" y="6592888"/>
          <p14:tracePt t="93781" x="1887538" y="6602413"/>
          <p14:tracePt t="93789" x="1878013" y="6602413"/>
          <p14:tracePt t="93799" x="1860550" y="6602413"/>
          <p14:tracePt t="93805" x="1851025" y="6602413"/>
          <p14:tracePt t="93814" x="1824038" y="6602413"/>
          <p14:tracePt t="93821" x="1804988" y="6611938"/>
          <p14:tracePt t="93836" x="1778000" y="6611938"/>
          <p14:tracePt t="93845" x="1758950" y="6611938"/>
          <p14:tracePt t="93853" x="1731963" y="6611938"/>
          <p14:tracePt t="93861" x="1722438" y="6611938"/>
          <p14:tracePt t="93868" x="1714500" y="6611938"/>
          <p14:tracePt t="93877" x="1685925" y="6611938"/>
          <p14:tracePt t="93885" x="1668463" y="6611938"/>
          <p14:tracePt t="93893" x="1649413" y="6611938"/>
          <p14:tracePt t="93900" x="1641475" y="6611938"/>
          <p14:tracePt t="93908" x="1622425" y="6611938"/>
          <p14:tracePt t="93916" x="1595438" y="6611938"/>
          <p14:tracePt t="93925" x="1576388" y="6611938"/>
          <p14:tracePt t="93934" x="1541463" y="6611938"/>
          <p14:tracePt t="93952" x="1476375" y="6611938"/>
          <p14:tracePt t="93957" x="1449388" y="6602413"/>
          <p14:tracePt t="93965" x="1439863" y="6602413"/>
          <p14:tracePt t="93973" x="1431925" y="6592888"/>
          <p14:tracePt t="93982" x="1422400" y="6592888"/>
          <p14:tracePt t="93989" x="1403350" y="6592888"/>
          <p14:tracePt t="93997" x="1395413" y="6584950"/>
          <p14:tracePt t="94045" x="1385888" y="6575425"/>
          <p14:tracePt t="94054" x="1376363" y="6575425"/>
          <p14:tracePt t="94084" x="1366838" y="6575425"/>
          <p14:tracePt t="94092" x="1358900" y="6565900"/>
          <p14:tracePt t="94100" x="1349375" y="6556375"/>
          <p14:tracePt t="94116" x="1330325" y="6548438"/>
          <p14:tracePt t="94132" x="1303338" y="6538913"/>
          <p14:tracePt t="94140" x="1285875" y="6529388"/>
          <p14:tracePt t="94149" x="1266825" y="6511925"/>
          <p14:tracePt t="94157" x="1258888" y="6502400"/>
          <p14:tracePt t="94167" x="1249363" y="6492875"/>
          <p14:tracePt t="94173" x="1230313" y="6483350"/>
          <p14:tracePt t="94182" x="1222375" y="6475413"/>
          <p14:tracePt t="94189" x="1212850" y="6475413"/>
          <p14:tracePt t="94199" x="1203325" y="6465888"/>
          <p14:tracePt t="94205" x="1193800" y="6456363"/>
          <p14:tracePt t="94213" x="1185863" y="6446838"/>
          <p14:tracePt t="94221" x="1176338" y="6429375"/>
          <p14:tracePt t="94229" x="1176338" y="6411913"/>
          <p14:tracePt t="94237" x="1176338" y="6383338"/>
          <p14:tracePt t="94245" x="1176338" y="6356350"/>
          <p14:tracePt t="94253" x="1176338" y="6329363"/>
          <p14:tracePt t="94261" x="1176338" y="6292850"/>
          <p14:tracePt t="94269" x="1176338" y="6265863"/>
          <p14:tracePt t="94277" x="1176338" y="6246813"/>
          <p14:tracePt t="94285" x="1176338" y="6229350"/>
          <p14:tracePt t="94293" x="1176338" y="6200775"/>
          <p14:tracePt t="94301" x="1176338" y="6183313"/>
          <p14:tracePt t="94309" x="1185863" y="6164263"/>
          <p14:tracePt t="94317" x="1212850" y="6146800"/>
          <p14:tracePt t="94325" x="1230313" y="6127750"/>
          <p14:tracePt t="94334" x="1258888" y="6091238"/>
          <p14:tracePt t="94341" x="1303338" y="6073775"/>
          <p14:tracePt t="94350" x="1366838" y="6037263"/>
          <p14:tracePt t="94357" x="1412875" y="6010275"/>
          <p14:tracePt t="94365" x="1485900" y="6000750"/>
          <p14:tracePt t="94373" x="1522413" y="5983288"/>
          <p14:tracePt t="94383" x="1549400" y="5983288"/>
          <p14:tracePt t="94389" x="1576388" y="5973763"/>
          <p14:tracePt t="94397" x="1631950" y="5973763"/>
          <p14:tracePt t="94405" x="1649413" y="5973763"/>
          <p14:tracePt t="94414" x="1677988" y="5973763"/>
          <p14:tracePt t="94421" x="1695450" y="5973763"/>
          <p14:tracePt t="94429" x="1731963" y="5973763"/>
          <p14:tracePt t="94437" x="1751013" y="5973763"/>
          <p14:tracePt t="94445" x="1758950" y="5973763"/>
          <p14:tracePt t="94453" x="1778000" y="5973763"/>
          <p14:tracePt t="94461" x="1804988" y="5983288"/>
          <p14:tracePt t="94469" x="1824038" y="5991225"/>
          <p14:tracePt t="94477" x="1841500" y="6010275"/>
          <p14:tracePt t="94485" x="1860550" y="6027738"/>
          <p14:tracePt t="94493" x="1878013" y="6046788"/>
          <p14:tracePt t="94501" x="1887538" y="6054725"/>
          <p14:tracePt t="94509" x="1905000" y="6083300"/>
          <p14:tracePt t="94517" x="1924050" y="6100763"/>
          <p14:tracePt t="94525" x="1931988" y="6119813"/>
          <p14:tracePt t="94534" x="1960563" y="6137275"/>
          <p14:tracePt t="94541" x="1987550" y="6173788"/>
          <p14:tracePt t="94550" x="1997075" y="6210300"/>
          <p14:tracePt t="94557" x="2014538" y="6256338"/>
          <p14:tracePt t="94565" x="2024063" y="6273800"/>
          <p14:tracePt t="94573" x="2024063" y="6283325"/>
          <p14:tracePt t="94581" x="2033588" y="6292850"/>
          <p14:tracePt t="94589" x="2033588" y="6302375"/>
          <p14:tracePt t="94597" x="2033588" y="6310313"/>
          <p14:tracePt t="94614" x="2033588" y="6319838"/>
          <p14:tracePt t="94621" x="2033588" y="6338888"/>
          <p14:tracePt t="94629" x="2033588" y="6346825"/>
          <p14:tracePt t="94637" x="2033588" y="6365875"/>
          <p14:tracePt t="94645" x="2024063" y="6375400"/>
          <p14:tracePt t="94653" x="2005013" y="6392863"/>
          <p14:tracePt t="94669" x="1987550" y="6411913"/>
          <p14:tracePt t="94677" x="1968500" y="6429375"/>
          <p14:tracePt t="94685" x="1951038" y="6446838"/>
          <p14:tracePt t="94694" x="1931988" y="6456363"/>
          <p14:tracePt t="94701" x="1914525" y="6465888"/>
          <p14:tracePt t="94709" x="1878013" y="6483350"/>
          <p14:tracePt t="94719" x="1878013" y="6492875"/>
          <p14:tracePt t="94725" x="1851025" y="6502400"/>
          <p14:tracePt t="94735" x="1831975" y="6511925"/>
          <p14:tracePt t="94741" x="1795463" y="6529388"/>
          <p14:tracePt t="94750" x="1778000" y="6538913"/>
          <p14:tracePt t="94757" x="1758950" y="6538913"/>
          <p14:tracePt t="94768" x="1741488" y="6538913"/>
          <p14:tracePt t="94773" x="1722438" y="6548438"/>
          <p14:tracePt t="94789" x="1704975" y="6548438"/>
          <p14:tracePt t="94805" x="1695450" y="6556375"/>
          <p14:tracePt t="94813" x="1685925" y="6556375"/>
          <p14:tracePt t="94821" x="1668463" y="6556375"/>
          <p14:tracePt t="94853" x="1658938" y="6556375"/>
          <p14:tracePt t="94885" x="1649413" y="6556375"/>
          <p14:tracePt t="94936" x="1631950" y="6556375"/>
          <p14:tracePt t="94965" x="1622425" y="6556375"/>
          <p14:tracePt t="94980" x="1612900" y="6556375"/>
          <p14:tracePt t="95005" x="1604963" y="6556375"/>
          <p14:tracePt t="95015" x="1585913" y="6556375"/>
          <p14:tracePt t="95030" x="1576388" y="6556375"/>
          <p14:tracePt t="95174" x="1568450" y="6556375"/>
          <p14:tracePt t="97270" x="1558925" y="6556375"/>
          <p14:tracePt t="98318" x="1568450" y="6556375"/>
          <p14:tracePt t="98334" x="1576388" y="6556375"/>
          <p14:tracePt t="98574" x="1585913" y="6556375"/>
          <p14:tracePt t="98580" x="1604963" y="6556375"/>
          <p14:tracePt t="98588" x="1622425" y="6556375"/>
          <p14:tracePt t="98598" x="1668463" y="6556375"/>
          <p14:tracePt t="98604" x="1685925" y="6556375"/>
          <p14:tracePt t="98613" x="1722438" y="6556375"/>
          <p14:tracePt t="98620" x="1778000" y="6556375"/>
          <p14:tracePt t="98629" x="1831975" y="6556375"/>
          <p14:tracePt t="98636" x="1941513" y="6556375"/>
          <p14:tracePt t="98645" x="2051050" y="6556375"/>
          <p14:tracePt t="98652" x="2170113" y="6529388"/>
          <p14:tracePt t="98661" x="2297113" y="6519863"/>
          <p14:tracePt t="98669" x="2389188" y="6502400"/>
          <p14:tracePt t="98677" x="2470150" y="6492875"/>
          <p14:tracePt t="98685" x="2562225" y="6446838"/>
          <p14:tracePt t="98693" x="2662238" y="6419850"/>
          <p14:tracePt t="98700" x="2744788" y="6392863"/>
          <p14:tracePt t="98708" x="2817813" y="6375400"/>
          <p14:tracePt t="98716" x="2881313" y="6356350"/>
          <p14:tracePt t="98725" x="2908300" y="6356350"/>
          <p14:tracePt t="98732" x="2954338" y="6338888"/>
          <p14:tracePt t="98741" x="2990850" y="6329363"/>
          <p14:tracePt t="98748" x="3008313" y="6329363"/>
          <p14:tracePt t="98756" x="3071813" y="6302375"/>
          <p14:tracePt t="98765" x="3127375" y="6302375"/>
          <p14:tracePt t="98773" x="3236913" y="6273800"/>
          <p14:tracePt t="98783" x="3327400" y="6273800"/>
          <p14:tracePt t="98788" x="3436938" y="6273800"/>
          <p14:tracePt t="98798" x="3536950" y="6265863"/>
          <p14:tracePt t="98804" x="3665538" y="6246813"/>
          <p14:tracePt t="98812" x="3810000" y="6229350"/>
          <p14:tracePt t="98820" x="3975100" y="6183313"/>
          <p14:tracePt t="98829" x="4111625" y="6156325"/>
          <p14:tracePt t="98836" x="4238625" y="6110288"/>
          <p14:tracePt t="98844" x="4357688" y="6083300"/>
          <p14:tracePt t="98852" x="4484688" y="6037263"/>
          <p14:tracePt t="98861" x="4603750" y="5983288"/>
          <p14:tracePt t="98868" x="4676775" y="5954713"/>
          <p14:tracePt t="98877" x="4776788" y="5918200"/>
          <p14:tracePt t="98884" x="4840288" y="5891213"/>
          <p14:tracePt t="98893" x="4922838" y="5845175"/>
          <p14:tracePt t="98901" x="4959350" y="5837238"/>
          <p14:tracePt t="98909" x="5022850" y="5818188"/>
          <p14:tracePt t="98917" x="5086350" y="5800725"/>
          <p14:tracePt t="98925" x="5151438" y="5781675"/>
          <p14:tracePt t="98934" x="5205413" y="5764213"/>
          <p14:tracePt t="98949" x="5368925" y="5754688"/>
          <p14:tracePt t="98957" x="5451475" y="5727700"/>
          <p14:tracePt t="98969" x="5524500" y="5727700"/>
          <p14:tracePt t="98973" x="5643563" y="5708650"/>
          <p14:tracePt t="98987" x="5770563" y="5699125"/>
          <p14:tracePt t="98989" x="5880100" y="5654675"/>
          <p14:tracePt t="98998" x="5953125" y="5654675"/>
          <p14:tracePt t="99005" x="6072188" y="5626100"/>
          <p14:tracePt t="99013" x="6181725" y="5608638"/>
          <p14:tracePt t="99021" x="6299200" y="5554663"/>
          <p14:tracePt t="99031" x="6391275" y="5545138"/>
          <p14:tracePt t="99037" x="6545263" y="5499100"/>
          <p14:tracePt t="99045" x="6654800" y="5472113"/>
          <p14:tracePt t="99053" x="6791325" y="5426075"/>
          <p14:tracePt t="99061" x="6937375" y="5389563"/>
          <p14:tracePt t="99069" x="7065963" y="5353050"/>
          <p14:tracePt t="99077" x="7229475" y="5316538"/>
          <p14:tracePt t="99085" x="7439025" y="5289550"/>
          <p14:tracePt t="99093" x="7648575" y="5253038"/>
          <p14:tracePt t="99101" x="7885113" y="5243513"/>
          <p14:tracePt t="99109" x="8140700" y="5189538"/>
          <p14:tracePt t="99117" x="8405813" y="5170488"/>
          <p14:tracePt t="99125" x="8697913" y="5106988"/>
          <p14:tracePt t="99134" x="8907463" y="5080000"/>
          <p14:tracePt t="99141" x="9117013" y="5043488"/>
          <p14:tracePt t="99487" x="8970963" y="3392488"/>
          <p14:tracePt t="99497" x="8815388" y="3302000"/>
          <p14:tracePt t="99502" x="8697913" y="3209925"/>
          <p14:tracePt t="99509" x="8551863" y="3100388"/>
          <p14:tracePt t="99518" x="8432800" y="3009900"/>
          <p14:tracePt t="99525" x="8359775" y="2946400"/>
          <p14:tracePt t="99533" x="8277225" y="2873375"/>
          <p14:tracePt t="99541" x="8213725" y="2808288"/>
          <p14:tracePt t="99550" x="8123238" y="2735263"/>
          <p14:tracePt t="99557" x="8059738" y="2671763"/>
          <p14:tracePt t="99567" x="7986713" y="2589213"/>
          <p14:tracePt t="99573" x="7921625" y="2517775"/>
          <p14:tracePt t="99582" x="7840663" y="2435225"/>
          <p14:tracePt t="99589" x="7721600" y="2343150"/>
          <p14:tracePt t="99597" x="7602538" y="2262188"/>
          <p14:tracePt t="99605" x="7485063" y="2152650"/>
          <p14:tracePt t="99614" x="7385050" y="2079625"/>
          <p14:tracePt t="99621" x="7239000" y="1960563"/>
          <p14:tracePt t="99630" x="7138988" y="1870075"/>
          <p14:tracePt t="99637" x="7000875" y="1768475"/>
          <p14:tracePt t="99645" x="6883400" y="1677988"/>
          <p14:tracePt t="99653" x="6746875" y="1568450"/>
          <p14:tracePt t="99661" x="6591300" y="1458913"/>
          <p14:tracePt t="99670" x="6508750" y="1395413"/>
          <p14:tracePt t="99677" x="6354763" y="1303338"/>
          <p14:tracePt t="99686" x="6254750" y="1212850"/>
          <p14:tracePt t="99693" x="6135688" y="1139825"/>
          <p14:tracePt t="99701" x="6072188" y="1076325"/>
          <p14:tracePt t="99709" x="5999163" y="993775"/>
          <p14:tracePt t="99717" x="5935663" y="920750"/>
          <p14:tracePt t="99725" x="5862638" y="820738"/>
          <p14:tracePt t="99737" x="5816600" y="774700"/>
          <p14:tracePt t="99740" x="5734050" y="701675"/>
          <p14:tracePt t="99748" x="5661025" y="6381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ja-JP"/>
              <a:t>Practical Starvation Avoidance</a:t>
            </a:r>
          </a:p>
        </p:txBody>
      </p:sp>
      <p:sp>
        <p:nvSpPr>
          <p:cNvPr id="22531" name="Oval 4"/>
          <p:cNvSpPr>
            <a:spLocks noChangeArrowheads="1"/>
          </p:cNvSpPr>
          <p:nvPr/>
        </p:nvSpPr>
        <p:spPr bwMode="auto">
          <a:xfrm>
            <a:off x="1547813" y="1890713"/>
            <a:ext cx="360362"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2" name="Oval 5"/>
          <p:cNvSpPr>
            <a:spLocks noChangeArrowheads="1"/>
          </p:cNvSpPr>
          <p:nvPr/>
        </p:nvSpPr>
        <p:spPr bwMode="auto">
          <a:xfrm>
            <a:off x="2268538" y="1890713"/>
            <a:ext cx="360362"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3" name="Oval 6"/>
          <p:cNvSpPr>
            <a:spLocks noChangeArrowheads="1"/>
          </p:cNvSpPr>
          <p:nvPr/>
        </p:nvSpPr>
        <p:spPr bwMode="auto">
          <a:xfrm>
            <a:off x="3132138" y="1890713"/>
            <a:ext cx="360362"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4" name="Oval 7"/>
          <p:cNvSpPr>
            <a:spLocks noChangeArrowheads="1"/>
          </p:cNvSpPr>
          <p:nvPr/>
        </p:nvSpPr>
        <p:spPr bwMode="auto">
          <a:xfrm>
            <a:off x="3924300" y="1890713"/>
            <a:ext cx="360363"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5" name="Oval 8"/>
          <p:cNvSpPr>
            <a:spLocks noChangeArrowheads="1"/>
          </p:cNvSpPr>
          <p:nvPr/>
        </p:nvSpPr>
        <p:spPr bwMode="auto">
          <a:xfrm>
            <a:off x="4716463" y="1890713"/>
            <a:ext cx="360362"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6" name="Oval 9"/>
          <p:cNvSpPr>
            <a:spLocks noChangeArrowheads="1"/>
          </p:cNvSpPr>
          <p:nvPr/>
        </p:nvSpPr>
        <p:spPr bwMode="auto">
          <a:xfrm>
            <a:off x="5580063" y="1890713"/>
            <a:ext cx="360362"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7" name="Oval 10"/>
          <p:cNvSpPr>
            <a:spLocks noChangeArrowheads="1"/>
          </p:cNvSpPr>
          <p:nvPr/>
        </p:nvSpPr>
        <p:spPr bwMode="auto">
          <a:xfrm>
            <a:off x="6372225" y="1890713"/>
            <a:ext cx="360363"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8" name="Oval 11"/>
          <p:cNvSpPr>
            <a:spLocks noChangeArrowheads="1"/>
          </p:cNvSpPr>
          <p:nvPr/>
        </p:nvSpPr>
        <p:spPr bwMode="auto">
          <a:xfrm>
            <a:off x="7235825" y="1890713"/>
            <a:ext cx="360363" cy="3603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39" name="Text Box 12"/>
          <p:cNvSpPr txBox="1">
            <a:spLocks noChangeArrowheads="1"/>
          </p:cNvSpPr>
          <p:nvPr/>
        </p:nvSpPr>
        <p:spPr bwMode="auto">
          <a:xfrm>
            <a:off x="231775" y="2414588"/>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Priority</a:t>
            </a:r>
          </a:p>
        </p:txBody>
      </p:sp>
      <p:sp>
        <p:nvSpPr>
          <p:cNvPr id="22540" name="Text Box 13"/>
          <p:cNvSpPr txBox="1">
            <a:spLocks noChangeArrowheads="1"/>
          </p:cNvSpPr>
          <p:nvPr/>
        </p:nvSpPr>
        <p:spPr bwMode="auto">
          <a:xfrm>
            <a:off x="1384300" y="24145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000</a:t>
            </a:r>
          </a:p>
        </p:txBody>
      </p:sp>
      <p:sp>
        <p:nvSpPr>
          <p:cNvPr id="22541" name="Text Box 14"/>
          <p:cNvSpPr txBox="1">
            <a:spLocks noChangeArrowheads="1"/>
          </p:cNvSpPr>
          <p:nvPr/>
        </p:nvSpPr>
        <p:spPr bwMode="auto">
          <a:xfrm>
            <a:off x="2206625" y="23955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001</a:t>
            </a:r>
          </a:p>
        </p:txBody>
      </p:sp>
      <p:sp>
        <p:nvSpPr>
          <p:cNvPr id="22542" name="Text Box 15"/>
          <p:cNvSpPr txBox="1">
            <a:spLocks noChangeArrowheads="1"/>
          </p:cNvSpPr>
          <p:nvPr/>
        </p:nvSpPr>
        <p:spPr bwMode="auto">
          <a:xfrm>
            <a:off x="3028950" y="23764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010</a:t>
            </a:r>
          </a:p>
        </p:txBody>
      </p:sp>
      <p:sp>
        <p:nvSpPr>
          <p:cNvPr id="22543" name="Text Box 16"/>
          <p:cNvSpPr txBox="1">
            <a:spLocks noChangeArrowheads="1"/>
          </p:cNvSpPr>
          <p:nvPr/>
        </p:nvSpPr>
        <p:spPr bwMode="auto">
          <a:xfrm>
            <a:off x="3851275" y="23574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011</a:t>
            </a:r>
          </a:p>
        </p:txBody>
      </p:sp>
      <p:sp>
        <p:nvSpPr>
          <p:cNvPr id="22544" name="Text Box 17"/>
          <p:cNvSpPr txBox="1">
            <a:spLocks noChangeArrowheads="1"/>
          </p:cNvSpPr>
          <p:nvPr/>
        </p:nvSpPr>
        <p:spPr bwMode="auto">
          <a:xfrm>
            <a:off x="4673600" y="23383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100</a:t>
            </a:r>
          </a:p>
        </p:txBody>
      </p:sp>
      <p:sp>
        <p:nvSpPr>
          <p:cNvPr id="22545" name="Text Box 18"/>
          <p:cNvSpPr txBox="1">
            <a:spLocks noChangeArrowheads="1"/>
          </p:cNvSpPr>
          <p:nvPr/>
        </p:nvSpPr>
        <p:spPr bwMode="auto">
          <a:xfrm>
            <a:off x="5495925" y="23193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101</a:t>
            </a:r>
          </a:p>
        </p:txBody>
      </p:sp>
      <p:sp>
        <p:nvSpPr>
          <p:cNvPr id="22546" name="Text Box 19"/>
          <p:cNvSpPr txBox="1">
            <a:spLocks noChangeArrowheads="1"/>
          </p:cNvSpPr>
          <p:nvPr/>
        </p:nvSpPr>
        <p:spPr bwMode="auto">
          <a:xfrm>
            <a:off x="6318250" y="230028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110</a:t>
            </a:r>
          </a:p>
        </p:txBody>
      </p:sp>
      <p:sp>
        <p:nvSpPr>
          <p:cNvPr id="22547" name="Text Box 20"/>
          <p:cNvSpPr txBox="1">
            <a:spLocks noChangeArrowheads="1"/>
          </p:cNvSpPr>
          <p:nvPr/>
        </p:nvSpPr>
        <p:spPr bwMode="auto">
          <a:xfrm>
            <a:off x="7140575" y="22812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111</a:t>
            </a:r>
          </a:p>
        </p:txBody>
      </p:sp>
      <p:sp>
        <p:nvSpPr>
          <p:cNvPr id="22548" name="Text Box 21"/>
          <p:cNvSpPr txBox="1">
            <a:spLocks noChangeArrowheads="1"/>
          </p:cNvSpPr>
          <p:nvPr/>
        </p:nvSpPr>
        <p:spPr bwMode="auto">
          <a:xfrm>
            <a:off x="303213" y="1073150"/>
            <a:ext cx="332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Assume that 0 is the strongest.</a:t>
            </a:r>
          </a:p>
        </p:txBody>
      </p:sp>
      <p:grpSp>
        <p:nvGrpSpPr>
          <p:cNvPr id="165933" name="Group 45"/>
          <p:cNvGrpSpPr>
            <a:grpSpLocks/>
          </p:cNvGrpSpPr>
          <p:nvPr/>
        </p:nvGrpSpPr>
        <p:grpSpPr bwMode="auto">
          <a:xfrm>
            <a:off x="2484438" y="2852738"/>
            <a:ext cx="5327650" cy="504825"/>
            <a:chOff x="1565" y="1797"/>
            <a:chExt cx="3356" cy="318"/>
          </a:xfrm>
        </p:grpSpPr>
        <p:sp>
          <p:nvSpPr>
            <p:cNvPr id="22571" name="Line 22"/>
            <p:cNvSpPr>
              <a:spLocks noChangeShapeType="1"/>
            </p:cNvSpPr>
            <p:nvPr/>
          </p:nvSpPr>
          <p:spPr bwMode="auto">
            <a:xfrm>
              <a:off x="1565" y="1797"/>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2" name="Line 23"/>
            <p:cNvSpPr>
              <a:spLocks noChangeShapeType="1"/>
            </p:cNvSpPr>
            <p:nvPr/>
          </p:nvSpPr>
          <p:spPr bwMode="auto">
            <a:xfrm>
              <a:off x="4649" y="1797"/>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3" name="AutoShape 24"/>
            <p:cNvSpPr>
              <a:spLocks noChangeArrowheads="1"/>
            </p:cNvSpPr>
            <p:nvPr/>
          </p:nvSpPr>
          <p:spPr bwMode="auto">
            <a:xfrm>
              <a:off x="4694" y="1934"/>
              <a:ext cx="227" cy="181"/>
            </a:xfrm>
            <a:prstGeom prst="irregularSeal2">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74" name="Line 30"/>
            <p:cNvSpPr>
              <a:spLocks noChangeShapeType="1"/>
            </p:cNvSpPr>
            <p:nvPr/>
          </p:nvSpPr>
          <p:spPr bwMode="auto">
            <a:xfrm>
              <a:off x="3651" y="1842"/>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5" name="AutoShape 32"/>
            <p:cNvSpPr>
              <a:spLocks noChangeArrowheads="1"/>
            </p:cNvSpPr>
            <p:nvPr/>
          </p:nvSpPr>
          <p:spPr bwMode="auto">
            <a:xfrm>
              <a:off x="3742" y="1933"/>
              <a:ext cx="227" cy="181"/>
            </a:xfrm>
            <a:prstGeom prst="irregularSeal2">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5934" name="Group 46"/>
          <p:cNvGrpSpPr>
            <a:grpSpLocks/>
          </p:cNvGrpSpPr>
          <p:nvPr/>
        </p:nvGrpSpPr>
        <p:grpSpPr bwMode="auto">
          <a:xfrm>
            <a:off x="1908175" y="3500438"/>
            <a:ext cx="5903913" cy="504825"/>
            <a:chOff x="1202" y="2205"/>
            <a:chExt cx="3719" cy="318"/>
          </a:xfrm>
        </p:grpSpPr>
        <p:sp>
          <p:nvSpPr>
            <p:cNvPr id="22565" name="Line 25"/>
            <p:cNvSpPr>
              <a:spLocks noChangeShapeType="1"/>
            </p:cNvSpPr>
            <p:nvPr/>
          </p:nvSpPr>
          <p:spPr bwMode="auto">
            <a:xfrm>
              <a:off x="4649" y="2251"/>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6" name="Line 26"/>
            <p:cNvSpPr>
              <a:spLocks noChangeShapeType="1"/>
            </p:cNvSpPr>
            <p:nvPr/>
          </p:nvSpPr>
          <p:spPr bwMode="auto">
            <a:xfrm>
              <a:off x="3107" y="2251"/>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7" name="AutoShape 27"/>
            <p:cNvSpPr>
              <a:spLocks noChangeArrowheads="1"/>
            </p:cNvSpPr>
            <p:nvPr/>
          </p:nvSpPr>
          <p:spPr bwMode="auto">
            <a:xfrm>
              <a:off x="4694" y="2342"/>
              <a:ext cx="227" cy="181"/>
            </a:xfrm>
            <a:prstGeom prst="irregularSeal2">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2568" name="Text Box 28"/>
            <p:cNvSpPr txBox="1">
              <a:spLocks noChangeArrowheads="1"/>
            </p:cNvSpPr>
            <p:nvPr/>
          </p:nvSpPr>
          <p:spPr bwMode="auto">
            <a:xfrm>
              <a:off x="1202" y="2218"/>
              <a:ext cx="6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Blocked</a:t>
              </a:r>
            </a:p>
          </p:txBody>
        </p:sp>
        <p:sp>
          <p:nvSpPr>
            <p:cNvPr id="22569" name="Line 31"/>
            <p:cNvSpPr>
              <a:spLocks noChangeShapeType="1"/>
            </p:cNvSpPr>
            <p:nvPr/>
          </p:nvSpPr>
          <p:spPr bwMode="auto">
            <a:xfrm>
              <a:off x="3651" y="2205"/>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70" name="AutoShape 33"/>
            <p:cNvSpPr>
              <a:spLocks noChangeArrowheads="1"/>
            </p:cNvSpPr>
            <p:nvPr/>
          </p:nvSpPr>
          <p:spPr bwMode="auto">
            <a:xfrm>
              <a:off x="3742" y="2341"/>
              <a:ext cx="227" cy="181"/>
            </a:xfrm>
            <a:prstGeom prst="irregularSeal2">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5935" name="Group 47"/>
          <p:cNvGrpSpPr>
            <a:grpSpLocks/>
          </p:cNvGrpSpPr>
          <p:nvPr/>
        </p:nvGrpSpPr>
        <p:grpSpPr bwMode="auto">
          <a:xfrm>
            <a:off x="4356100" y="4141788"/>
            <a:ext cx="3455988" cy="655637"/>
            <a:chOff x="2744" y="2609"/>
            <a:chExt cx="2177" cy="413"/>
          </a:xfrm>
        </p:grpSpPr>
        <p:sp>
          <p:nvSpPr>
            <p:cNvPr id="22561" name="Text Box 29"/>
            <p:cNvSpPr txBox="1">
              <a:spLocks noChangeArrowheads="1"/>
            </p:cNvSpPr>
            <p:nvPr/>
          </p:nvSpPr>
          <p:spPr bwMode="auto">
            <a:xfrm>
              <a:off x="2744" y="2609"/>
              <a:ext cx="6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Blocked</a:t>
              </a:r>
            </a:p>
          </p:txBody>
        </p:sp>
        <p:sp>
          <p:nvSpPr>
            <p:cNvPr id="22562" name="Line 34"/>
            <p:cNvSpPr>
              <a:spLocks noChangeShapeType="1"/>
            </p:cNvSpPr>
            <p:nvPr/>
          </p:nvSpPr>
          <p:spPr bwMode="auto">
            <a:xfrm>
              <a:off x="3651" y="2704"/>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3" name="Line 36"/>
            <p:cNvSpPr>
              <a:spLocks noChangeShapeType="1"/>
            </p:cNvSpPr>
            <p:nvPr/>
          </p:nvSpPr>
          <p:spPr bwMode="auto">
            <a:xfrm>
              <a:off x="4649" y="2750"/>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4" name="AutoShape 37"/>
            <p:cNvSpPr>
              <a:spLocks noChangeArrowheads="1"/>
            </p:cNvSpPr>
            <p:nvPr/>
          </p:nvSpPr>
          <p:spPr bwMode="auto">
            <a:xfrm>
              <a:off x="4694" y="2841"/>
              <a:ext cx="227" cy="181"/>
            </a:xfrm>
            <a:prstGeom prst="irregularSeal2">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165927" name="Text Box 39"/>
          <p:cNvSpPr txBox="1">
            <a:spLocks noChangeArrowheads="1"/>
          </p:cNvSpPr>
          <p:nvPr/>
        </p:nvSpPr>
        <p:spPr bwMode="auto">
          <a:xfrm>
            <a:off x="2843213" y="5373688"/>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Blocked</a:t>
            </a:r>
          </a:p>
        </p:txBody>
      </p:sp>
      <p:grpSp>
        <p:nvGrpSpPr>
          <p:cNvPr id="165936" name="Group 48"/>
          <p:cNvGrpSpPr>
            <a:grpSpLocks/>
          </p:cNvGrpSpPr>
          <p:nvPr/>
        </p:nvGrpSpPr>
        <p:grpSpPr bwMode="auto">
          <a:xfrm>
            <a:off x="3276600" y="4724400"/>
            <a:ext cx="4535488" cy="720725"/>
            <a:chOff x="2064" y="2976"/>
            <a:chExt cx="2857" cy="454"/>
          </a:xfrm>
        </p:grpSpPr>
        <p:sp>
          <p:nvSpPr>
            <p:cNvPr id="22557" name="Text Box 35"/>
            <p:cNvSpPr txBox="1">
              <a:spLocks noChangeArrowheads="1"/>
            </p:cNvSpPr>
            <p:nvPr/>
          </p:nvSpPr>
          <p:spPr bwMode="auto">
            <a:xfrm>
              <a:off x="3293" y="2976"/>
              <a:ext cx="6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Blocked</a:t>
              </a:r>
            </a:p>
          </p:txBody>
        </p:sp>
        <p:sp>
          <p:nvSpPr>
            <p:cNvPr id="22558" name="Line 38"/>
            <p:cNvSpPr>
              <a:spLocks noChangeShapeType="1"/>
            </p:cNvSpPr>
            <p:nvPr/>
          </p:nvSpPr>
          <p:spPr bwMode="auto">
            <a:xfrm>
              <a:off x="2064" y="3158"/>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9" name="Line 40"/>
            <p:cNvSpPr>
              <a:spLocks noChangeShapeType="1"/>
            </p:cNvSpPr>
            <p:nvPr/>
          </p:nvSpPr>
          <p:spPr bwMode="auto">
            <a:xfrm>
              <a:off x="4649" y="3158"/>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0" name="AutoShape 41"/>
            <p:cNvSpPr>
              <a:spLocks noChangeArrowheads="1"/>
            </p:cNvSpPr>
            <p:nvPr/>
          </p:nvSpPr>
          <p:spPr bwMode="auto">
            <a:xfrm>
              <a:off x="4694" y="3249"/>
              <a:ext cx="227" cy="181"/>
            </a:xfrm>
            <a:prstGeom prst="irregularSeal2">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65937" name="Group 49"/>
          <p:cNvGrpSpPr>
            <a:grpSpLocks/>
          </p:cNvGrpSpPr>
          <p:nvPr/>
        </p:nvGrpSpPr>
        <p:grpSpPr bwMode="auto">
          <a:xfrm>
            <a:off x="2535238" y="5661025"/>
            <a:ext cx="4845050" cy="890588"/>
            <a:chOff x="1597" y="3566"/>
            <a:chExt cx="3052" cy="561"/>
          </a:xfrm>
        </p:grpSpPr>
        <p:sp>
          <p:nvSpPr>
            <p:cNvPr id="22555" name="Line 42"/>
            <p:cNvSpPr>
              <a:spLocks noChangeShapeType="1"/>
            </p:cNvSpPr>
            <p:nvPr/>
          </p:nvSpPr>
          <p:spPr bwMode="auto">
            <a:xfrm>
              <a:off x="4649" y="3566"/>
              <a:ext cx="0" cy="22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6" name="Text Box 44"/>
            <p:cNvSpPr txBox="1">
              <a:spLocks noChangeArrowheads="1"/>
            </p:cNvSpPr>
            <p:nvPr/>
          </p:nvSpPr>
          <p:spPr bwMode="auto">
            <a:xfrm>
              <a:off x="1597" y="3896"/>
              <a:ext cx="2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All Blocked modules are released</a:t>
              </a:r>
            </a:p>
          </p:txBody>
        </p:sp>
      </p:grpSp>
      <p:pic>
        <p:nvPicPr>
          <p:cNvPr id="2" name="オーディオ 1">
            <a:hlinkClick r:id="" action="ppaction://media"/>
            <a:extLst>
              <a:ext uri="{FF2B5EF4-FFF2-40B4-BE49-F238E27FC236}">
                <a16:creationId xmlns:a16="http://schemas.microsoft.com/office/drawing/2014/main" id="{4B5E51F5-36D8-41AF-893D-CBE8D3159CA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56001"/>
    </mc:Choice>
    <mc:Fallback>
      <p:transition spd="slow" advTm="15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59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593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59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59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59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165927" grpId="0"/>
    </p:bldLst>
  </p:timing>
  <p:extLst>
    <p:ext uri="{3A86A75C-4F4B-4683-9AE1-C65F6400EC91}">
      <p14:laserTraceLst xmlns:p14="http://schemas.microsoft.com/office/powerpoint/2010/main">
        <p14:tracePtLst>
          <p14:tracePt t="1250" x="8961438" y="1268413"/>
          <p14:tracePt t="1257" x="8842375" y="1249363"/>
          <p14:tracePt t="1265" x="8751888" y="1222375"/>
          <p14:tracePt t="1272" x="8624888" y="1212850"/>
          <p14:tracePt t="1281" x="8488363" y="1166813"/>
          <p14:tracePt t="1289" x="8378825" y="1139825"/>
          <p14:tracePt t="1297" x="8240713" y="1112838"/>
          <p14:tracePt t="1305" x="8150225" y="1066800"/>
          <p14:tracePt t="1313" x="8031163" y="1020763"/>
          <p14:tracePt t="1322" x="7904163" y="976313"/>
          <p14:tracePt t="1329" x="7821613" y="939800"/>
          <p14:tracePt t="1339" x="7740650" y="930275"/>
          <p14:tracePt t="1345" x="7658100" y="874713"/>
          <p14:tracePt t="1356" x="7612063" y="847725"/>
          <p14:tracePt t="1361" x="7548563" y="793750"/>
          <p14:tracePt t="1371" x="7512050" y="784225"/>
          <p14:tracePt t="1377" x="7429500" y="747713"/>
          <p14:tracePt t="1388" x="7348538" y="730250"/>
          <p14:tracePt t="1393" x="7256463" y="693738"/>
          <p14:tracePt t="1401" x="7175500" y="665163"/>
          <p14:tracePt t="28921" x="7740650" y="1039813"/>
          <p14:tracePt t="28929" x="8269288" y="1222375"/>
          <p14:tracePt t="28936" x="9126538" y="1276350"/>
          <p14:tracePt t="30887" x="8542338" y="3638550"/>
          <p14:tracePt t="30900" x="8132763" y="3638550"/>
          <p14:tracePt t="30904" x="7831138" y="3638550"/>
          <p14:tracePt t="30911" x="7531100" y="3638550"/>
          <p14:tracePt t="30920" x="7302500" y="3638550"/>
          <p14:tracePt t="30927" x="7102475" y="3638550"/>
          <p14:tracePt t="30936" x="6929438" y="3638550"/>
          <p14:tracePt t="30943" x="6783388" y="3638550"/>
          <p14:tracePt t="30951" x="6673850" y="3638550"/>
          <p14:tracePt t="30959" x="6610350" y="3638550"/>
          <p14:tracePt t="30967" x="6554788" y="3638550"/>
          <p14:tracePt t="30975" x="6508750" y="3657600"/>
          <p14:tracePt t="30983" x="6472238" y="3657600"/>
          <p14:tracePt t="30992" x="6418263" y="3675063"/>
          <p14:tracePt t="31000" x="6318250" y="3702050"/>
          <p14:tracePt t="31008" x="6262688" y="3702050"/>
          <p14:tracePt t="31017" x="6189663" y="3702050"/>
          <p14:tracePt t="31024" x="6116638" y="3702050"/>
          <p14:tracePt t="31032" x="6053138" y="3702050"/>
          <p14:tracePt t="31040" x="5980113" y="3702050"/>
          <p14:tracePt t="31048" x="5926138" y="3702050"/>
          <p14:tracePt t="31055" x="5870575" y="3702050"/>
          <p14:tracePt t="31063" x="5807075" y="3694113"/>
          <p14:tracePt t="31071" x="5697538" y="3657600"/>
          <p14:tracePt t="31079" x="5653088" y="3629025"/>
          <p14:tracePt t="31087" x="5570538" y="3575050"/>
          <p14:tracePt t="31095" x="5507038" y="3565525"/>
          <p14:tracePt t="31104" x="5441950" y="3529013"/>
          <p14:tracePt t="31112" x="5387975" y="3511550"/>
          <p14:tracePt t="31120" x="5278438" y="3502025"/>
          <p14:tracePt t="31128" x="5187950" y="3502025"/>
          <p14:tracePt t="31137" x="5032375" y="3475038"/>
          <p14:tracePt t="31144" x="4922838" y="3455988"/>
          <p14:tracePt t="31154" x="4813300" y="3438525"/>
          <p14:tracePt t="31160" x="4686300" y="3429000"/>
          <p14:tracePt t="31168" x="4603750" y="3402013"/>
          <p14:tracePt t="31176" x="4476750" y="3382963"/>
          <p14:tracePt t="31185" x="4376738" y="3355975"/>
          <p14:tracePt t="31192" x="4248150" y="3328988"/>
          <p14:tracePt t="31201" x="4094163" y="3282950"/>
          <p14:tracePt t="31208" x="3929063" y="3236913"/>
          <p14:tracePt t="31218" x="3765550" y="3182938"/>
          <p14:tracePt t="31224" x="3600450" y="3146425"/>
          <p14:tracePt t="31234" x="3446463" y="3090863"/>
          <p14:tracePt t="31240" x="3300413" y="3054350"/>
          <p14:tracePt t="31248" x="3200400" y="3027363"/>
          <p14:tracePt t="31256" x="3127375" y="3017838"/>
          <p14:tracePt t="31263" x="3035300" y="3017838"/>
          <p14:tracePt t="31271" x="2998788" y="3009900"/>
          <p14:tracePt t="31279" x="2971800" y="3009900"/>
          <p14:tracePt t="31378" x="3035300" y="3009900"/>
          <p14:tracePt t="31385" x="3144838" y="3009900"/>
          <p14:tracePt t="31393" x="3236913" y="3009900"/>
          <p14:tracePt t="31404" x="3346450" y="3009900"/>
          <p14:tracePt t="31410" x="3490913" y="3009900"/>
          <p14:tracePt t="31419" x="3619500" y="3009900"/>
          <p14:tracePt t="31425" x="3729038" y="3009900"/>
          <p14:tracePt t="31435" x="3838575" y="3009900"/>
          <p14:tracePt t="31442" x="3911600" y="3009900"/>
          <p14:tracePt t="31449" x="3938588" y="3009900"/>
          <p14:tracePt t="31457" x="3956050" y="3009900"/>
          <p14:tracePt t="31513" x="3965575" y="3009900"/>
          <p14:tracePt t="31521" x="3984625" y="3000375"/>
          <p14:tracePt t="31529" x="3992563" y="3000375"/>
          <p14:tracePt t="31536" x="4011613" y="3000375"/>
          <p14:tracePt t="31545" x="4048125" y="2982913"/>
          <p14:tracePt t="31552" x="4111625" y="2982913"/>
          <p14:tracePt t="31560" x="4165600" y="2982913"/>
          <p14:tracePt t="31568" x="4194175" y="2982913"/>
          <p14:tracePt t="31576" x="4221163" y="2982913"/>
          <p14:tracePt t="31585" x="4267200" y="2982913"/>
          <p14:tracePt t="31593" x="4294188" y="2963863"/>
          <p14:tracePt t="31601" x="4303713" y="2963863"/>
          <p14:tracePt t="31608" x="4311650" y="2963863"/>
          <p14:tracePt t="31647" x="4321175" y="2963863"/>
          <p14:tracePt t="31656" x="4330700" y="2963863"/>
          <p14:tracePt t="31664" x="4340225" y="2963863"/>
          <p14:tracePt t="31672" x="4357688" y="2963863"/>
          <p14:tracePt t="31680" x="4394200" y="2963863"/>
          <p14:tracePt t="31688" x="4430713" y="2963863"/>
          <p14:tracePt t="31696" x="4476750" y="2963863"/>
          <p14:tracePt t="31704" x="4540250" y="2963863"/>
          <p14:tracePt t="31712" x="4630738" y="2982913"/>
          <p14:tracePt t="31720" x="4749800" y="3017838"/>
          <p14:tracePt t="31728" x="4840288" y="3054350"/>
          <p14:tracePt t="31737" x="4978400" y="3082925"/>
          <p14:tracePt t="31744" x="5049838" y="3109913"/>
          <p14:tracePt t="31753" x="5114925" y="3127375"/>
          <p14:tracePt t="31760" x="5168900" y="3136900"/>
          <p14:tracePt t="31768" x="5214938" y="3146425"/>
          <p14:tracePt t="31776" x="5260975" y="3163888"/>
          <p14:tracePt t="31784" x="5278438" y="3163888"/>
          <p14:tracePt t="31792" x="5287963" y="3163888"/>
          <p14:tracePt t="31801" x="5314950" y="3163888"/>
          <p14:tracePt t="31809" x="5334000" y="3182938"/>
          <p14:tracePt t="31825" x="5351463" y="3182938"/>
          <p14:tracePt t="31842" x="5368925" y="3182938"/>
          <p14:tracePt t="31848" x="5405438" y="3192463"/>
          <p14:tracePt t="31856" x="5461000" y="3200400"/>
          <p14:tracePt t="31864" x="5507038" y="3219450"/>
          <p14:tracePt t="31872" x="5597525" y="3246438"/>
          <p14:tracePt t="31886" x="5680075" y="3265488"/>
          <p14:tracePt t="31889" x="5770563" y="3292475"/>
          <p14:tracePt t="31896" x="5826125" y="3292475"/>
          <p14:tracePt t="31904" x="5926138" y="3302000"/>
          <p14:tracePt t="31912" x="5980113" y="3302000"/>
          <p14:tracePt t="31920" x="6089650" y="3302000"/>
          <p14:tracePt t="31928" x="6199188" y="3302000"/>
          <p14:tracePt t="31936" x="6381750" y="3302000"/>
          <p14:tracePt t="31944" x="6564313" y="3302000"/>
          <p14:tracePt t="31952" x="6737350" y="3302000"/>
          <p14:tracePt t="31960" x="6964363" y="3302000"/>
          <p14:tracePt t="31969" x="7129463" y="3319463"/>
          <p14:tracePt t="31976" x="7312025" y="3319463"/>
          <p14:tracePt t="31985" x="7466013" y="3319463"/>
          <p14:tracePt t="31992" x="7612063" y="3319463"/>
          <p14:tracePt t="32001" x="7758113" y="3319463"/>
          <p14:tracePt t="32009" x="7867650" y="3319463"/>
          <p14:tracePt t="32018" x="7958138" y="3319463"/>
          <p14:tracePt t="32024" x="8086725" y="3319463"/>
          <p14:tracePt t="32034" x="8169275" y="3319463"/>
          <p14:tracePt t="32041" x="8277225" y="3319463"/>
          <p14:tracePt t="32047" x="8350250" y="3319463"/>
          <p14:tracePt t="32057" x="8423275" y="3319463"/>
          <p14:tracePt t="32063" x="8496300" y="3319463"/>
          <p14:tracePt t="32071" x="8559800" y="3302000"/>
          <p14:tracePt t="32079" x="8615363" y="3292475"/>
          <p14:tracePt t="32087" x="8715375" y="3273425"/>
          <p14:tracePt t="32095" x="8807450" y="3265488"/>
          <p14:tracePt t="32104" x="8861425" y="3265488"/>
          <p14:tracePt t="32112" x="8924925" y="3236913"/>
          <p14:tracePt t="32120" x="8997950" y="3228975"/>
          <p14:tracePt t="32128" x="9043988" y="3228975"/>
          <p14:tracePt t="32136" x="9080500" y="3228975"/>
          <p14:tracePt t="32144" x="9097963" y="3219450"/>
          <p14:tracePt t="32153" x="9117013" y="3219450"/>
          <p14:tracePt t="32160" x="9126538" y="3209925"/>
          <p14:tracePt t="32169" x="9134475" y="3209925"/>
          <p14:tracePt t="32625" x="9097963" y="3182938"/>
          <p14:tracePt t="32632" x="9080500" y="3182938"/>
          <p14:tracePt t="32640" x="9043988" y="3182938"/>
          <p14:tracePt t="32648" x="9024938" y="3182938"/>
          <p14:tracePt t="32657" x="8988425" y="3182938"/>
          <p14:tracePt t="32664" x="8961438" y="3182938"/>
          <p14:tracePt t="32672" x="8934450" y="3182938"/>
          <p14:tracePt t="32680" x="8907463" y="3182938"/>
          <p14:tracePt t="32688" x="8888413" y="3182938"/>
          <p14:tracePt t="32696" x="8870950" y="3182938"/>
          <p14:tracePt t="32704" x="8842375" y="3182938"/>
          <p14:tracePt t="32712" x="8834438" y="3182938"/>
          <p14:tracePt t="32720" x="8815388" y="3182938"/>
          <p14:tracePt t="32728" x="8807450" y="3182938"/>
          <p14:tracePt t="32736" x="8797925" y="3182938"/>
          <p14:tracePt t="32760" x="8778875" y="3182938"/>
          <p14:tracePt t="32768" x="8770938" y="3182938"/>
          <p14:tracePt t="32776" x="8751888" y="3182938"/>
          <p14:tracePt t="32785" x="8734425" y="3182938"/>
          <p14:tracePt t="32792" x="8724900" y="3182938"/>
          <p14:tracePt t="32801" x="8715375" y="3182938"/>
          <p14:tracePt t="32818" x="8688388" y="3182938"/>
          <p14:tracePt t="32826" x="8678863" y="3182938"/>
          <p14:tracePt t="32840" x="8669338" y="3182938"/>
          <p14:tracePt t="32848" x="8651875" y="3182938"/>
          <p14:tracePt t="32872" x="8642350" y="3182938"/>
          <p14:tracePt t="32888" x="8632825" y="3182938"/>
          <p14:tracePt t="32943" x="8615363" y="3182938"/>
          <p14:tracePt t="32959" x="8605838" y="3182938"/>
          <p14:tracePt t="32967" x="8596313" y="3182938"/>
          <p14:tracePt t="32976" x="8588375" y="3182938"/>
          <p14:tracePt t="33000" x="8569325" y="3182938"/>
          <p14:tracePt t="33017" x="8559800" y="3182938"/>
          <p14:tracePt t="33033" x="8532813" y="3182938"/>
          <p14:tracePt t="33041" x="8523288" y="3182938"/>
          <p14:tracePt t="33056" x="8515350" y="3182938"/>
          <p14:tracePt t="33065" x="8505825" y="3182938"/>
          <p14:tracePt t="33072" x="8488363" y="3182938"/>
          <p14:tracePt t="33112" x="8478838" y="3182938"/>
          <p14:tracePt t="33136" x="8469313" y="3182938"/>
          <p14:tracePt t="33144" x="8451850" y="3182938"/>
          <p14:tracePt t="33152" x="8442325" y="3182938"/>
          <p14:tracePt t="33161" x="8432800" y="3182938"/>
          <p14:tracePt t="33169" x="8423275" y="3182938"/>
          <p14:tracePt t="33176" x="8405813" y="3182938"/>
          <p14:tracePt t="33186" x="8396288" y="3182938"/>
          <p14:tracePt t="33192" x="8386763" y="3182938"/>
          <p14:tracePt t="33202" x="8369300" y="3182938"/>
          <p14:tracePt t="33208" x="8350250" y="3182938"/>
          <p14:tracePt t="33217" x="8342313" y="3182938"/>
          <p14:tracePt t="33224" x="8332788" y="3182938"/>
          <p14:tracePt t="33247" x="8323263" y="3182938"/>
          <p14:tracePt t="33535" x="8313738" y="3182938"/>
          <p14:tracePt t="33753" x="8296275" y="3182938"/>
          <p14:tracePt t="33793" x="8286750" y="3192463"/>
          <p14:tracePt t="33799" x="8277225" y="3200400"/>
          <p14:tracePt t="34484" x="8277225" y="3209925"/>
          <p14:tracePt t="34487" x="8277225" y="3219450"/>
          <p14:tracePt t="34495" x="8269288" y="3236913"/>
          <p14:tracePt t="34503" x="8259763" y="3236913"/>
          <p14:tracePt t="34512" x="8240713" y="3246438"/>
          <p14:tracePt t="34519" x="8204200" y="3255963"/>
          <p14:tracePt t="34527" x="8177213" y="3273425"/>
          <p14:tracePt t="34535" x="8169275" y="3282950"/>
          <p14:tracePt t="34543" x="8123238" y="3282950"/>
          <p14:tracePt t="34551" x="8077200" y="3292475"/>
          <p14:tracePt t="34559" x="8023225" y="3302000"/>
          <p14:tracePt t="34567" x="7977188" y="3302000"/>
          <p14:tracePt t="34575" x="7921625" y="3302000"/>
          <p14:tracePt t="34584" x="7904163" y="3302000"/>
          <p14:tracePt t="34592" x="7840663" y="3302000"/>
          <p14:tracePt t="34601" x="7777163" y="3302000"/>
          <p14:tracePt t="34608" x="7704138" y="3302000"/>
          <p14:tracePt t="34617" x="7648575" y="3302000"/>
          <p14:tracePt t="34624" x="7594600" y="3302000"/>
          <p14:tracePt t="34634" x="7494588" y="3273425"/>
          <p14:tracePt t="34640" x="7385050" y="3273425"/>
          <p14:tracePt t="34651" x="7292975" y="3255963"/>
          <p14:tracePt t="34656" x="7212013" y="3246438"/>
          <p14:tracePt t="34664" x="7102475" y="3228975"/>
          <p14:tracePt t="34672" x="7019925" y="3192463"/>
          <p14:tracePt t="34680" x="6983413" y="3192463"/>
          <p14:tracePt t="34687" x="6910388" y="3173413"/>
          <p14:tracePt t="34697" x="6873875" y="3173413"/>
          <p14:tracePt t="34705" x="6837363" y="3163888"/>
          <p14:tracePt t="34713" x="6819900" y="3163888"/>
          <p14:tracePt t="34746" x="6810375" y="3163888"/>
          <p14:tracePt t="34761" x="6783388" y="3163888"/>
          <p14:tracePt t="34768" x="6773863" y="3163888"/>
          <p14:tracePt t="34777" x="6764338" y="3163888"/>
          <p14:tracePt t="34786" x="6746875" y="3163888"/>
          <p14:tracePt t="34792" x="6718300" y="3163888"/>
          <p14:tracePt t="34801" x="6681788" y="3163888"/>
          <p14:tracePt t="34810" x="6618288" y="3173413"/>
          <p14:tracePt t="34818" x="6564313" y="3192463"/>
          <p14:tracePt t="34824" x="6491288" y="3192463"/>
          <p14:tracePt t="34832" x="6427788" y="3209925"/>
          <p14:tracePt t="34839" x="6372225" y="3209925"/>
          <p14:tracePt t="34847" x="6326188" y="3219450"/>
          <p14:tracePt t="34857" x="6291263" y="3219450"/>
          <p14:tracePt t="34865" x="6272213" y="3228975"/>
          <p14:tracePt t="34882" x="6254750" y="3228975"/>
          <p14:tracePt t="34955" x="6245225" y="3228975"/>
          <p14:tracePt t="34959" x="6226175" y="3228975"/>
          <p14:tracePt t="34967" x="6208713" y="3228975"/>
          <p14:tracePt t="34991" x="6199188" y="3228975"/>
          <p14:tracePt t="35016" x="6181725" y="3228975"/>
          <p14:tracePt t="35035" x="6172200" y="3209925"/>
          <p14:tracePt t="35053" x="6153150" y="3200400"/>
          <p14:tracePt t="35063" x="6116638" y="3200400"/>
          <p14:tracePt t="35071" x="6062663" y="3200400"/>
          <p14:tracePt t="35079" x="5980113" y="3200400"/>
          <p14:tracePt t="35087" x="5853113" y="3200400"/>
          <p14:tracePt t="35095" x="5780088" y="3200400"/>
          <p14:tracePt t="35103" x="5688013" y="3182938"/>
          <p14:tracePt t="35111" x="5616575" y="3182938"/>
          <p14:tracePt t="35119" x="5543550" y="3182938"/>
          <p14:tracePt t="35127" x="5470525" y="3182938"/>
          <p14:tracePt t="35136" x="5424488" y="3182938"/>
          <p14:tracePt t="35144" x="5387975" y="3182938"/>
          <p14:tracePt t="35152" x="5368925" y="3182938"/>
          <p14:tracePt t="35305" x="5360988" y="3173413"/>
          <p14:tracePt t="35321" x="5360988" y="3163888"/>
          <p14:tracePt t="35329" x="5368925" y="3127375"/>
          <p14:tracePt t="35336" x="5387975" y="3109913"/>
          <p14:tracePt t="35345" x="5405438" y="3090863"/>
          <p14:tracePt t="35352" x="5441950" y="3082925"/>
          <p14:tracePt t="35361" x="5478463" y="3063875"/>
          <p14:tracePt t="35369" x="5514975" y="3036888"/>
          <p14:tracePt t="35377" x="5561013" y="3017838"/>
          <p14:tracePt t="35385" x="5588000" y="3000375"/>
          <p14:tracePt t="35393" x="5643563" y="2973388"/>
          <p14:tracePt t="35402" x="5661025" y="2954338"/>
          <p14:tracePt t="35409" x="5670550" y="2954338"/>
          <p14:tracePt t="35420" x="5680075" y="2946400"/>
          <p14:tracePt t="36690" x="5688013" y="2946400"/>
          <p14:tracePt t="36864" x="5688013" y="2954338"/>
          <p14:tracePt t="36880" x="5688013" y="2963863"/>
          <p14:tracePt t="36888" x="5688013" y="2982913"/>
          <p14:tracePt t="36896" x="5680075" y="2982913"/>
          <p14:tracePt t="36905" x="5680075" y="2990850"/>
          <p14:tracePt t="36912" x="5670550" y="3009900"/>
          <p14:tracePt t="36920" x="5670550" y="3017838"/>
          <p14:tracePt t="36936" x="5670550" y="3027363"/>
          <p14:tracePt t="37057" x="5661025" y="3036888"/>
          <p14:tracePt t="37065" x="5661025" y="3046413"/>
          <p14:tracePt t="37073" x="5643563" y="3046413"/>
          <p14:tracePt t="37081" x="5634038" y="3046413"/>
          <p14:tracePt t="37089" x="5616575" y="3046413"/>
          <p14:tracePt t="37097" x="5597525" y="3054350"/>
          <p14:tracePt t="37105" x="5570538" y="3063875"/>
          <p14:tracePt t="37111" x="5543550" y="3082925"/>
          <p14:tracePt t="37119" x="5478463" y="3090863"/>
          <p14:tracePt t="37127" x="5368925" y="3100388"/>
          <p14:tracePt t="37135" x="5297488" y="3100388"/>
          <p14:tracePt t="37143" x="5168900" y="3136900"/>
          <p14:tracePt t="37151" x="5022850" y="3136900"/>
          <p14:tracePt t="37159" x="4859338" y="3136900"/>
          <p14:tracePt t="37167" x="4640263" y="3136900"/>
          <p14:tracePt t="37175" x="4448175" y="3109913"/>
          <p14:tracePt t="37183" x="4267200" y="3063875"/>
          <p14:tracePt t="37191" x="4121150" y="3036888"/>
          <p14:tracePt t="37200" x="4021138" y="2990850"/>
          <p14:tracePt t="37207" x="3911600" y="2963863"/>
          <p14:tracePt t="37216" x="3846513" y="2927350"/>
          <p14:tracePt t="37223" x="3810000" y="2909888"/>
          <p14:tracePt t="37233" x="3783013" y="2900363"/>
          <p14:tracePt t="37240" x="3765550" y="2890838"/>
          <p14:tracePt t="37248" x="3756025" y="2873375"/>
          <p14:tracePt t="37264" x="3746500" y="2854325"/>
          <p14:tracePt t="37271" x="3729038" y="2827338"/>
          <p14:tracePt t="37279" x="3719513" y="2827338"/>
          <p14:tracePt t="37287" x="3683000" y="2817813"/>
          <p14:tracePt t="37295" x="3619500" y="2800350"/>
          <p14:tracePt t="37303" x="3556000" y="2763838"/>
          <p14:tracePt t="37311" x="3482975" y="2735263"/>
          <p14:tracePt t="37320" x="3400425" y="2681288"/>
          <p14:tracePt t="37328" x="3354388" y="2671763"/>
          <p14:tracePt t="37337" x="3273425" y="2617788"/>
          <p14:tracePt t="37344" x="3244850" y="2608263"/>
          <p14:tracePt t="37352" x="3208338" y="2571750"/>
          <p14:tracePt t="37360" x="3190875" y="2562225"/>
          <p14:tracePt t="37369" x="3181350" y="2562225"/>
          <p14:tracePt t="37392" x="3181350" y="2554288"/>
          <p14:tracePt t="37506" x="3181350" y="2544763"/>
          <p14:tracePt t="37519" x="3181350" y="2535238"/>
          <p14:tracePt t="37568" x="3181350" y="2525713"/>
          <p14:tracePt t="37617" x="3181350" y="2508250"/>
          <p14:tracePt t="37641" x="3181350" y="2498725"/>
          <p14:tracePt t="37657" x="3163888" y="2489200"/>
          <p14:tracePt t="37673" x="3144838" y="2471738"/>
          <p14:tracePt t="37681" x="3100388" y="2444750"/>
          <p14:tracePt t="37689" x="3054350" y="2416175"/>
          <p14:tracePt t="37697" x="3017838" y="2389188"/>
          <p14:tracePt t="37705" x="2998788" y="2379663"/>
          <p14:tracePt t="37713" x="2971800" y="2362200"/>
          <p14:tracePt t="37722" x="2954338" y="2335213"/>
          <p14:tracePt t="37728" x="2917825" y="2316163"/>
          <p14:tracePt t="37736" x="2898775" y="2298700"/>
          <p14:tracePt t="37744" x="2889250" y="2289175"/>
          <p14:tracePt t="37752" x="2889250" y="2279650"/>
          <p14:tracePt t="37761" x="2881313" y="2270125"/>
          <p14:tracePt t="37771" x="2862263" y="2262188"/>
          <p14:tracePt t="37777" x="2852738" y="2252663"/>
          <p14:tracePt t="37785" x="2835275" y="2216150"/>
          <p14:tracePt t="37793" x="2817813" y="2189163"/>
          <p14:tracePt t="37802" x="2808288" y="2170113"/>
          <p14:tracePt t="37809" x="2808288" y="2160588"/>
          <p14:tracePt t="37819" x="2798763" y="2160588"/>
          <p14:tracePt t="37825" x="2789238" y="2143125"/>
          <p14:tracePt t="37835" x="2789238" y="2133600"/>
          <p14:tracePt t="37841" x="2789238" y="2125663"/>
          <p14:tracePt t="37851" x="2781300" y="2116138"/>
          <p14:tracePt t="37856" x="2771775" y="2106613"/>
          <p14:tracePt t="37889" x="2771775" y="2097088"/>
          <p14:tracePt t="37913" x="2771775" y="2089150"/>
          <p14:tracePt t="37921" x="2771775" y="2079625"/>
          <p14:tracePt t="37928" x="2771775" y="2070100"/>
          <p14:tracePt t="37936" x="2771775" y="2052638"/>
          <p14:tracePt t="37944" x="2771775" y="2033588"/>
          <p14:tracePt t="37960" x="2781300" y="2016125"/>
          <p14:tracePt t="37969" x="2781300" y="2006600"/>
          <p14:tracePt t="37976" x="2781300" y="1987550"/>
          <p14:tracePt t="37986" x="2789238" y="1970088"/>
          <p14:tracePt t="37992" x="2808288" y="1951038"/>
          <p14:tracePt t="38008" x="2808288" y="1943100"/>
          <p14:tracePt t="38017" x="2825750" y="1924050"/>
          <p14:tracePt t="38034" x="2835275" y="1914525"/>
          <p14:tracePt t="38040" x="2835275" y="1906588"/>
          <p14:tracePt t="38048" x="2852738" y="1887538"/>
          <p14:tracePt t="38057" x="2862263" y="1878013"/>
          <p14:tracePt t="38063" x="2871788" y="1870075"/>
          <p14:tracePt t="38071" x="2871788" y="1860550"/>
          <p14:tracePt t="38087" x="2881313" y="1841500"/>
          <p14:tracePt t="38095" x="2889250" y="1824038"/>
          <p14:tracePt t="38103" x="2898775" y="1814513"/>
          <p14:tracePt t="38111" x="2908300" y="1787525"/>
          <p14:tracePt t="38119" x="2908300" y="1778000"/>
          <p14:tracePt t="38135" x="2908300" y="1751013"/>
          <p14:tracePt t="38144" x="2908300" y="1741488"/>
          <p14:tracePt t="38169" x="2908300" y="1731963"/>
          <p14:tracePt t="38184" x="2908300" y="1714500"/>
          <p14:tracePt t="38209" x="2908300" y="1704975"/>
          <p14:tracePt t="38233" x="2908300" y="1697038"/>
          <p14:tracePt t="38777" x="2908300" y="1687513"/>
          <p14:tracePt t="38791" x="2908300" y="1677988"/>
          <p14:tracePt t="38800" x="2908300" y="1668463"/>
          <p14:tracePt t="38815" x="2898775" y="1668463"/>
          <p14:tracePt t="38832" x="2889250" y="1660525"/>
          <p14:tracePt t="38847" x="2881313" y="1641475"/>
          <p14:tracePt t="38863" x="2871788" y="1624013"/>
          <p14:tracePt t="38903" x="2862263" y="1614488"/>
          <p14:tracePt t="39201" x="2852738" y="1604963"/>
          <p14:tracePt t="39210" x="2844800" y="1595438"/>
          <p14:tracePt t="39232" x="2844800" y="1587500"/>
          <p14:tracePt t="40092" x="2844800" y="1577975"/>
          <p14:tracePt t="40153" x="2825750" y="1577975"/>
          <p14:tracePt t="40160" x="2781300" y="1577975"/>
          <p14:tracePt t="40168" x="2762250" y="1577975"/>
          <p14:tracePt t="40183" x="2735263" y="1577975"/>
          <p14:tracePt t="40191" x="2716213" y="1577975"/>
          <p14:tracePt t="40200" x="2671763" y="1577975"/>
          <p14:tracePt t="40207" x="2635250" y="1577975"/>
          <p14:tracePt t="40215" x="2589213" y="1587500"/>
          <p14:tracePt t="40223" x="2533650" y="1587500"/>
          <p14:tracePt t="40233" x="2506663" y="1587500"/>
          <p14:tracePt t="40239" x="2462213" y="1595438"/>
          <p14:tracePt t="40247" x="2425700" y="1595438"/>
          <p14:tracePt t="40255" x="2379663" y="1604963"/>
          <p14:tracePt t="40264" x="2324100" y="1604963"/>
          <p14:tracePt t="40271" x="2297113" y="1604963"/>
          <p14:tracePt t="40280" x="2243138" y="1604963"/>
          <p14:tracePt t="40287" x="2179638" y="1604963"/>
          <p14:tracePt t="40295" x="2143125" y="1604963"/>
          <p14:tracePt t="40303" x="2114550" y="1604963"/>
          <p14:tracePt t="40311" x="2087563" y="1604963"/>
          <p14:tracePt t="40320" x="2051050" y="1604963"/>
          <p14:tracePt t="40328" x="2024063" y="1604963"/>
          <p14:tracePt t="40336" x="1997075" y="1604963"/>
          <p14:tracePt t="40344" x="1968500" y="1587500"/>
          <p14:tracePt t="40352" x="1951038" y="1587500"/>
          <p14:tracePt t="40360" x="1914525" y="1577975"/>
          <p14:tracePt t="40369" x="1895475" y="1568450"/>
          <p14:tracePt t="40378" x="1868488" y="1558925"/>
          <p14:tracePt t="40385" x="1824038" y="1531938"/>
          <p14:tracePt t="40394" x="1814513" y="1531938"/>
          <p14:tracePt t="40402" x="1795463" y="1522413"/>
          <p14:tracePt t="40419" x="1768475" y="1522413"/>
          <p14:tracePt t="40425" x="1758950" y="1522413"/>
          <p14:tracePt t="40435" x="1731963" y="1522413"/>
          <p14:tracePt t="40441" x="1714500" y="1522413"/>
          <p14:tracePt t="40452" x="1685925" y="1522413"/>
          <p14:tracePt t="40455" x="1668463" y="1522413"/>
          <p14:tracePt t="40463" x="1641475" y="1522413"/>
          <p14:tracePt t="40471" x="1612900" y="1522413"/>
          <p14:tracePt t="40479" x="1576388" y="1522413"/>
          <p14:tracePt t="40487" x="1558925" y="1522413"/>
          <p14:tracePt t="40495" x="1531938" y="1522413"/>
          <p14:tracePt t="40503" x="1512888" y="1522413"/>
          <p14:tracePt t="40512" x="1495425" y="1522413"/>
          <p14:tracePt t="40519" x="1476375" y="1522413"/>
          <p14:tracePt t="40528" x="1476375" y="1514475"/>
          <p14:tracePt t="40536" x="1449388" y="1514475"/>
          <p14:tracePt t="40544" x="1431925" y="1514475"/>
          <p14:tracePt t="40552" x="1385888" y="1504950"/>
          <p14:tracePt t="40560" x="1358900" y="1504950"/>
          <p14:tracePt t="40568" x="1339850" y="1504950"/>
          <p14:tracePt t="40577" x="1312863" y="1504950"/>
          <p14:tracePt t="40583" x="1303338" y="1504950"/>
          <p14:tracePt t="40593" x="1293813" y="1504950"/>
          <p14:tracePt t="40600" x="1285875" y="1504950"/>
          <p14:tracePt t="40607" x="1258888" y="1504950"/>
          <p14:tracePt t="40615" x="1239838" y="1504950"/>
          <p14:tracePt t="40623" x="1203325" y="1504950"/>
          <p14:tracePt t="40632" x="1176338" y="1504950"/>
          <p14:tracePt t="40640" x="1157288" y="1504950"/>
          <p14:tracePt t="40648" x="1130300" y="1504950"/>
          <p14:tracePt t="40656" x="1112838" y="1504950"/>
          <p14:tracePt t="40664" x="1084263" y="1504950"/>
          <p14:tracePt t="40672" x="1066800" y="1504950"/>
          <p14:tracePt t="40680" x="1057275" y="1504950"/>
          <p14:tracePt t="40688" x="1030288" y="1504950"/>
          <p14:tracePt t="40696" x="1020763" y="1504950"/>
          <p14:tracePt t="40704" x="1011238" y="1504950"/>
          <p14:tracePt t="41025" x="1003300" y="1495425"/>
          <p14:tracePt t="41052" x="1011238" y="1495425"/>
          <p14:tracePt t="41055" x="1020763" y="1485900"/>
          <p14:tracePt t="41079" x="1030288" y="1485900"/>
          <p14:tracePt t="41103" x="1039813" y="1477963"/>
          <p14:tracePt t="41136" x="1047750" y="1468438"/>
          <p14:tracePt t="41153" x="1057275" y="1468438"/>
          <p14:tracePt t="41169" x="1066800" y="1458913"/>
          <p14:tracePt t="41175" x="1076325" y="1449388"/>
          <p14:tracePt t="41215" x="1093788" y="1449388"/>
          <p14:tracePt t="41223" x="1103313" y="1449388"/>
          <p14:tracePt t="41232" x="1112838" y="1449388"/>
          <p14:tracePt t="41248" x="1130300" y="1449388"/>
          <p14:tracePt t="41256" x="1149350" y="1449388"/>
          <p14:tracePt t="41266" x="1176338" y="1449388"/>
          <p14:tracePt t="41271" x="1193800" y="1449388"/>
          <p14:tracePt t="41279" x="1222375" y="1449388"/>
          <p14:tracePt t="41287" x="1230313" y="1449388"/>
          <p14:tracePt t="41295" x="1249363" y="1449388"/>
          <p14:tracePt t="41303" x="1266825" y="1449388"/>
          <p14:tracePt t="41311" x="1276350" y="1449388"/>
          <p14:tracePt t="41319" x="1285875" y="1449388"/>
          <p14:tracePt t="41328" x="1293813" y="1449388"/>
          <p14:tracePt t="41336" x="1322388" y="1441450"/>
          <p14:tracePt t="41370" x="1330325" y="1441450"/>
          <p14:tracePt t="41569" x="1349375" y="1441450"/>
          <p14:tracePt t="41583" x="1358900" y="1441450"/>
          <p14:tracePt t="41591" x="1366838" y="1441450"/>
          <p14:tracePt t="41599" x="1385888" y="1441450"/>
          <p14:tracePt t="41607" x="1412875" y="1441450"/>
          <p14:tracePt t="41616" x="1422400" y="1441450"/>
          <p14:tracePt t="41623" x="1458913" y="1449388"/>
          <p14:tracePt t="41633" x="1504950" y="1477963"/>
          <p14:tracePt t="41640" x="1568450" y="1514475"/>
          <p14:tracePt t="41650" x="1595438" y="1522413"/>
          <p14:tracePt t="41656" x="1641475" y="1531938"/>
          <p14:tracePt t="41664" x="1685925" y="1558925"/>
          <p14:tracePt t="41672" x="1714500" y="1568450"/>
          <p14:tracePt t="41688" x="1722438" y="1568450"/>
          <p14:tracePt t="41696" x="1731963" y="1568450"/>
          <p14:tracePt t="41711" x="1758950" y="1568450"/>
          <p14:tracePt t="41719" x="1778000" y="1558925"/>
          <p14:tracePt t="41727" x="1787525" y="1550988"/>
          <p14:tracePt t="41735" x="1804988" y="1531938"/>
          <p14:tracePt t="41743" x="1814513" y="1514475"/>
          <p14:tracePt t="41751" x="1824038" y="1485900"/>
          <p14:tracePt t="41759" x="1824038" y="1477963"/>
          <p14:tracePt t="41767" x="1831975" y="1458913"/>
          <p14:tracePt t="41783" x="1831975" y="1441450"/>
          <p14:tracePt t="42073" x="1860550" y="1485900"/>
          <p14:tracePt t="42081" x="1868488" y="1531938"/>
          <p14:tracePt t="42090" x="1868488" y="1587500"/>
          <p14:tracePt t="42095" x="1878013" y="1668463"/>
          <p14:tracePt t="42103" x="1887538" y="1704975"/>
          <p14:tracePt t="42111" x="1914525" y="1751013"/>
          <p14:tracePt t="42119" x="1924050" y="1768475"/>
          <p14:tracePt t="42127" x="1924050" y="1797050"/>
          <p14:tracePt t="42135" x="1924050" y="1814513"/>
          <p14:tracePt t="42143" x="1931988" y="1851025"/>
          <p14:tracePt t="42160" x="1931988" y="1878013"/>
          <p14:tracePt t="42168" x="1931988" y="1887538"/>
          <p14:tracePt t="42176" x="1931988" y="1897063"/>
          <p14:tracePt t="42184" x="1931988" y="1933575"/>
          <p14:tracePt t="42191" x="1924050" y="1960563"/>
          <p14:tracePt t="42200" x="1887538" y="1997075"/>
          <p14:tracePt t="42207" x="1851025" y="2060575"/>
          <p14:tracePt t="42215" x="1814513" y="2125663"/>
          <p14:tracePt t="42223" x="1758950" y="2206625"/>
          <p14:tracePt t="42232" x="1714500" y="2306638"/>
          <p14:tracePt t="42239" x="1685925" y="2379663"/>
          <p14:tracePt t="42248" x="1649413" y="2444750"/>
          <p14:tracePt t="42256" x="1622425" y="2508250"/>
          <p14:tracePt t="42264" x="1604963" y="2535238"/>
          <p14:tracePt t="42272" x="1604963" y="2544763"/>
          <p14:tracePt t="42280" x="1595438" y="2562225"/>
          <p14:tracePt t="42313" x="1585913" y="2571750"/>
          <p14:tracePt t="42337" x="1568450" y="2571750"/>
          <p14:tracePt t="42352" x="1549400" y="2554288"/>
          <p14:tracePt t="42361" x="1541463" y="2508250"/>
          <p14:tracePt t="42377" x="1522413" y="2481263"/>
          <p14:tracePt t="42385" x="1512888" y="2462213"/>
          <p14:tracePt t="42391" x="1512888" y="2425700"/>
          <p14:tracePt t="42399" x="1495425" y="2398713"/>
          <p14:tracePt t="42407" x="1485900" y="2371725"/>
          <p14:tracePt t="42416" x="1485900" y="2352675"/>
          <p14:tracePt t="42423" x="1468438" y="2289175"/>
          <p14:tracePt t="42432" x="1468438" y="2262188"/>
          <p14:tracePt t="42439" x="1468438" y="2225675"/>
          <p14:tracePt t="42448" x="1458913" y="2206625"/>
          <p14:tracePt t="42455" x="1458913" y="2179638"/>
          <p14:tracePt t="42464" x="1458913" y="2143125"/>
          <p14:tracePt t="42472" x="1458913" y="2106613"/>
          <p14:tracePt t="42480" x="1458913" y="2079625"/>
          <p14:tracePt t="42489" x="1458913" y="2060575"/>
          <p14:tracePt t="42495" x="1458913" y="2033588"/>
          <p14:tracePt t="42503" x="1458913" y="2024063"/>
          <p14:tracePt t="42511" x="1458913" y="2006600"/>
          <p14:tracePt t="42519" x="1476375" y="1970088"/>
          <p14:tracePt t="42527" x="1485900" y="1970088"/>
          <p14:tracePt t="42536" x="1504950" y="1960563"/>
          <p14:tracePt t="42544" x="1522413" y="1951038"/>
          <p14:tracePt t="42552" x="1568450" y="1924050"/>
          <p14:tracePt t="42560" x="1604963" y="1914525"/>
          <p14:tracePt t="42569" x="1658938" y="1914525"/>
          <p14:tracePt t="42576" x="1704975" y="1914525"/>
          <p14:tracePt t="42584" x="1731963" y="1914525"/>
          <p14:tracePt t="42592" x="1758950" y="1914525"/>
          <p14:tracePt t="42601" x="1804988" y="1914525"/>
          <p14:tracePt t="42608" x="1824038" y="1914525"/>
          <p14:tracePt t="42617" x="1851025" y="1914525"/>
          <p14:tracePt t="42624" x="1868488" y="1924050"/>
          <p14:tracePt t="42634" x="1878013" y="1933575"/>
          <p14:tracePt t="42650" x="1887538" y="1943100"/>
          <p14:tracePt t="42665" x="1887538" y="1951038"/>
          <p14:tracePt t="42681" x="1895475" y="1960563"/>
          <p14:tracePt t="42720" x="1895475" y="1970088"/>
          <p14:tracePt t="42729" x="1895475" y="1987550"/>
          <p14:tracePt t="42736" x="1895475" y="1997075"/>
          <p14:tracePt t="42744" x="1905000" y="2006600"/>
          <p14:tracePt t="42761" x="1905000" y="2016125"/>
          <p14:tracePt t="42777" x="1905000" y="2033588"/>
          <p14:tracePt t="42897" x="1905000" y="2043113"/>
          <p14:tracePt t="42905" x="1905000" y="2052638"/>
          <p14:tracePt t="42913" x="1905000" y="2070100"/>
          <p14:tracePt t="42921" x="1905000" y="2089150"/>
          <p14:tracePt t="42936" x="1905000" y="2097088"/>
          <p14:tracePt t="42944" x="1914525" y="2116138"/>
          <p14:tracePt t="42959" x="1924050" y="2125663"/>
          <p14:tracePt t="42983" x="1931988" y="2125663"/>
          <p14:tracePt t="43007" x="1941513" y="2133600"/>
          <p14:tracePt t="43032" x="1951038" y="2133600"/>
          <p14:tracePt t="43057" x="1987550" y="2143125"/>
          <p14:tracePt t="43065" x="2014538" y="2152650"/>
          <p14:tracePt t="43073" x="2014538" y="2160588"/>
          <p14:tracePt t="43081" x="2024063" y="2160588"/>
          <p14:tracePt t="43090" x="2033588" y="2170113"/>
          <p14:tracePt t="43218" x="2041525" y="2179638"/>
          <p14:tracePt t="43448" x="2041525" y="2189163"/>
          <p14:tracePt t="43456" x="2041525" y="2197100"/>
          <p14:tracePt t="43465" x="2041525" y="2206625"/>
          <p14:tracePt t="43472" x="2041525" y="2233613"/>
          <p14:tracePt t="43480" x="2041525" y="2252663"/>
          <p14:tracePt t="43488" x="2041525" y="2279650"/>
          <p14:tracePt t="43497" x="2041525" y="2298700"/>
          <p14:tracePt t="43504" x="2041525" y="2325688"/>
          <p14:tracePt t="43512" x="2041525" y="2343150"/>
          <p14:tracePt t="43520" x="2041525" y="2371725"/>
          <p14:tracePt t="43528" x="2041525" y="2379663"/>
          <p14:tracePt t="43544" x="2041525" y="2389188"/>
          <p14:tracePt t="43899" x="2041525" y="2398713"/>
          <p14:tracePt t="43905" x="2024063" y="2398713"/>
          <p14:tracePt t="43913" x="2014538" y="2398713"/>
          <p14:tracePt t="43921" x="1987550" y="2408238"/>
          <p14:tracePt t="43929" x="1987550" y="2416175"/>
          <p14:tracePt t="43937" x="1987550" y="2425700"/>
          <p14:tracePt t="43951" x="1978025" y="2435225"/>
          <p14:tracePt t="43975" x="1960563" y="2435225"/>
          <p14:tracePt t="44023" x="1951038" y="2435225"/>
          <p14:tracePt t="44049" x="1941513" y="2435225"/>
          <p14:tracePt t="44061" x="1914525" y="2435225"/>
          <p14:tracePt t="44073" x="1887538" y="2416175"/>
          <p14:tracePt t="44089" x="1860550" y="2398713"/>
          <p14:tracePt t="44097" x="1831975" y="2371725"/>
          <p14:tracePt t="44104" x="1831975" y="2362200"/>
          <p14:tracePt t="44112" x="1824038" y="2343150"/>
          <p14:tracePt t="44120" x="1804988" y="2316163"/>
          <p14:tracePt t="44129" x="1795463" y="2298700"/>
          <p14:tracePt t="44136" x="1795463" y="2279650"/>
          <p14:tracePt t="44144" x="1795463" y="2270125"/>
          <p14:tracePt t="44152" x="1795463" y="2243138"/>
          <p14:tracePt t="44160" x="1787525" y="2225675"/>
          <p14:tracePt t="44168" x="1787525" y="2197100"/>
          <p14:tracePt t="44176" x="1787525" y="2189163"/>
          <p14:tracePt t="44185" x="1787525" y="2152650"/>
          <p14:tracePt t="44192" x="1787525" y="2143125"/>
          <p14:tracePt t="44200" x="1787525" y="2106613"/>
          <p14:tracePt t="44208" x="1787525" y="2089150"/>
          <p14:tracePt t="44218" x="1787525" y="2060575"/>
          <p14:tracePt t="44224" x="1787525" y="2052638"/>
          <p14:tracePt t="44234" x="1787525" y="2043113"/>
          <p14:tracePt t="44240" x="1795463" y="2006600"/>
          <p14:tracePt t="44256" x="1804988" y="1979613"/>
          <p14:tracePt t="44264" x="1814513" y="1970088"/>
          <p14:tracePt t="44272" x="1824038" y="1960563"/>
          <p14:tracePt t="44280" x="1841500" y="1943100"/>
          <p14:tracePt t="44288" x="1860550" y="1924050"/>
          <p14:tracePt t="44296" x="1887538" y="1914525"/>
          <p14:tracePt t="44304" x="1931988" y="1906588"/>
          <p14:tracePt t="44312" x="1997075" y="1887538"/>
          <p14:tracePt t="44320" x="2070100" y="1870075"/>
          <p14:tracePt t="44327" x="2143125" y="1870075"/>
          <p14:tracePt t="44335" x="2214563" y="1870075"/>
          <p14:tracePt t="44343" x="2260600" y="1870075"/>
          <p14:tracePt t="44352" x="2287588" y="1870075"/>
          <p14:tracePt t="44360" x="2306638" y="1870075"/>
          <p14:tracePt t="44367" x="2316163" y="1870075"/>
          <p14:tracePt t="44375" x="2343150" y="1878013"/>
          <p14:tracePt t="44383" x="2352675" y="1897063"/>
          <p14:tracePt t="44391" x="2370138" y="1924050"/>
          <p14:tracePt t="44399" x="2370138" y="1943100"/>
          <p14:tracePt t="44408" x="2389188" y="1960563"/>
          <p14:tracePt t="44423" x="2389188" y="1970088"/>
          <p14:tracePt t="44432" x="2389188" y="1987550"/>
          <p14:tracePt t="44467" x="2389188" y="1997075"/>
          <p14:tracePt t="44472" x="2389188" y="2006600"/>
          <p14:tracePt t="44488" x="2389188" y="2024063"/>
          <p14:tracePt t="44505" x="2389188" y="2033588"/>
          <p14:tracePt t="44513" x="2389188" y="2043113"/>
          <p14:tracePt t="44520" x="2389188" y="2052638"/>
          <p14:tracePt t="44529" x="2389188" y="2060575"/>
          <p14:tracePt t="44545" x="2389188" y="2070100"/>
          <p14:tracePt t="44553" x="2389188" y="2079625"/>
          <p14:tracePt t="44576" x="2389188" y="2089150"/>
          <p14:tracePt t="44665" x="2397125" y="2097088"/>
          <p14:tracePt t="44690" x="2406650" y="2097088"/>
          <p14:tracePt t="44696" x="2425700" y="2097088"/>
          <p14:tracePt t="44705" x="2443163" y="2116138"/>
          <p14:tracePt t="44720" x="2452688" y="2125663"/>
          <p14:tracePt t="44728" x="2479675" y="2143125"/>
          <p14:tracePt t="44736" x="2506663" y="2160588"/>
          <p14:tracePt t="44744" x="2533650" y="2179638"/>
          <p14:tracePt t="44752" x="2598738" y="2216150"/>
          <p14:tracePt t="44760" x="2643188" y="2243138"/>
          <p14:tracePt t="44768" x="2725738" y="2298700"/>
          <p14:tracePt t="44776" x="2789238" y="2316163"/>
          <p14:tracePt t="44785" x="2844800" y="2343150"/>
          <p14:tracePt t="44793" x="2881313" y="2362200"/>
          <p14:tracePt t="44800" x="2908300" y="2389188"/>
          <p14:tracePt t="44808" x="2944813" y="2398713"/>
          <p14:tracePt t="44839" x="2954338" y="2408238"/>
          <p14:tracePt t="44864" x="2954338" y="2425700"/>
          <p14:tracePt t="44880" x="2954338" y="2444750"/>
          <p14:tracePt t="44888" x="2944813" y="2452688"/>
          <p14:tracePt t="44896" x="2935288" y="2462213"/>
          <p14:tracePt t="44906" x="2935288" y="2471738"/>
          <p14:tracePt t="44911" x="2917825" y="2489200"/>
          <p14:tracePt t="44919" x="2908300" y="2498725"/>
          <p14:tracePt t="44928" x="2898775" y="2498725"/>
          <p14:tracePt t="44935" x="2862263" y="2535238"/>
          <p14:tracePt t="44943" x="2852738" y="2535238"/>
          <p14:tracePt t="44951" x="2844800" y="2562225"/>
          <p14:tracePt t="44959" x="2835275" y="2581275"/>
          <p14:tracePt t="44967" x="2808288" y="2625725"/>
          <p14:tracePt t="44975" x="2798763" y="2644775"/>
          <p14:tracePt t="44983" x="2798763" y="2662238"/>
          <p14:tracePt t="44991" x="2798763" y="2671763"/>
          <p14:tracePt t="44999" x="2798763" y="2681288"/>
          <p14:tracePt t="45065" x="2789238" y="2690813"/>
          <p14:tracePt t="45081" x="2771775" y="2690813"/>
          <p14:tracePt t="45092" x="2762250" y="2690813"/>
          <p14:tracePt t="45095" x="2735263" y="2690813"/>
          <p14:tracePt t="45103" x="2725738" y="2690813"/>
          <p14:tracePt t="45111" x="2716213" y="2690813"/>
          <p14:tracePt t="45127" x="2698750" y="2690813"/>
          <p14:tracePt t="45135" x="2679700" y="2690813"/>
          <p14:tracePt t="45143" x="2635250" y="2662238"/>
          <p14:tracePt t="45151" x="2616200" y="2644775"/>
          <p14:tracePt t="45159" x="2579688" y="2608263"/>
          <p14:tracePt t="45168" x="2562225" y="2589213"/>
          <p14:tracePt t="45175" x="2525713" y="2535238"/>
          <p14:tracePt t="45184" x="2506663" y="2508250"/>
          <p14:tracePt t="45191" x="2498725" y="2444750"/>
          <p14:tracePt t="45199" x="2470150" y="2398713"/>
          <p14:tracePt t="45207" x="2470150" y="2371725"/>
          <p14:tracePt t="45215" x="2452688" y="2325688"/>
          <p14:tracePt t="45223" x="2452688" y="2289175"/>
          <p14:tracePt t="45233" x="2452688" y="2243138"/>
          <p14:tracePt t="45239" x="2443163" y="2206625"/>
          <p14:tracePt t="45248" x="2443163" y="2160588"/>
          <p14:tracePt t="45255" x="2416175" y="2125663"/>
          <p14:tracePt t="45263" x="2416175" y="2116138"/>
          <p14:tracePt t="45272" x="2406650" y="2079625"/>
          <p14:tracePt t="45284" x="2397125" y="2043113"/>
          <p14:tracePt t="45288" x="2397125" y="2024063"/>
          <p14:tracePt t="45304" x="2397125" y="1997075"/>
          <p14:tracePt t="45312" x="2397125" y="1987550"/>
          <p14:tracePt t="45320" x="2397125" y="1970088"/>
          <p14:tracePt t="45328" x="2397125" y="1951038"/>
          <p14:tracePt t="45336" x="2397125" y="1943100"/>
          <p14:tracePt t="45344" x="2397125" y="1933575"/>
          <p14:tracePt t="45352" x="2397125" y="1924050"/>
          <p14:tracePt t="45360" x="2397125" y="1914525"/>
          <p14:tracePt t="45368" x="2416175" y="1887538"/>
          <p14:tracePt t="45376" x="2452688" y="1870075"/>
          <p14:tracePt t="45385" x="2506663" y="1851025"/>
          <p14:tracePt t="45392" x="2598738" y="1841500"/>
          <p14:tracePt t="45400" x="2679700" y="1824038"/>
          <p14:tracePt t="45408" x="2789238" y="1797050"/>
          <p14:tracePt t="45417" x="2881313" y="1797050"/>
          <p14:tracePt t="45424" x="2935288" y="1797050"/>
          <p14:tracePt t="45433" x="2998788" y="1797050"/>
          <p14:tracePt t="45440" x="3008313" y="1797050"/>
          <p14:tracePt t="45450" x="3017838" y="1797050"/>
          <p14:tracePt t="45456" x="3027363" y="1804988"/>
          <p14:tracePt t="45465" x="3027363" y="1833563"/>
          <p14:tracePt t="45472" x="3027363" y="1851025"/>
          <p14:tracePt t="45480" x="3027363" y="1878013"/>
          <p14:tracePt t="45488" x="3027363" y="1897063"/>
          <p14:tracePt t="45496" x="3027363" y="1933575"/>
          <p14:tracePt t="45504" x="3027363" y="1979613"/>
          <p14:tracePt t="45512" x="3027363" y="2016125"/>
          <p14:tracePt t="45520" x="3027363" y="2060575"/>
          <p14:tracePt t="45528" x="3008313" y="2106613"/>
          <p14:tracePt t="45536" x="2954338" y="2189163"/>
          <p14:tracePt t="45544" x="2925763" y="2233613"/>
          <p14:tracePt t="45552" x="2889250" y="2298700"/>
          <p14:tracePt t="45560" x="2881313" y="2325688"/>
          <p14:tracePt t="45569" x="2871788" y="2371725"/>
          <p14:tracePt t="45576" x="2844800" y="2389188"/>
          <p14:tracePt t="45584" x="2844800" y="2398713"/>
          <p14:tracePt t="45592" x="2825750" y="2435225"/>
          <p14:tracePt t="45600" x="2798763" y="2452688"/>
          <p14:tracePt t="45608" x="2781300" y="2462213"/>
          <p14:tracePt t="45616" x="2744788" y="2471738"/>
          <p14:tracePt t="45624" x="2698750" y="2481263"/>
          <p14:tracePt t="45633" x="2643188" y="2481263"/>
          <p14:tracePt t="45640" x="2589213" y="2481263"/>
          <p14:tracePt t="45649" x="2543175" y="2481263"/>
          <p14:tracePt t="45655" x="2516188" y="2481263"/>
          <p14:tracePt t="45663" x="2443163" y="2481263"/>
          <p14:tracePt t="45671" x="2416175" y="2471738"/>
          <p14:tracePt t="45679" x="2370138" y="2452688"/>
          <p14:tracePt t="45687" x="2352675" y="2435225"/>
          <p14:tracePt t="45695" x="2324100" y="2408238"/>
          <p14:tracePt t="45703" x="2287588" y="2379663"/>
          <p14:tracePt t="45711" x="2279650" y="2371725"/>
          <p14:tracePt t="45720" x="2279650" y="2362200"/>
          <p14:tracePt t="45728" x="2279650" y="2352675"/>
          <p14:tracePt t="45736" x="2279650" y="2343150"/>
          <p14:tracePt t="45752" x="2279650" y="2325688"/>
          <p14:tracePt t="45760" x="2279650" y="2306638"/>
          <p14:tracePt t="45776" x="2279650" y="2298700"/>
          <p14:tracePt t="45792" x="2279650" y="2289175"/>
          <p14:tracePt t="45816" x="2279650" y="2279650"/>
          <p14:tracePt t="45840" x="2279650" y="2262188"/>
          <p14:tracePt t="45857" x="2279650" y="2252663"/>
          <p14:tracePt t="45873" x="2279650" y="2243138"/>
          <p14:tracePt t="45885" x="2279650" y="2225675"/>
          <p14:tracePt t="45896" x="2279650" y="2216150"/>
          <p14:tracePt t="45904" x="2287588" y="2206625"/>
          <p14:tracePt t="45912" x="2297113" y="2206625"/>
          <p14:tracePt t="45920" x="2306638" y="2197100"/>
          <p14:tracePt t="45944" x="2316163" y="2197100"/>
          <p14:tracePt t="45952" x="2324100" y="2197100"/>
          <p14:tracePt t="45960" x="2333625" y="2197100"/>
          <p14:tracePt t="45968" x="2343150" y="2197100"/>
          <p14:tracePt t="45976" x="2352675" y="2197100"/>
          <p14:tracePt t="45984" x="2370138" y="2197100"/>
          <p14:tracePt t="45992" x="2389188" y="2225675"/>
          <p14:tracePt t="46008" x="2397125" y="2243138"/>
          <p14:tracePt t="46024" x="2406650" y="2252663"/>
          <p14:tracePt t="46056" x="2406650" y="2262188"/>
          <p14:tracePt t="46121" x="2406650" y="2270125"/>
          <p14:tracePt t="46129" x="2406650" y="2289175"/>
          <p14:tracePt t="46137" x="2406650" y="2306638"/>
          <p14:tracePt t="46145" x="2397125" y="2306638"/>
          <p14:tracePt t="46153" x="2379663" y="2306638"/>
          <p14:tracePt t="46161" x="2360613" y="2306638"/>
          <p14:tracePt t="46169" x="2343150" y="2306638"/>
          <p14:tracePt t="46193" x="2324100" y="2306638"/>
          <p14:tracePt t="46209" x="2306638" y="2298700"/>
          <p14:tracePt t="46218" x="2306638" y="2289175"/>
          <p14:tracePt t="46225" x="2306638" y="2262188"/>
          <p14:tracePt t="46235" x="2306638" y="2225675"/>
          <p14:tracePt t="46241" x="2306638" y="2206625"/>
          <p14:tracePt t="46252" x="2306638" y="2152650"/>
          <p14:tracePt t="46257" x="2306638" y="2143125"/>
          <p14:tracePt t="46268" x="2306638" y="2116138"/>
          <p14:tracePt t="46273" x="2316163" y="2097088"/>
          <p14:tracePt t="46284" x="2333625" y="2060575"/>
          <p14:tracePt t="46288" x="2360613" y="2033588"/>
          <p14:tracePt t="46296" x="2416175" y="1997075"/>
          <p14:tracePt t="46304" x="2416175" y="1987550"/>
          <p14:tracePt t="46312" x="2452688" y="1979613"/>
          <p14:tracePt t="46320" x="2489200" y="1960563"/>
          <p14:tracePt t="46328" x="2506663" y="1951038"/>
          <p14:tracePt t="46336" x="2525713" y="1951038"/>
          <p14:tracePt t="46344" x="2552700" y="1943100"/>
          <p14:tracePt t="46352" x="2570163" y="1933575"/>
          <p14:tracePt t="46360" x="2589213" y="1933575"/>
          <p14:tracePt t="46368" x="2598738" y="1933575"/>
          <p14:tracePt t="46425" x="2606675" y="1933575"/>
          <p14:tracePt t="46441" x="2616200" y="1933575"/>
          <p14:tracePt t="46451" x="2643188" y="1933575"/>
          <p14:tracePt t="46457" x="2662238" y="1943100"/>
          <p14:tracePt t="46466" x="2671763" y="1960563"/>
          <p14:tracePt t="46472" x="2689225" y="1987550"/>
          <p14:tracePt t="46484" x="2689225" y="2006600"/>
          <p14:tracePt t="46489" x="2698750" y="2043113"/>
          <p14:tracePt t="46501" x="2698750" y="2060575"/>
          <p14:tracePt t="46504" x="2698750" y="2089150"/>
          <p14:tracePt t="46512" x="2698750" y="2097088"/>
          <p14:tracePt t="46528" x="2698750" y="2106613"/>
          <p14:tracePt t="46536" x="2689225" y="2143125"/>
          <p14:tracePt t="46544" x="2679700" y="2152650"/>
          <p14:tracePt t="46552" x="2652713" y="2179638"/>
          <p14:tracePt t="46569" x="2606675" y="2206625"/>
          <p14:tracePt t="46576" x="2598738" y="2206625"/>
          <p14:tracePt t="46585" x="2579688" y="2216150"/>
          <p14:tracePt t="46592" x="2562225" y="2216150"/>
          <p14:tracePt t="46608" x="2552700" y="2216150"/>
          <p14:tracePt t="46624" x="2543175" y="2216150"/>
          <p14:tracePt t="46873" x="2533650" y="2225675"/>
          <p14:tracePt t="46895" x="2533650" y="2233613"/>
          <p14:tracePt t="46911" x="2533650" y="2243138"/>
          <p14:tracePt t="46919" x="2533650" y="2262188"/>
          <p14:tracePt t="46928" x="2533650" y="2270125"/>
          <p14:tracePt t="46936" x="2533650" y="2279650"/>
          <p14:tracePt t="46943" x="2525713" y="2289175"/>
          <p14:tracePt t="46968" x="2516188" y="2289175"/>
          <p14:tracePt t="47137" x="2525713" y="2289175"/>
          <p14:tracePt t="47145" x="2570163" y="2289175"/>
          <p14:tracePt t="47152" x="2635250" y="2289175"/>
          <p14:tracePt t="47161" x="2744788" y="2289175"/>
          <p14:tracePt t="47169" x="2835275" y="2289175"/>
          <p14:tracePt t="47177" x="2981325" y="2289175"/>
          <p14:tracePt t="47185" x="3163888" y="2289175"/>
          <p14:tracePt t="47193" x="3327400" y="2289175"/>
          <p14:tracePt t="47202" x="3455988" y="2289175"/>
          <p14:tracePt t="47209" x="3563938" y="2289175"/>
          <p14:tracePt t="47219" x="3692525" y="2289175"/>
          <p14:tracePt t="47224" x="3746500" y="2289175"/>
          <p14:tracePt t="47235" x="3802063" y="2289175"/>
          <p14:tracePt t="47241" x="3810000" y="2289175"/>
          <p14:tracePt t="47251" x="3838575" y="2298700"/>
          <p14:tracePt t="47257" x="3846513" y="2306638"/>
          <p14:tracePt t="47281" x="3856038" y="2316163"/>
          <p14:tracePt t="47288" x="3865563" y="2325688"/>
          <p14:tracePt t="47297" x="3883025" y="2335213"/>
          <p14:tracePt t="47304" x="3902075" y="2352675"/>
          <p14:tracePt t="47312" x="3919538" y="2371725"/>
          <p14:tracePt t="47320" x="3948113" y="2371725"/>
          <p14:tracePt t="47328" x="3992563" y="2398713"/>
          <p14:tracePt t="47335" x="4038600" y="2425700"/>
          <p14:tracePt t="47343" x="4111625" y="2444750"/>
          <p14:tracePt t="47352" x="4230688" y="2489200"/>
          <p14:tracePt t="47360" x="4321175" y="2498725"/>
          <p14:tracePt t="47368" x="4440238" y="2544763"/>
          <p14:tracePt t="47376" x="4540250" y="2571750"/>
          <p14:tracePt t="47384" x="4667250" y="2598738"/>
          <p14:tracePt t="47391" x="4813300" y="2625725"/>
          <p14:tracePt t="47401" x="4932363" y="2671763"/>
          <p14:tracePt t="47407" x="5114925" y="2717800"/>
          <p14:tracePt t="47416" x="5314950" y="2735263"/>
          <p14:tracePt t="47423" x="5551488" y="2781300"/>
          <p14:tracePt t="47431" x="5826125" y="2800350"/>
          <p14:tracePt t="47439" x="6108700" y="2863850"/>
          <p14:tracePt t="47448" x="6464300" y="2900363"/>
          <p14:tracePt t="47455" x="6754813" y="2954338"/>
          <p14:tracePt t="47464" x="7019925" y="2973388"/>
          <p14:tracePt t="47472" x="7229475" y="3009900"/>
          <p14:tracePt t="47480" x="7439025" y="3036888"/>
          <p14:tracePt t="47488" x="7621588" y="3073400"/>
          <p14:tracePt t="47496" x="7758113" y="3082925"/>
          <p14:tracePt t="47504" x="7921625" y="3119438"/>
          <p14:tracePt t="47512" x="8031163" y="3127375"/>
          <p14:tracePt t="47521" x="8123238" y="3146425"/>
          <p14:tracePt t="47528" x="8186738" y="3146425"/>
          <p14:tracePt t="47536" x="8296275" y="3155950"/>
          <p14:tracePt t="47544" x="8359775" y="3182938"/>
          <p14:tracePt t="47552" x="8432800" y="3192463"/>
          <p14:tracePt t="47560" x="8505825" y="3192463"/>
          <p14:tracePt t="47568" x="8615363" y="3209925"/>
          <p14:tracePt t="47576" x="8715375" y="3219450"/>
          <p14:tracePt t="47585" x="8842375" y="3265488"/>
          <p14:tracePt t="47591" x="8961438" y="3292475"/>
          <p14:tracePt t="47601" x="9070975" y="3319463"/>
          <p14:tracePt t="49040" x="8851900" y="3273425"/>
          <p14:tracePt t="49047" x="8688388" y="3246438"/>
          <p14:tracePt t="49055" x="8542338" y="3228975"/>
          <p14:tracePt t="49064" x="8415338" y="3173413"/>
          <p14:tracePt t="49071" x="8296275" y="3155950"/>
          <p14:tracePt t="49079" x="8204200" y="3127375"/>
          <p14:tracePt t="49087" x="8123238" y="3119438"/>
          <p14:tracePt t="49095" x="8031163" y="3119438"/>
          <p14:tracePt t="49104" x="7940675" y="3119438"/>
          <p14:tracePt t="49112" x="7867650" y="3119438"/>
          <p14:tracePt t="49120" x="7740650" y="3119438"/>
          <p14:tracePt t="49128" x="7612063" y="3119438"/>
          <p14:tracePt t="49136" x="7485063" y="3119438"/>
          <p14:tracePt t="49144" x="7375525" y="3119438"/>
          <p14:tracePt t="49152" x="7248525" y="3119438"/>
          <p14:tracePt t="49161" x="7119938" y="3100388"/>
          <p14:tracePt t="49169" x="6992938" y="3090863"/>
          <p14:tracePt t="49177" x="6892925" y="3063875"/>
          <p14:tracePt t="49184" x="6783388" y="3046413"/>
          <p14:tracePt t="49193" x="6737350" y="3036888"/>
          <p14:tracePt t="49201" x="6681788" y="3027363"/>
          <p14:tracePt t="49209" x="6645275" y="3017838"/>
          <p14:tracePt t="49217" x="6618288" y="2990850"/>
          <p14:tracePt t="49226" x="6610350" y="2990850"/>
          <p14:tracePt t="49250" x="6600825" y="2982913"/>
          <p14:tracePt t="49280" x="6581775" y="2982913"/>
          <p14:tracePt t="49288" x="6564313" y="2982913"/>
          <p14:tracePt t="49296" x="6518275" y="2982913"/>
          <p14:tracePt t="49304" x="6435725" y="2982913"/>
          <p14:tracePt t="49312" x="6291263" y="2982913"/>
          <p14:tracePt t="49319" x="6145213" y="2982913"/>
          <p14:tracePt t="49327" x="5943600" y="2982913"/>
          <p14:tracePt t="49335" x="5789613" y="2982913"/>
          <p14:tracePt t="49343" x="5643563" y="2982913"/>
          <p14:tracePt t="49351" x="5497513" y="2982913"/>
          <p14:tracePt t="49359" x="5368925" y="2982913"/>
          <p14:tracePt t="49367" x="5278438" y="2982913"/>
          <p14:tracePt t="49375" x="5232400" y="2982913"/>
          <p14:tracePt t="49383" x="5205413" y="2982913"/>
          <p14:tracePt t="49533" x="5241925" y="2982913"/>
          <p14:tracePt t="49535" x="5305425" y="2982913"/>
          <p14:tracePt t="49543" x="5461000" y="2946400"/>
          <p14:tracePt t="49551" x="5570538" y="2927350"/>
          <p14:tracePt t="49559" x="5680075" y="2927350"/>
          <p14:tracePt t="49567" x="5862638" y="2900363"/>
          <p14:tracePt t="49576" x="6043613" y="2900363"/>
          <p14:tracePt t="49585" x="6245225" y="2900363"/>
          <p14:tracePt t="49592" x="6445250" y="2900363"/>
          <p14:tracePt t="49600" x="6618288" y="2900363"/>
          <p14:tracePt t="49608" x="6746875" y="2900363"/>
          <p14:tracePt t="49617" x="6856413" y="2900363"/>
          <p14:tracePt t="49624" x="6919913" y="2900363"/>
          <p14:tracePt t="49633" x="6956425" y="2900363"/>
          <p14:tracePt t="49849" x="7000875" y="2900363"/>
          <p14:tracePt t="49857" x="7056438" y="2900363"/>
          <p14:tracePt t="49866" x="7165975" y="2900363"/>
          <p14:tracePt t="49873" x="7356475" y="2900363"/>
          <p14:tracePt t="49890" x="7904163" y="2982913"/>
          <p14:tracePt t="49896" x="8259763" y="3046413"/>
          <p14:tracePt t="49903" x="8496300" y="3054350"/>
          <p14:tracePt t="49911" x="8770938" y="3073400"/>
          <p14:tracePt t="49919" x="8970963" y="3090863"/>
          <p14:tracePt t="49927" x="9097963" y="3090863"/>
          <p14:tracePt t="51874" x="8442325" y="3255963"/>
          <p14:tracePt t="51883" x="7931150" y="3155950"/>
          <p14:tracePt t="51889" x="7548563" y="3136900"/>
          <p14:tracePt t="51904" x="6746875" y="3073400"/>
          <p14:tracePt t="51912" x="6326188" y="3027363"/>
          <p14:tracePt t="51920" x="5935663" y="2982913"/>
          <p14:tracePt t="51928" x="5653088" y="2946400"/>
          <p14:tracePt t="51936" x="5368925" y="2890838"/>
          <p14:tracePt t="51944" x="5187950" y="2873375"/>
          <p14:tracePt t="51952" x="4932363" y="2854325"/>
          <p14:tracePt t="51960" x="4730750" y="2844800"/>
          <p14:tracePt t="51968" x="4567238" y="2800350"/>
          <p14:tracePt t="51976" x="4367213" y="2781300"/>
          <p14:tracePt t="51985" x="4157663" y="2735263"/>
          <p14:tracePt t="51991" x="3919538" y="2717800"/>
          <p14:tracePt t="51999" x="3756025" y="2681288"/>
          <p14:tracePt t="52007" x="3546475" y="2654300"/>
          <p14:tracePt t="52016" x="3382963" y="2625725"/>
          <p14:tracePt t="52023" x="3236913" y="2608263"/>
          <p14:tracePt t="52032" x="3090863" y="2581275"/>
          <p14:tracePt t="52040" x="2971800" y="2554288"/>
          <p14:tracePt t="52050" x="2871788" y="2508250"/>
          <p14:tracePt t="52056" x="2844800" y="2498725"/>
          <p14:tracePt t="52067" x="2825750" y="2489200"/>
          <p14:tracePt t="52104" x="2817813" y="2481263"/>
          <p14:tracePt t="52120" x="2817813" y="2471738"/>
          <p14:tracePt t="52423" x="2817813" y="2498725"/>
          <p14:tracePt t="52431" x="2817813" y="2517775"/>
          <p14:tracePt t="52439" x="2817813" y="2554288"/>
          <p14:tracePt t="52447" x="2817813" y="2589213"/>
          <p14:tracePt t="52456" x="2817813" y="2617788"/>
          <p14:tracePt t="52467" x="2817813" y="2671763"/>
          <p14:tracePt t="52472" x="2817813" y="2690813"/>
          <p14:tracePt t="52485" x="2817813" y="2708275"/>
          <p14:tracePt t="52489" x="2808288" y="2735263"/>
          <p14:tracePt t="52498" x="2808288" y="2744788"/>
          <p14:tracePt t="52503" x="2808288" y="2754313"/>
          <p14:tracePt t="52535" x="2798763" y="2754313"/>
          <p14:tracePt t="52551" x="2789238" y="2763838"/>
          <p14:tracePt t="52568" x="2752725" y="2790825"/>
          <p14:tracePt t="52576" x="2725738" y="2790825"/>
          <p14:tracePt t="52585" x="2671763" y="2817813"/>
          <p14:tracePt t="52592" x="2606675" y="2844800"/>
          <p14:tracePt t="52602" x="2533650" y="2854325"/>
          <p14:tracePt t="52608" x="2462213" y="2854325"/>
          <p14:tracePt t="52617" x="2379663" y="2854325"/>
          <p14:tracePt t="52624" x="2324100" y="2854325"/>
          <p14:tracePt t="52634" x="2270125" y="2854325"/>
          <p14:tracePt t="52640" x="2214563" y="2854325"/>
          <p14:tracePt t="52650" x="2197100" y="2854325"/>
          <p14:tracePt t="52656" x="2151063" y="2836863"/>
          <p14:tracePt t="52667" x="2143125" y="2827338"/>
          <p14:tracePt t="52672" x="2114550" y="2800350"/>
          <p14:tracePt t="52683" x="2106613" y="2790825"/>
          <p14:tracePt t="52689" x="2106613" y="2771775"/>
          <p14:tracePt t="52697" x="2106613" y="2754313"/>
          <p14:tracePt t="52704" x="2106613" y="2727325"/>
          <p14:tracePt t="52712" x="2106613" y="2717800"/>
          <p14:tracePt t="52720" x="2106613" y="2698750"/>
          <p14:tracePt t="52727" x="2106613" y="2681288"/>
          <p14:tracePt t="52735" x="2106613" y="2662238"/>
          <p14:tracePt t="52751" x="2106613" y="2635250"/>
          <p14:tracePt t="52759" x="2106613" y="2617788"/>
          <p14:tracePt t="52767" x="2106613" y="2589213"/>
          <p14:tracePt t="52775" x="2106613" y="2571750"/>
          <p14:tracePt t="52784" x="2097088" y="2525713"/>
          <p14:tracePt t="52792" x="2097088" y="2489200"/>
          <p14:tracePt t="52799" x="2097088" y="2444750"/>
          <p14:tracePt t="52808" x="2097088" y="2389188"/>
          <p14:tracePt t="52816" x="2097088" y="2335213"/>
          <p14:tracePt t="52824" x="2097088" y="2243138"/>
          <p14:tracePt t="52832" x="2097088" y="2189163"/>
          <p14:tracePt t="52840" x="2097088" y="2116138"/>
          <p14:tracePt t="52849" x="2097088" y="2016125"/>
          <p14:tracePt t="52856" x="2097088" y="1960563"/>
          <p14:tracePt t="52865" x="2097088" y="1906588"/>
          <p14:tracePt t="52872" x="2106613" y="1878013"/>
          <p14:tracePt t="52882" x="2106613" y="1841500"/>
          <p14:tracePt t="52902" x="2143125" y="1797050"/>
          <p14:tracePt t="52904" x="2151063" y="1787525"/>
          <p14:tracePt t="52920" x="2160588" y="1778000"/>
          <p14:tracePt t="52928" x="2170113" y="1778000"/>
          <p14:tracePt t="52936" x="2187575" y="1778000"/>
          <p14:tracePt t="52944" x="2206625" y="1778000"/>
          <p14:tracePt t="52952" x="2214563" y="1778000"/>
          <p14:tracePt t="52960" x="2233613" y="1778000"/>
          <p14:tracePt t="52968" x="2243138" y="1778000"/>
          <p14:tracePt t="52984" x="2251075" y="1778000"/>
          <p14:tracePt t="52992" x="2270125" y="1787525"/>
          <p14:tracePt t="53000" x="2287588" y="1797050"/>
          <p14:tracePt t="53008" x="2306638" y="1804988"/>
          <p14:tracePt t="53016" x="2343150" y="1841500"/>
          <p14:tracePt t="53024" x="2370138" y="1860550"/>
          <p14:tracePt t="53033" x="2389188" y="1870075"/>
          <p14:tracePt t="53040" x="2425700" y="1897063"/>
          <p14:tracePt t="53053" x="2452688" y="1933575"/>
          <p14:tracePt t="53055" x="2462213" y="1960563"/>
          <p14:tracePt t="53064" x="2470150" y="2006600"/>
          <p14:tracePt t="53071" x="2479675" y="2033588"/>
          <p14:tracePt t="53080" x="2489200" y="2052638"/>
          <p14:tracePt t="53087" x="2489200" y="2097088"/>
          <p14:tracePt t="53095" x="2489200" y="2116138"/>
          <p14:tracePt t="53103" x="2489200" y="2125663"/>
          <p14:tracePt t="53111" x="2498725" y="2143125"/>
          <p14:tracePt t="53119" x="2498725" y="2152650"/>
          <p14:tracePt t="53128" x="2498725" y="2179638"/>
          <p14:tracePt t="53136" x="2498725" y="2189163"/>
          <p14:tracePt t="53144" x="2498725" y="2197100"/>
          <p14:tracePt t="53152" x="2498725" y="2216150"/>
          <p14:tracePt t="53160" x="2498725" y="2225675"/>
          <p14:tracePt t="53168" x="2498725" y="2233613"/>
          <p14:tracePt t="53176" x="2498725" y="2270125"/>
          <p14:tracePt t="53184" x="2498725" y="2289175"/>
          <p14:tracePt t="53192" x="2498725" y="2325688"/>
          <p14:tracePt t="53200" x="2498725" y="2371725"/>
          <p14:tracePt t="53208" x="2498725" y="2408238"/>
          <p14:tracePt t="53217" x="2498725" y="2435225"/>
          <p14:tracePt t="53224" x="2498725" y="2481263"/>
          <p14:tracePt t="53233" x="2498725" y="2508250"/>
          <p14:tracePt t="53240" x="2498725" y="2535238"/>
          <p14:tracePt t="53251" x="2498725" y="2581275"/>
          <p14:tracePt t="53256" x="2498725" y="2608263"/>
          <p14:tracePt t="53267" x="2498725" y="2625725"/>
          <p14:tracePt t="53272" x="2498725" y="2635250"/>
          <p14:tracePt t="53282" x="2498725" y="2644775"/>
          <p14:tracePt t="53393" x="2506663" y="2654300"/>
          <p14:tracePt t="53401" x="2516188" y="2654300"/>
          <p14:tracePt t="53409" x="2525713" y="2662238"/>
          <p14:tracePt t="53420" x="2533650" y="2662238"/>
          <p14:tracePt t="53425" x="2543175" y="2662238"/>
          <p14:tracePt t="53441" x="2570163" y="2671763"/>
          <p14:tracePt t="53457" x="2589213" y="2681288"/>
          <p14:tracePt t="53468" x="2606675" y="2681288"/>
          <p14:tracePt t="53484" x="2625725" y="2698750"/>
          <p14:tracePt t="53492" x="2662238" y="2698750"/>
          <p14:tracePt t="53497" x="2662238" y="2708275"/>
          <p14:tracePt t="53505" x="2679700" y="2727325"/>
          <p14:tracePt t="53513" x="2689225" y="2744788"/>
          <p14:tracePt t="53522" x="2716213" y="2763838"/>
          <p14:tracePt t="53529" x="2716213" y="2781300"/>
          <p14:tracePt t="53538" x="2725738" y="2808288"/>
          <p14:tracePt t="53544" x="2725738" y="2827338"/>
          <p14:tracePt t="53552" x="2725738" y="2854325"/>
          <p14:tracePt t="53560" x="2725738" y="2890838"/>
          <p14:tracePt t="53568" x="2725738" y="2927350"/>
          <p14:tracePt t="53576" x="2725738" y="2954338"/>
          <p14:tracePt t="53584" x="2725738" y="3009900"/>
          <p14:tracePt t="53591" x="2725738" y="3063875"/>
          <p14:tracePt t="53599" x="2725738" y="3109913"/>
          <p14:tracePt t="53607" x="2725738" y="3163888"/>
          <p14:tracePt t="53615" x="2725738" y="3219450"/>
          <p14:tracePt t="53623" x="2708275" y="3282950"/>
          <p14:tracePt t="53631" x="2698750" y="3355975"/>
          <p14:tracePt t="53639" x="2698750" y="3411538"/>
          <p14:tracePt t="53648" x="2679700" y="3455988"/>
          <p14:tracePt t="53655" x="2679700" y="3502025"/>
          <p14:tracePt t="53664" x="2679700" y="3529013"/>
          <p14:tracePt t="53671" x="2671763" y="3548063"/>
          <p14:tracePt t="53687" x="2671763" y="3556000"/>
          <p14:tracePt t="53751" x="2652713" y="3584575"/>
          <p14:tracePt t="53759" x="2635250" y="3611563"/>
          <p14:tracePt t="53767" x="2625725" y="3611563"/>
          <p14:tracePt t="53776" x="2616200" y="3629025"/>
          <p14:tracePt t="53786" x="2598738" y="3638550"/>
          <p14:tracePt t="53793" x="2570163" y="3665538"/>
          <p14:tracePt t="53802" x="2543175" y="3684588"/>
          <p14:tracePt t="53809" x="2533650" y="3694113"/>
          <p14:tracePt t="53817" x="2525713" y="3694113"/>
          <p14:tracePt t="53825" x="2506663" y="3702050"/>
          <p14:tracePt t="53834" x="2479675" y="3702050"/>
          <p14:tracePt t="53841" x="2470150" y="3702050"/>
          <p14:tracePt t="53853" x="2462213" y="3702050"/>
          <p14:tracePt t="53857" x="2433638" y="3711575"/>
          <p14:tracePt t="53870" x="2425700" y="3711575"/>
          <p14:tracePt t="53873" x="2416175" y="3711575"/>
          <p14:tracePt t="53882" x="2379663" y="3711575"/>
          <p14:tracePt t="53889" x="2360613" y="3711575"/>
          <p14:tracePt t="53899" x="2333625" y="3711575"/>
          <p14:tracePt t="53903" x="2324100" y="3711575"/>
          <p14:tracePt t="53911" x="2287588" y="3694113"/>
          <p14:tracePt t="53920" x="2270125" y="3675063"/>
          <p14:tracePt t="53927" x="2224088" y="3657600"/>
          <p14:tracePt t="53935" x="2170113" y="3629025"/>
          <p14:tracePt t="53943" x="2133600" y="3621088"/>
          <p14:tracePt t="53952" x="2114550" y="3611563"/>
          <p14:tracePt t="53959" x="2087563" y="3602038"/>
          <p14:tracePt t="53968" x="2051050" y="3575050"/>
          <p14:tracePt t="53976" x="2051050" y="3565525"/>
          <p14:tracePt t="53985" x="2024063" y="3538538"/>
          <p14:tracePt t="53992" x="2014538" y="3519488"/>
          <p14:tracePt t="54001" x="1997075" y="3482975"/>
          <p14:tracePt t="54016" x="1987550" y="3465513"/>
          <p14:tracePt t="54024" x="1987550" y="3455988"/>
          <p14:tracePt t="54032" x="1987550" y="3438525"/>
          <p14:tracePt t="54040" x="1987550" y="3411538"/>
          <p14:tracePt t="54049" x="1987550" y="3375025"/>
          <p14:tracePt t="54056" x="2005013" y="3338513"/>
          <p14:tracePt t="54066" x="2024063" y="3302000"/>
          <p14:tracePt t="54072" x="2051050" y="3273425"/>
          <p14:tracePt t="54084" x="2097088" y="3200400"/>
          <p14:tracePt t="54088" x="2114550" y="3182938"/>
          <p14:tracePt t="54096" x="2160588" y="3155950"/>
          <p14:tracePt t="54104" x="2206625" y="3119438"/>
          <p14:tracePt t="54112" x="2233613" y="3109913"/>
          <p14:tracePt t="54120" x="2243138" y="3100388"/>
          <p14:tracePt t="54152" x="2251075" y="3100388"/>
          <p14:tracePt t="54169" x="2260600" y="3100388"/>
          <p14:tracePt t="54176" x="2287588" y="3100388"/>
          <p14:tracePt t="54184" x="2297113" y="3119438"/>
          <p14:tracePt t="54192" x="2306638" y="3163888"/>
          <p14:tracePt t="54201" x="2316163" y="3192463"/>
          <p14:tracePt t="54208" x="2324100" y="3228975"/>
          <p14:tracePt t="54216" x="2343150" y="3246438"/>
          <p14:tracePt t="54224" x="2343150" y="3265488"/>
          <p14:tracePt t="54232" x="2352675" y="3282950"/>
          <p14:tracePt t="54240" x="2352675" y="3309938"/>
          <p14:tracePt t="54249" x="2352675" y="3346450"/>
          <p14:tracePt t="54256" x="2352675" y="3382963"/>
          <p14:tracePt t="54266" x="2352675" y="3419475"/>
          <p14:tracePt t="54272" x="2352675" y="3465513"/>
          <p14:tracePt t="54282" x="2352675" y="3502025"/>
          <p14:tracePt t="54288" x="2352675" y="3529013"/>
          <p14:tracePt t="54296" x="2352675" y="3565525"/>
          <p14:tracePt t="54304" x="2352675" y="3575050"/>
          <p14:tracePt t="54312" x="2352675" y="3611563"/>
          <p14:tracePt t="54320" x="2352675" y="3621088"/>
          <p14:tracePt t="54328" x="2352675" y="3629025"/>
          <p14:tracePt t="54336" x="2352675" y="3638550"/>
          <p14:tracePt t="54343" x="2343150" y="3657600"/>
          <p14:tracePt t="54360" x="2333625" y="3665538"/>
          <p14:tracePt t="54375" x="2316163" y="3665538"/>
          <p14:tracePt t="54391" x="2306638" y="3675063"/>
          <p14:tracePt t="54441" x="2297113" y="3675063"/>
          <p14:tracePt t="54452" x="2297113" y="3665538"/>
          <p14:tracePt t="54458" x="2297113" y="3657600"/>
          <p14:tracePt t="54470" x="2297113" y="3648075"/>
          <p14:tracePt t="54488" x="2287588" y="3629025"/>
          <p14:tracePt t="54505" x="2287588" y="3621088"/>
          <p14:tracePt t="54529" x="2287588" y="3611563"/>
          <p14:tracePt t="54721" x="2287588" y="3602038"/>
          <p14:tracePt t="54729" x="2297113" y="3602038"/>
          <p14:tracePt t="54737" x="2316163" y="3602038"/>
          <p14:tracePt t="54745" x="2343150" y="3602038"/>
          <p14:tracePt t="54753" x="2352675" y="3602038"/>
          <p14:tracePt t="54765" x="2379663" y="3602038"/>
          <p14:tracePt t="54770" x="2397125" y="3602038"/>
          <p14:tracePt t="54778" x="2406650" y="3602038"/>
          <p14:tracePt t="54784" x="2433638" y="3602038"/>
          <p14:tracePt t="54800" x="2470150" y="3592513"/>
          <p14:tracePt t="54816" x="2498725" y="3575050"/>
          <p14:tracePt t="54826" x="2498725" y="3565525"/>
          <p14:tracePt t="54832" x="2506663" y="3565525"/>
          <p14:tracePt t="54839" x="2516188" y="3556000"/>
          <p14:tracePt t="54847" x="2525713" y="3556000"/>
          <p14:tracePt t="54856" x="2533650" y="3548063"/>
          <p14:tracePt t="54864" x="2570163" y="3529013"/>
          <p14:tracePt t="54871" x="2579688" y="3519488"/>
          <p14:tracePt t="54883" x="2598738" y="3519488"/>
          <p14:tracePt t="54888" x="2616200" y="3511550"/>
          <p14:tracePt t="54896" x="2643188" y="3511550"/>
          <p14:tracePt t="54903" x="2662238" y="3511550"/>
          <p14:tracePt t="54911" x="2698750" y="3502025"/>
          <p14:tracePt t="54919" x="2744788" y="3502025"/>
          <p14:tracePt t="54927" x="2798763" y="3502025"/>
          <p14:tracePt t="54935" x="2852738" y="3502025"/>
          <p14:tracePt t="54943" x="2944813" y="3502025"/>
          <p14:tracePt t="54951" x="3017838" y="3502025"/>
          <p14:tracePt t="54959" x="3127375" y="3502025"/>
          <p14:tracePt t="54967" x="3200400" y="3502025"/>
          <p14:tracePt t="54975" x="3317875" y="3475038"/>
          <p14:tracePt t="54983" x="3390900" y="3465513"/>
          <p14:tracePt t="54991" x="3490913" y="3446463"/>
          <p14:tracePt t="54999" x="3600450" y="3438525"/>
          <p14:tracePt t="55007" x="3656013" y="3438525"/>
          <p14:tracePt t="55015" x="3756025" y="3411538"/>
          <p14:tracePt t="55023" x="3865563" y="3392488"/>
          <p14:tracePt t="55031" x="3956050" y="3382963"/>
          <p14:tracePt t="55039" x="4065588" y="3382963"/>
          <p14:tracePt t="55047" x="4194175" y="3365500"/>
          <p14:tracePt t="55055" x="4311650" y="3338513"/>
          <p14:tracePt t="55065" x="4440238" y="3338513"/>
          <p14:tracePt t="55072" x="4586288" y="3338513"/>
          <p14:tracePt t="55084" x="4749800" y="3338513"/>
          <p14:tracePt t="55088" x="4922838" y="3338513"/>
          <p14:tracePt t="55096" x="5086350" y="3338513"/>
          <p14:tracePt t="55104" x="5251450" y="3338513"/>
          <p14:tracePt t="55112" x="5451475" y="3338513"/>
          <p14:tracePt t="55120" x="5616575" y="3338513"/>
          <p14:tracePt t="55128" x="5797550" y="3338513"/>
          <p14:tracePt t="55137" x="5926138" y="3338513"/>
          <p14:tracePt t="55144" x="6053138" y="3338513"/>
          <p14:tracePt t="55154" x="6145213" y="3328988"/>
          <p14:tracePt t="55160" x="6218238" y="3309938"/>
          <p14:tracePt t="55168" x="6254750" y="3309938"/>
          <p14:tracePt t="55176" x="6291263" y="3309938"/>
          <p14:tracePt t="55186" x="6299200" y="3302000"/>
          <p14:tracePt t="55218" x="6308725" y="3302000"/>
          <p14:tracePt t="55353" x="6299200" y="3302000"/>
          <p14:tracePt t="55361" x="6281738" y="3302000"/>
          <p14:tracePt t="55368" x="6245225" y="3302000"/>
          <p14:tracePt t="55377" x="6208713" y="3302000"/>
          <p14:tracePt t="55385" x="6199188" y="3302000"/>
          <p14:tracePt t="55393" x="6162675" y="3302000"/>
          <p14:tracePt t="55401" x="6145213" y="3302000"/>
          <p14:tracePt t="55416" x="6126163" y="3302000"/>
          <p14:tracePt t="55424" x="6116638" y="3302000"/>
          <p14:tracePt t="55500" x="6108700" y="3302000"/>
          <p14:tracePt t="55506" x="6080125" y="3302000"/>
          <p14:tracePt t="55515" x="6062663" y="3302000"/>
          <p14:tracePt t="55521" x="6035675" y="3302000"/>
          <p14:tracePt t="55529" x="6007100" y="3302000"/>
          <p14:tracePt t="55537" x="5962650" y="3302000"/>
          <p14:tracePt t="55546" x="5926138" y="3302000"/>
          <p14:tracePt t="55553" x="5870575" y="3302000"/>
          <p14:tracePt t="55560" x="5826125" y="3282950"/>
          <p14:tracePt t="55568" x="5807075" y="3273425"/>
          <p14:tracePt t="55578" x="5761038" y="3246438"/>
          <p14:tracePt t="55585" x="5753100" y="3246438"/>
          <p14:tracePt t="55592" x="5743575" y="3236913"/>
          <p14:tracePt t="55600" x="5743575" y="3228975"/>
          <p14:tracePt t="55617" x="5734050" y="3209925"/>
          <p14:tracePt t="55624" x="5724525" y="3200400"/>
          <p14:tracePt t="55632" x="5724525" y="3182938"/>
          <p14:tracePt t="55640" x="5724525" y="3163888"/>
          <p14:tracePt t="55649" x="5724525" y="3155950"/>
          <p14:tracePt t="55656" x="5724525" y="3146425"/>
          <p14:tracePt t="55667" x="5724525" y="3127375"/>
          <p14:tracePt t="55672" x="5724525" y="3109913"/>
          <p14:tracePt t="55682" x="5724525" y="3090863"/>
          <p14:tracePt t="55688" x="5724525" y="3073400"/>
          <p14:tracePt t="55697" x="5724525" y="3046413"/>
          <p14:tracePt t="55704" x="5734050" y="3027363"/>
          <p14:tracePt t="55713" x="5734050" y="3009900"/>
          <p14:tracePt t="55720" x="5753100" y="2963863"/>
          <p14:tracePt t="55729" x="5770563" y="2946400"/>
          <p14:tracePt t="55736" x="5780088" y="2936875"/>
          <p14:tracePt t="55744" x="5807075" y="2909888"/>
          <p14:tracePt t="55752" x="5853113" y="2900363"/>
          <p14:tracePt t="55760" x="5880100" y="2890838"/>
          <p14:tracePt t="55769" x="5953125" y="2854325"/>
          <p14:tracePt t="55776" x="5999163" y="2854325"/>
          <p14:tracePt t="55785" x="6099175" y="2854325"/>
          <p14:tracePt t="55792" x="6189663" y="2854325"/>
          <p14:tracePt t="55801" x="6318250" y="2854325"/>
          <p14:tracePt t="55808" x="6427788" y="2854325"/>
          <p14:tracePt t="55817" x="6518275" y="2854325"/>
          <p14:tracePt t="55824" x="6591300" y="2854325"/>
          <p14:tracePt t="55833" x="6681788" y="2854325"/>
          <p14:tracePt t="55840" x="6710363" y="2854325"/>
          <p14:tracePt t="55849" x="6764338" y="2854325"/>
          <p14:tracePt t="55856" x="6827838" y="2863850"/>
          <p14:tracePt t="55865" x="6864350" y="2863850"/>
          <p14:tracePt t="55871" x="6910388" y="2873375"/>
          <p14:tracePt t="55882" x="6929438" y="2873375"/>
          <p14:tracePt t="55887" x="6964363" y="2873375"/>
          <p14:tracePt t="55895" x="7010400" y="2890838"/>
          <p14:tracePt t="55903" x="7056438" y="2909888"/>
          <p14:tracePt t="55911" x="7102475" y="2917825"/>
          <p14:tracePt t="55919" x="7110413" y="2917825"/>
          <p14:tracePt t="55928" x="7156450" y="2927350"/>
          <p14:tracePt t="55936" x="7183438" y="2936875"/>
          <p14:tracePt t="55944" x="7219950" y="2963863"/>
          <p14:tracePt t="55952" x="7248525" y="2973388"/>
          <p14:tracePt t="55960" x="7292975" y="2982913"/>
          <p14:tracePt t="55968" x="7385050" y="3027363"/>
          <p14:tracePt t="55976" x="7485063" y="3054350"/>
          <p14:tracePt t="55985" x="7585075" y="3109913"/>
          <p14:tracePt t="55992" x="7694613" y="3136900"/>
          <p14:tracePt t="56000" x="7758113" y="3163888"/>
          <p14:tracePt t="56007" x="7813675" y="3173413"/>
          <p14:tracePt t="56015" x="7858125" y="3182938"/>
          <p14:tracePt t="56023" x="7885113" y="3200400"/>
          <p14:tracePt t="56032" x="7921625" y="3228975"/>
          <p14:tracePt t="56039" x="7931150" y="3228975"/>
          <p14:tracePt t="56079" x="7940675" y="3228975"/>
          <p14:tracePt t="56103" x="7940675" y="3246438"/>
          <p14:tracePt t="56111" x="7940675" y="3255963"/>
          <p14:tracePt t="56120" x="7940675" y="3265488"/>
          <p14:tracePt t="56128" x="7940675" y="3273425"/>
          <p14:tracePt t="56136" x="7940675" y="3292475"/>
          <p14:tracePt t="56144" x="7931150" y="3309938"/>
          <p14:tracePt t="56152" x="7913688" y="3338513"/>
          <p14:tracePt t="56160" x="7894638" y="3365500"/>
          <p14:tracePt t="56168" x="7850188" y="3402013"/>
          <p14:tracePt t="56176" x="7785100" y="3438525"/>
          <p14:tracePt t="56183" x="7704138" y="3492500"/>
          <p14:tracePt t="56191" x="7585075" y="3556000"/>
          <p14:tracePt t="56199" x="7494588" y="3565525"/>
          <p14:tracePt t="56207" x="7356475" y="3611563"/>
          <p14:tracePt t="56215" x="7248525" y="3629025"/>
          <p14:tracePt t="56223" x="7156450" y="3629025"/>
          <p14:tracePt t="56232" x="7010400" y="3629025"/>
          <p14:tracePt t="56240" x="6864350" y="3629025"/>
          <p14:tracePt t="56249" x="6718300" y="3629025"/>
          <p14:tracePt t="56256" x="6554788" y="3592513"/>
          <p14:tracePt t="56266" x="6435725" y="3548063"/>
          <p14:tracePt t="56272" x="6326188" y="3502025"/>
          <p14:tracePt t="56282" x="6245225" y="3465513"/>
          <p14:tracePt t="56288" x="6181725" y="3411538"/>
          <p14:tracePt t="56299" x="6145213" y="3392488"/>
          <p14:tracePt t="56304" x="6108700" y="3365500"/>
          <p14:tracePt t="56312" x="6099175" y="3355975"/>
          <p14:tracePt t="56512" x="6116638" y="3355975"/>
          <p14:tracePt t="56520" x="6153150" y="3355975"/>
          <p14:tracePt t="56528" x="6162675" y="3355975"/>
          <p14:tracePt t="56688" x="6172200" y="3346450"/>
          <p14:tracePt t="56705" x="6181725" y="3338513"/>
          <p14:tracePt t="56713" x="6189663" y="3328988"/>
          <p14:tracePt t="56721" x="6189663" y="3319463"/>
          <p14:tracePt t="56857" x="6189663" y="3309938"/>
          <p14:tracePt t="56865" x="6181725" y="3309938"/>
          <p14:tracePt t="56873" x="6162675" y="3309938"/>
          <p14:tracePt t="56881" x="6126163" y="3309938"/>
          <p14:tracePt t="56887" x="6108700" y="3309938"/>
          <p14:tracePt t="56895" x="6089650" y="3319463"/>
          <p14:tracePt t="56903" x="6062663" y="3328988"/>
          <p14:tracePt t="56911" x="6043613" y="3328988"/>
          <p14:tracePt t="56919" x="6016625" y="3346450"/>
          <p14:tracePt t="56928" x="5999163" y="3346450"/>
          <p14:tracePt t="56935" x="5953125" y="3365500"/>
          <p14:tracePt t="56952" x="5943600" y="3365500"/>
          <p14:tracePt t="56968" x="5926138" y="3365500"/>
          <p14:tracePt t="56976" x="5926138" y="3375025"/>
          <p14:tracePt t="57084" x="5926138" y="3365500"/>
          <p14:tracePt t="57087" x="5935663" y="3355975"/>
          <p14:tracePt t="57095" x="5962650" y="3328988"/>
          <p14:tracePt t="57103" x="5972175" y="3309938"/>
          <p14:tracePt t="57111" x="6007100" y="3265488"/>
          <p14:tracePt t="57119" x="6026150" y="3246438"/>
          <p14:tracePt t="57127" x="6072188" y="3200400"/>
          <p14:tracePt t="57136" x="6108700" y="3163888"/>
          <p14:tracePt t="57144" x="6126163" y="3146425"/>
          <p14:tracePt t="57152" x="6162675" y="3100388"/>
          <p14:tracePt t="57160" x="6181725" y="3082925"/>
          <p14:tracePt t="57168" x="6199188" y="3054350"/>
          <p14:tracePt t="57176" x="6218238" y="3017838"/>
          <p14:tracePt t="57185" x="6226175" y="3000375"/>
          <p14:tracePt t="57191" x="6235700" y="2990850"/>
          <p14:tracePt t="57200" x="6245225" y="2973388"/>
          <p14:tracePt t="57207" x="6245225" y="2963863"/>
          <p14:tracePt t="57231" x="6254750" y="2954338"/>
          <p14:tracePt t="57463" x="6272213" y="2954338"/>
          <p14:tracePt t="57471" x="6299200" y="2954338"/>
          <p14:tracePt t="57480" x="6308725" y="2954338"/>
          <p14:tracePt t="57487" x="6326188" y="2954338"/>
          <p14:tracePt t="57496" x="6335713" y="2954338"/>
          <p14:tracePt t="57513" x="6362700" y="2963863"/>
          <p14:tracePt t="57608" x="6362700" y="2973388"/>
          <p14:tracePt t="58097" x="6326188" y="2973388"/>
          <p14:tracePt t="58104" x="6245225" y="2973388"/>
          <p14:tracePt t="58113" x="6135688" y="2973388"/>
          <p14:tracePt t="58121" x="6053138" y="2973388"/>
          <p14:tracePt t="58129" x="5980113" y="2973388"/>
          <p14:tracePt t="58137" x="5907088" y="2973388"/>
          <p14:tracePt t="58145" x="5870575" y="2973388"/>
          <p14:tracePt t="58152" x="5826125" y="2973388"/>
          <p14:tracePt t="58161" x="5807075" y="2973388"/>
          <p14:tracePt t="58168" x="5780088" y="2973388"/>
          <p14:tracePt t="58265" x="5770563" y="2973388"/>
          <p14:tracePt t="58337" x="5761038" y="2973388"/>
          <p14:tracePt t="58353" x="5761038" y="2963863"/>
          <p14:tracePt t="58361" x="5761038" y="2954338"/>
          <p14:tracePt t="58369" x="5761038" y="2936875"/>
          <p14:tracePt t="58377" x="5734050" y="2917825"/>
          <p14:tracePt t="58386" x="5734050" y="2909888"/>
          <p14:tracePt t="58392" x="5724525" y="2900363"/>
          <p14:tracePt t="58402" x="5716588" y="2881313"/>
          <p14:tracePt t="58407" x="5716588" y="2873375"/>
          <p14:tracePt t="58415" x="5697538" y="2854325"/>
          <p14:tracePt t="58423" x="5670550" y="2836863"/>
          <p14:tracePt t="58433" x="5653088" y="2827338"/>
          <p14:tracePt t="58439" x="5653088" y="2817813"/>
          <p14:tracePt t="58448" x="5624513" y="2790825"/>
          <p14:tracePt t="58455" x="5607050" y="2781300"/>
          <p14:tracePt t="58464" x="5597525" y="2781300"/>
          <p14:tracePt t="58471" x="5588000" y="2771775"/>
          <p14:tracePt t="58482" x="5561013" y="2754313"/>
          <p14:tracePt t="58489" x="5543550" y="2744788"/>
          <p14:tracePt t="58500" x="5524500" y="2744788"/>
          <p14:tracePt t="58503" x="5507038" y="2735263"/>
          <p14:tracePt t="58511" x="5497513" y="2735263"/>
          <p14:tracePt t="58519" x="5478463" y="2735263"/>
          <p14:tracePt t="58527" x="5470525" y="2727325"/>
          <p14:tracePt t="58543" x="5461000" y="2727325"/>
          <p14:tracePt t="58569" x="5441950" y="2727325"/>
          <p14:tracePt t="58593" x="5434013" y="2727325"/>
          <p14:tracePt t="58602" x="5424488" y="2717800"/>
          <p14:tracePt t="58609" x="5414963" y="2708275"/>
          <p14:tracePt t="58618" x="5405438" y="2698750"/>
          <p14:tracePt t="58631" x="5397500" y="2690813"/>
          <p14:tracePt t="58639" x="5387975" y="2690813"/>
          <p14:tracePt t="58648" x="5378450" y="2690813"/>
          <p14:tracePt t="58655" x="5360988" y="2690813"/>
          <p14:tracePt t="58664" x="5341938" y="2662238"/>
          <p14:tracePt t="58680" x="5334000" y="2662238"/>
          <p14:tracePt t="58785" x="5314950" y="2654300"/>
          <p14:tracePt t="58799" x="5305425" y="2644775"/>
          <p14:tracePt t="58807" x="5287963" y="2635250"/>
          <p14:tracePt t="58815" x="5287963" y="2625725"/>
          <p14:tracePt t="58823" x="5268913" y="2608263"/>
          <p14:tracePt t="58831" x="5260975" y="2598738"/>
          <p14:tracePt t="58839" x="5241925" y="2581275"/>
          <p14:tracePt t="58848" x="5224463" y="2562225"/>
          <p14:tracePt t="58856" x="5187950" y="2535238"/>
          <p14:tracePt t="58866" x="5168900" y="2525713"/>
          <p14:tracePt t="58873" x="5159375" y="2517775"/>
          <p14:tracePt t="58883" x="5151438" y="2508250"/>
          <p14:tracePt t="58902" x="5132388" y="2481263"/>
          <p14:tracePt t="58906" x="5122863" y="2481263"/>
          <p14:tracePt t="58913" x="5114925" y="2471738"/>
          <p14:tracePt t="58920" x="5086350" y="2462213"/>
          <p14:tracePt t="58929" x="5078413" y="2462213"/>
          <p14:tracePt t="58936" x="5059363" y="2444750"/>
          <p14:tracePt t="58944" x="5041900" y="2435225"/>
          <p14:tracePt t="58954" x="5032375" y="2425700"/>
          <p14:tracePt t="58961" x="5022850" y="2398713"/>
          <p14:tracePt t="58969" x="5022850" y="2389188"/>
          <p14:tracePt t="58975" x="5014913" y="2362200"/>
          <p14:tracePt t="58983" x="4995863" y="2335213"/>
          <p14:tracePt t="58991" x="4986338" y="2316163"/>
          <p14:tracePt t="58999" x="4986338" y="2298700"/>
          <p14:tracePt t="59007" x="4978400" y="2279650"/>
          <p14:tracePt t="59016" x="4978400" y="2262188"/>
          <p14:tracePt t="59023" x="4968875" y="2252663"/>
          <p14:tracePt t="61503" x="4968875" y="2262188"/>
          <p14:tracePt t="61695" x="4978400" y="2262188"/>
          <p14:tracePt t="61769" x="4986338" y="2262188"/>
          <p14:tracePt t="61824" x="4995863" y="2262188"/>
          <p14:tracePt t="61832" x="5005388" y="2270125"/>
          <p14:tracePt t="61905" x="5005388" y="2289175"/>
          <p14:tracePt t="61913" x="5005388" y="2298700"/>
          <p14:tracePt t="61921" x="5005388" y="2316163"/>
          <p14:tracePt t="61929" x="5005388" y="2335213"/>
          <p14:tracePt t="61937" x="5005388" y="2352675"/>
          <p14:tracePt t="61945" x="5005388" y="2379663"/>
          <p14:tracePt t="61952" x="5005388" y="2408238"/>
          <p14:tracePt t="61961" x="5005388" y="2435225"/>
          <p14:tracePt t="61969" x="5014913" y="2452688"/>
          <p14:tracePt t="61978" x="5014913" y="2498725"/>
          <p14:tracePt t="61985" x="5014913" y="2525713"/>
          <p14:tracePt t="61994" x="5014913" y="2544763"/>
          <p14:tracePt t="62001" x="5014913" y="2554288"/>
          <p14:tracePt t="62008" x="5014913" y="2571750"/>
          <p14:tracePt t="62313" x="5014913" y="2581275"/>
          <p14:tracePt t="62337" x="5014913" y="2589213"/>
          <p14:tracePt t="62345" x="4995863" y="2598738"/>
          <p14:tracePt t="62609" x="4995863" y="2589213"/>
          <p14:tracePt t="62625" x="4995863" y="2581275"/>
          <p14:tracePt t="62633" x="4995863" y="2571750"/>
          <p14:tracePt t="62639" x="4995863" y="2554288"/>
          <p14:tracePt t="62647" x="4995863" y="2535238"/>
          <p14:tracePt t="62655" x="4995863" y="2525713"/>
          <p14:tracePt t="62664" x="4995863" y="2508250"/>
          <p14:tracePt t="62687" x="4995863" y="2498725"/>
          <p14:tracePt t="62697" x="4995863" y="2489200"/>
          <p14:tracePt t="62704" x="4995863" y="2471738"/>
          <p14:tracePt t="62712" x="4995863" y="2462213"/>
          <p14:tracePt t="62736" x="4995863" y="2452688"/>
          <p14:tracePt t="63169" x="4978400" y="2452688"/>
          <p14:tracePt t="63193" x="4968875" y="2462213"/>
          <p14:tracePt t="63200" x="4968875" y="2471738"/>
          <p14:tracePt t="63209" x="4949825" y="2489200"/>
          <p14:tracePt t="63225" x="4949825" y="2498725"/>
          <p14:tracePt t="63236" x="4941888" y="2517775"/>
          <p14:tracePt t="63251" x="4941888" y="2535238"/>
          <p14:tracePt t="63473" x="4932363" y="2535238"/>
          <p14:tracePt t="63513" x="4922838" y="2554288"/>
          <p14:tracePt t="63519" x="4905375" y="2571750"/>
          <p14:tracePt t="63527" x="4905375" y="2581275"/>
          <p14:tracePt t="63551" x="4905375" y="2589213"/>
          <p14:tracePt t="63599" x="4905375" y="2598738"/>
          <p14:tracePt t="63607" x="4895850" y="2608263"/>
          <p14:tracePt t="63615" x="4895850" y="2617788"/>
          <p14:tracePt t="63632" x="4895850" y="2625725"/>
          <p14:tracePt t="63873" x="4905375" y="2625725"/>
          <p14:tracePt t="63889" x="4913313" y="2625725"/>
          <p14:tracePt t="64047" x="4922838" y="2625725"/>
          <p14:tracePt t="64071" x="4941888" y="2654300"/>
          <p14:tracePt t="64080" x="4949825" y="2662238"/>
          <p14:tracePt t="64097" x="4959350" y="2671763"/>
          <p14:tracePt t="64103" x="4959350" y="2681288"/>
          <p14:tracePt t="64111" x="4968875" y="2698750"/>
          <p14:tracePt t="64119" x="4986338" y="2717800"/>
          <p14:tracePt t="64144" x="4995863" y="2727325"/>
          <p14:tracePt t="64152" x="4995863" y="2744788"/>
          <p14:tracePt t="64160" x="4995863" y="2754313"/>
          <p14:tracePt t="64168" x="4995863" y="2790825"/>
          <p14:tracePt t="64176" x="4995863" y="2808288"/>
          <p14:tracePt t="64184" x="4995863" y="2836863"/>
          <p14:tracePt t="64192" x="4995863" y="2854325"/>
          <p14:tracePt t="64201" x="4995863" y="2890838"/>
          <p14:tracePt t="64209" x="4995863" y="2909888"/>
          <p14:tracePt t="64216" x="4995863" y="2936875"/>
          <p14:tracePt t="64224" x="5005388" y="2946400"/>
          <p14:tracePt t="64232" x="5005388" y="2954338"/>
          <p14:tracePt t="64241" x="5005388" y="2973388"/>
          <p14:tracePt t="64316" x="5005388" y="2982913"/>
          <p14:tracePt t="64345" x="5022850" y="3000375"/>
          <p14:tracePt t="64361" x="5032375" y="3017838"/>
          <p14:tracePt t="64370" x="5041900" y="3017838"/>
          <p14:tracePt t="64375" x="5049838" y="3046413"/>
          <p14:tracePt t="64383" x="5068888" y="3082925"/>
          <p14:tracePt t="64391" x="5078413" y="3090863"/>
          <p14:tracePt t="64399" x="5086350" y="3127375"/>
          <p14:tracePt t="64408" x="5095875" y="3136900"/>
          <p14:tracePt t="64415" x="5114925" y="3173413"/>
          <p14:tracePt t="64423" x="5114925" y="3182938"/>
          <p14:tracePt t="64431" x="5114925" y="3200400"/>
          <p14:tracePt t="64439" x="5122863" y="3219450"/>
          <p14:tracePt t="64447" x="5122863" y="3236913"/>
          <p14:tracePt t="64455" x="5122863" y="3246438"/>
          <p14:tracePt t="64464" x="5122863" y="3255963"/>
          <p14:tracePt t="64482" x="5122863" y="3265488"/>
          <p14:tracePt t="64729" x="5122863" y="3282950"/>
          <p14:tracePt t="64743" x="5122863" y="3292475"/>
          <p14:tracePt t="64759" x="5122863" y="3302000"/>
          <p14:tracePt t="64767" x="5122863" y="3319463"/>
          <p14:tracePt t="64775" x="5122863" y="3328988"/>
          <p14:tracePt t="64783" x="5122863" y="3346450"/>
          <p14:tracePt t="64791" x="5114925" y="3365500"/>
          <p14:tracePt t="64799" x="5105400" y="3382963"/>
          <p14:tracePt t="64816" x="5105400" y="3411538"/>
          <p14:tracePt t="64825" x="5095875" y="3419475"/>
          <p14:tracePt t="64831" x="5095875" y="3429000"/>
          <p14:tracePt t="64840" x="5078413" y="3455988"/>
          <p14:tracePt t="64848" x="5068888" y="3475038"/>
          <p14:tracePt t="64855" x="5059363" y="3502025"/>
          <p14:tracePt t="64863" x="5059363" y="3511550"/>
          <p14:tracePt t="64872" x="5059363" y="3529013"/>
          <p14:tracePt t="64882" x="5059363" y="3548063"/>
          <p14:tracePt t="64887" x="5049838" y="3565525"/>
          <p14:tracePt t="64903" x="5041900" y="3602038"/>
          <p14:tracePt t="64911" x="5032375" y="3611563"/>
          <p14:tracePt t="64928" x="5022850" y="3629025"/>
          <p14:tracePt t="64936" x="5022850" y="3648075"/>
          <p14:tracePt t="64944" x="5014913" y="3665538"/>
          <p14:tracePt t="64952" x="5014913" y="3684588"/>
          <p14:tracePt t="64960" x="5014913" y="3694113"/>
          <p14:tracePt t="64968" x="5014913" y="3702050"/>
          <p14:tracePt t="64984" x="5014913" y="3711575"/>
          <p14:tracePt t="64992" x="5014913" y="3721100"/>
          <p14:tracePt t="65008" x="5014913" y="3730625"/>
          <p14:tracePt t="65016" x="5005388" y="3738563"/>
          <p14:tracePt t="65040" x="5005388" y="3748088"/>
          <p14:tracePt t="65056" x="5005388" y="3767138"/>
          <p14:tracePt t="65073" x="5005388" y="3775075"/>
          <p14:tracePt t="65105" x="5005388" y="3784600"/>
          <p14:tracePt t="65156" x="5005388" y="3803650"/>
          <p14:tracePt t="65169" x="5005388" y="3811588"/>
          <p14:tracePt t="65177" x="5005388" y="3821113"/>
          <p14:tracePt t="65193" x="5005388" y="3830638"/>
          <p14:tracePt t="65200" x="5005388" y="3848100"/>
          <p14:tracePt t="65353" x="5005388" y="3857625"/>
          <p14:tracePt t="65465" x="5005388" y="3867150"/>
          <p14:tracePt t="65473" x="5014913" y="3867150"/>
          <p14:tracePt t="65481" x="5032375" y="3867150"/>
          <p14:tracePt t="65488" x="5041900" y="3867150"/>
          <p14:tracePt t="65500" x="5059363" y="3867150"/>
          <p14:tracePt t="65505" x="5078413" y="3867150"/>
          <p14:tracePt t="65521" x="5105400" y="3867150"/>
          <p14:tracePt t="65529" x="5114925" y="3867150"/>
          <p14:tracePt t="65545" x="5122863" y="3867150"/>
          <p14:tracePt t="65553" x="5141913" y="3867150"/>
          <p14:tracePt t="65577" x="5151438" y="3867150"/>
          <p14:tracePt t="65705" x="5159375" y="3867150"/>
          <p14:tracePt t="65729" x="5178425" y="3867150"/>
          <p14:tracePt t="65737" x="5195888" y="3867150"/>
          <p14:tracePt t="65745" x="5224463" y="3867150"/>
          <p14:tracePt t="65753" x="5241925" y="3867150"/>
          <p14:tracePt t="65761" x="5251450" y="3857625"/>
          <p14:tracePt t="65768" x="5268913" y="3857625"/>
          <p14:tracePt t="65777" x="5278438" y="3857625"/>
          <p14:tracePt t="65785" x="5297488" y="3857625"/>
          <p14:tracePt t="65801" x="5314950" y="3857625"/>
          <p14:tracePt t="65929" x="5324475" y="3857625"/>
          <p14:tracePt t="65937" x="5334000" y="3848100"/>
          <p14:tracePt t="65953" x="5360988" y="3848100"/>
          <p14:tracePt t="65961" x="5368925" y="3848100"/>
          <p14:tracePt t="65969" x="5378450" y="3848100"/>
          <p14:tracePt t="65977" x="5397500" y="3848100"/>
          <p14:tracePt t="65984" x="5397500" y="3840163"/>
          <p14:tracePt t="65993" x="5405438" y="3840163"/>
          <p14:tracePt t="66001" x="5424488" y="3821113"/>
          <p14:tracePt t="66009" x="5461000" y="3811588"/>
          <p14:tracePt t="66031" x="5478463" y="3811588"/>
          <p14:tracePt t="66039" x="5487988" y="3803650"/>
          <p14:tracePt t="66047" x="5507038" y="3803650"/>
          <p14:tracePt t="66055" x="5534025" y="3794125"/>
          <p14:tracePt t="66071" x="5543550" y="3794125"/>
          <p14:tracePt t="66080" x="5570538" y="3775075"/>
          <p14:tracePt t="66087" x="5580063" y="3775075"/>
          <p14:tracePt t="66097" x="5597525" y="3767138"/>
          <p14:tracePt t="66104" x="5616575" y="3767138"/>
          <p14:tracePt t="66113" x="5634038" y="3757613"/>
          <p14:tracePt t="66122" x="5670550" y="3757613"/>
          <p14:tracePt t="66128" x="5688013" y="3748088"/>
          <p14:tracePt t="66136" x="5724525" y="3721100"/>
          <p14:tracePt t="66152" x="5753100" y="3711575"/>
          <p14:tracePt t="66160" x="5770563" y="3711575"/>
          <p14:tracePt t="66168" x="5780088" y="3702050"/>
          <p14:tracePt t="66176" x="5797550" y="3702050"/>
          <p14:tracePt t="66538" x="5807075" y="3694113"/>
          <p14:tracePt t="66545" x="5807075" y="3675063"/>
          <p14:tracePt t="66551" x="5816600" y="3648075"/>
          <p14:tracePt t="66559" x="5816600" y="3629025"/>
          <p14:tracePt t="66567" x="5826125" y="3592513"/>
          <p14:tracePt t="66575" x="5834063" y="3565525"/>
          <p14:tracePt t="66583" x="5862638" y="3519488"/>
          <p14:tracePt t="66591" x="5880100" y="3465513"/>
          <p14:tracePt t="66599" x="5889625" y="3419475"/>
          <p14:tracePt t="66607" x="5935663" y="3355975"/>
          <p14:tracePt t="66615" x="5943600" y="3338513"/>
          <p14:tracePt t="66623" x="5953125" y="3292475"/>
          <p14:tracePt t="66633" x="5989638" y="3228975"/>
          <p14:tracePt t="66640" x="5989638" y="3192463"/>
          <p14:tracePt t="66648" x="5999163" y="3146425"/>
          <p14:tracePt t="66656" x="5999163" y="3119438"/>
          <p14:tracePt t="66664" x="6007100" y="3073400"/>
          <p14:tracePt t="66672" x="6007100" y="3046413"/>
          <p14:tracePt t="66680" x="6007100" y="3036888"/>
          <p14:tracePt t="66688" x="6007100" y="3027363"/>
          <p14:tracePt t="66696" x="6007100" y="3009900"/>
          <p14:tracePt t="66703" x="6007100" y="2990850"/>
          <p14:tracePt t="66719" x="6007100" y="2982913"/>
          <p14:tracePt t="66727" x="6007100" y="2963863"/>
          <p14:tracePt t="66735" x="6007100" y="2954338"/>
          <p14:tracePt t="66761" x="6007100" y="2946400"/>
          <p14:tracePt t="67689" x="5999163" y="2936875"/>
          <p14:tracePt t="67698" x="5989638" y="2936875"/>
          <p14:tracePt t="67705" x="5962650" y="2936875"/>
          <p14:tracePt t="67714" x="5943600" y="2936875"/>
          <p14:tracePt t="67720" x="5916613" y="2936875"/>
          <p14:tracePt t="67733" x="5899150" y="2936875"/>
          <p14:tracePt t="67737" x="5870575" y="2936875"/>
          <p14:tracePt t="67745" x="5853113" y="2936875"/>
          <p14:tracePt t="67752" x="5843588" y="2936875"/>
          <p14:tracePt t="67769" x="5826125" y="2936875"/>
          <p14:tracePt t="67809" x="5816600" y="2936875"/>
          <p14:tracePt t="67825" x="5816600" y="2927350"/>
          <p14:tracePt t="67841" x="5816600" y="2917825"/>
          <p14:tracePt t="67848" x="5816600" y="2909888"/>
          <p14:tracePt t="67857" x="5816600" y="2900363"/>
          <p14:tracePt t="67867" x="5816600" y="2881313"/>
          <p14:tracePt t="67873" x="5816600" y="2863850"/>
          <p14:tracePt t="67898" x="5816600" y="2844800"/>
          <p14:tracePt t="67914" x="5816600" y="2836863"/>
          <p14:tracePt t="68137" x="5780088" y="2827338"/>
          <p14:tracePt t="68145" x="5724525" y="2827338"/>
          <p14:tracePt t="68151" x="5697538" y="2827338"/>
          <p14:tracePt t="68159" x="5661025" y="2827338"/>
          <p14:tracePt t="68167" x="5643563" y="2817813"/>
          <p14:tracePt t="68175" x="5616575" y="2808288"/>
          <p14:tracePt t="68191" x="5607050" y="2808288"/>
          <p14:tracePt t="68199" x="5588000" y="2790825"/>
          <p14:tracePt t="68208" x="5570538" y="2781300"/>
          <p14:tracePt t="68216" x="5570538" y="2771775"/>
          <p14:tracePt t="68224" x="5570538" y="2754313"/>
          <p14:tracePt t="68233" x="5570538" y="2727325"/>
          <p14:tracePt t="68240" x="5570538" y="2681288"/>
          <p14:tracePt t="68250" x="5570538" y="2625725"/>
          <p14:tracePt t="68256" x="5570538" y="2589213"/>
          <p14:tracePt t="68266" x="5570538" y="2535238"/>
          <p14:tracePt t="68272" x="5570538" y="2498725"/>
          <p14:tracePt t="68282" x="5570538" y="2462213"/>
          <p14:tracePt t="68288" x="5570538" y="2435225"/>
          <p14:tracePt t="68300" x="5570538" y="2425700"/>
          <p14:tracePt t="68304" x="5570538" y="2398713"/>
          <p14:tracePt t="68315" x="5580063" y="2389188"/>
          <p14:tracePt t="68320" x="5588000" y="2379663"/>
          <p14:tracePt t="68336" x="5607050" y="2352675"/>
          <p14:tracePt t="68344" x="5616575" y="2352675"/>
          <p14:tracePt t="68360" x="5624513" y="2343150"/>
          <p14:tracePt t="68376" x="5634038" y="2335213"/>
          <p14:tracePt t="68384" x="5653088" y="2335213"/>
          <p14:tracePt t="68393" x="5670550" y="2335213"/>
          <p14:tracePt t="68401" x="5697538" y="2335213"/>
          <p14:tracePt t="68409" x="5724525" y="2335213"/>
          <p14:tracePt t="68417" x="5761038" y="2335213"/>
          <p14:tracePt t="68424" x="5797550" y="2335213"/>
          <p14:tracePt t="68432" x="5816600" y="2335213"/>
          <p14:tracePt t="68440" x="5843588" y="2335213"/>
          <p14:tracePt t="68450" x="5862638" y="2335213"/>
          <p14:tracePt t="68456" x="5880100" y="2335213"/>
          <p14:tracePt t="68472" x="5889625" y="2335213"/>
          <p14:tracePt t="68497" x="5899150" y="2335213"/>
          <p14:tracePt t="68513" x="5899150" y="2343150"/>
          <p14:tracePt t="68529" x="5899150" y="2371725"/>
          <p14:tracePt t="68536" x="5899150" y="2389188"/>
          <p14:tracePt t="68544" x="5899150" y="2416175"/>
          <p14:tracePt t="68554" x="5907088" y="2425700"/>
          <p14:tracePt t="68560" x="5907088" y="2444750"/>
          <p14:tracePt t="68568" x="5907088" y="2489200"/>
          <p14:tracePt t="68576" x="5916613" y="2508250"/>
          <p14:tracePt t="68584" x="5926138" y="2517775"/>
          <p14:tracePt t="68602" x="5935663" y="2535238"/>
          <p14:tracePt t="68664" x="5935663" y="2554288"/>
          <p14:tracePt t="68673" x="5935663" y="2562225"/>
          <p14:tracePt t="68681" x="5935663" y="2571750"/>
          <p14:tracePt t="68689" x="5935663" y="2598738"/>
          <p14:tracePt t="68699" x="5907088" y="2625725"/>
          <p14:tracePt t="68704" x="5880100" y="2635250"/>
          <p14:tracePt t="68716" x="5862638" y="2654300"/>
          <p14:tracePt t="68721" x="5816600" y="2681288"/>
          <p14:tracePt t="68729" x="5789613" y="2690813"/>
          <p14:tracePt t="68738" x="5770563" y="2690813"/>
          <p14:tracePt t="68745" x="5743575" y="2708275"/>
          <p14:tracePt t="68753" x="5734050" y="2708275"/>
          <p14:tracePt t="68761" x="5716588" y="2717800"/>
          <p14:tracePt t="68856" x="5770563" y="2717800"/>
          <p14:tracePt t="68864" x="5843588" y="2717800"/>
          <p14:tracePt t="68873" x="5926138" y="2717800"/>
          <p14:tracePt t="68881" x="6053138" y="2735263"/>
          <p14:tracePt t="68899" x="6245225" y="2771775"/>
          <p14:tracePt t="68905" x="6372225" y="2800350"/>
          <p14:tracePt t="68915" x="6518275" y="2844800"/>
          <p14:tracePt t="68921" x="6691313" y="2881313"/>
          <p14:tracePt t="68929" x="6819900" y="2917825"/>
          <p14:tracePt t="68936" x="6910388" y="2917825"/>
          <p14:tracePt t="68945" x="7037388" y="2936875"/>
          <p14:tracePt t="68953" x="7129463" y="2936875"/>
          <p14:tracePt t="68961" x="7192963" y="2936875"/>
          <p14:tracePt t="68969" x="7248525" y="2936875"/>
          <p14:tracePt t="68977" x="7283450" y="2936875"/>
          <p14:tracePt t="68986" x="7319963" y="2936875"/>
          <p14:tracePt t="68993" x="7339013" y="2927350"/>
          <p14:tracePt t="69023" x="7348538" y="2917825"/>
          <p14:tracePt t="69161" x="7356475" y="2917825"/>
          <p14:tracePt t="69169" x="7366000" y="2917825"/>
          <p14:tracePt t="69177" x="7375525" y="2917825"/>
          <p14:tracePt t="69186" x="7402513" y="2917825"/>
          <p14:tracePt t="69193" x="7421563" y="2917825"/>
          <p14:tracePt t="69201" x="7429500" y="2917825"/>
          <p14:tracePt t="69209" x="7448550" y="2917825"/>
          <p14:tracePt t="69217" x="7466013" y="2909888"/>
          <p14:tracePt t="69224" x="7485063" y="2909888"/>
          <p14:tracePt t="69234" x="7531100" y="2873375"/>
          <p14:tracePt t="69240" x="7567613" y="2863850"/>
          <p14:tracePt t="69248" x="7621588" y="2827338"/>
          <p14:tracePt t="69256" x="7667625" y="2808288"/>
          <p14:tracePt t="69265" x="7712075" y="2771775"/>
          <p14:tracePt t="69272" x="7731125" y="2763838"/>
          <p14:tracePt t="69281" x="7767638" y="2754313"/>
          <p14:tracePt t="69288" x="7767638" y="2744788"/>
          <p14:tracePt t="69298" x="7785100" y="2727325"/>
          <p14:tracePt t="69417" x="7785100" y="2735263"/>
          <p14:tracePt t="69441" x="7767638" y="2744788"/>
          <p14:tracePt t="69500" x="7758113" y="2754313"/>
          <p14:tracePt t="69506" x="7748588" y="2754313"/>
          <p14:tracePt t="69532" x="7740650" y="2754313"/>
          <p14:tracePt t="69545" x="7731125" y="2754313"/>
          <p14:tracePt t="70785" x="7721600" y="2754313"/>
          <p14:tracePt t="70793" x="7685088" y="2754313"/>
          <p14:tracePt t="70800" x="7648575" y="2754313"/>
          <p14:tracePt t="70809" x="7602538" y="2754313"/>
          <p14:tracePt t="70817" x="7567613" y="2754313"/>
          <p14:tracePt t="70825" x="7521575" y="2754313"/>
          <p14:tracePt t="70832" x="7466013" y="2754313"/>
          <p14:tracePt t="70841" x="7429500" y="2744788"/>
          <p14:tracePt t="70851" x="7366000" y="2744788"/>
          <p14:tracePt t="70857" x="7339013" y="2735263"/>
          <p14:tracePt t="70866" x="7312025" y="2735263"/>
          <p14:tracePt t="70873" x="7283450" y="2735263"/>
          <p14:tracePt t="70882" x="7275513" y="2735263"/>
          <p14:tracePt t="70889" x="7256463" y="2717800"/>
          <p14:tracePt t="70905" x="7239000" y="2708275"/>
          <p14:tracePt t="70921" x="7229475" y="2698750"/>
          <p14:tracePt t="70935" x="7219950" y="2671763"/>
          <p14:tracePt t="70943" x="7219950" y="2654300"/>
          <p14:tracePt t="70951" x="7212013" y="2635250"/>
          <p14:tracePt t="70959" x="7212013" y="2617788"/>
          <p14:tracePt t="70975" x="7202488" y="2598738"/>
          <p14:tracePt t="70983" x="7192963" y="2581275"/>
          <p14:tracePt t="70992" x="7192963" y="2571750"/>
          <p14:tracePt t="71000" x="7192963" y="2562225"/>
          <p14:tracePt t="71016" x="7192963" y="2554288"/>
          <p14:tracePt t="71032" x="7192963" y="2544763"/>
          <p14:tracePt t="71040" x="7192963" y="2535238"/>
          <p14:tracePt t="71048" x="7192963" y="2525713"/>
          <p14:tracePt t="71058" x="7192963" y="2508250"/>
          <p14:tracePt t="71063" x="7202488" y="2498725"/>
          <p14:tracePt t="71072" x="7219950" y="2489200"/>
          <p14:tracePt t="71079" x="7239000" y="2481263"/>
          <p14:tracePt t="71087" x="7265988" y="2481263"/>
          <p14:tracePt t="71096" x="7275513" y="2471738"/>
          <p14:tracePt t="71103" x="7292975" y="2452688"/>
          <p14:tracePt t="71112" x="7302500" y="2452688"/>
          <p14:tracePt t="71119" x="7312025" y="2452688"/>
          <p14:tracePt t="71127" x="7329488" y="2444750"/>
          <p14:tracePt t="71144" x="7348538" y="2435225"/>
          <p14:tracePt t="71152" x="7356475" y="2435225"/>
          <p14:tracePt t="71168" x="7366000" y="2435225"/>
          <p14:tracePt t="71176" x="7375525" y="2435225"/>
          <p14:tracePt t="71184" x="7392988" y="2435225"/>
          <p14:tracePt t="71192" x="7412038" y="2435225"/>
          <p14:tracePt t="71200" x="7421563" y="2435225"/>
          <p14:tracePt t="71208" x="7448550" y="2435225"/>
          <p14:tracePt t="71216" x="7466013" y="2435225"/>
          <p14:tracePt t="71224" x="7494588" y="2435225"/>
          <p14:tracePt t="71232" x="7521575" y="2452688"/>
          <p14:tracePt t="71240" x="7567613" y="2471738"/>
          <p14:tracePt t="71248" x="7585075" y="2481263"/>
          <p14:tracePt t="71256" x="7602538" y="2508250"/>
          <p14:tracePt t="71264" x="7612063" y="2508250"/>
          <p14:tracePt t="71272" x="7621588" y="2517775"/>
          <p14:tracePt t="71377" x="7621588" y="2535238"/>
          <p14:tracePt t="71385" x="7621588" y="2544763"/>
          <p14:tracePt t="71400" x="7621588" y="2554288"/>
          <p14:tracePt t="71433" x="7621588" y="2562225"/>
          <p14:tracePt t="71457" x="7621588" y="2571750"/>
          <p14:tracePt t="71464" x="7621588" y="2581275"/>
          <p14:tracePt t="71495" x="7621588" y="2589213"/>
          <p14:tracePt t="71504" x="7612063" y="2598738"/>
          <p14:tracePt t="73760" x="7602538" y="2608263"/>
          <p14:tracePt t="73863" x="7594600" y="2617788"/>
          <p14:tracePt t="73888" x="7594600" y="2625725"/>
          <p14:tracePt t="73921" x="7594600" y="2635250"/>
          <p14:tracePt t="73928" x="7602538" y="2654300"/>
          <p14:tracePt t="73935" x="7612063" y="2662238"/>
          <p14:tracePt t="73943" x="7639050" y="2690813"/>
          <p14:tracePt t="73953" x="7658100" y="2708275"/>
          <p14:tracePt t="73961" x="7704138" y="2744788"/>
          <p14:tracePt t="73969" x="7748588" y="2781300"/>
          <p14:tracePt t="73976" x="7794625" y="2790825"/>
          <p14:tracePt t="73986" x="7894638" y="2844800"/>
          <p14:tracePt t="73993" x="7958138" y="2873375"/>
          <p14:tracePt t="74002" x="8040688" y="2909888"/>
          <p14:tracePt t="74009" x="8169275" y="2936875"/>
          <p14:tracePt t="74018" x="8296275" y="2982913"/>
          <p14:tracePt t="74025" x="8451850" y="3017838"/>
          <p14:tracePt t="74032" x="8578850" y="3054350"/>
          <p14:tracePt t="74040" x="8734425" y="3119438"/>
          <p14:tracePt t="74048" x="8897938" y="3146425"/>
          <p14:tracePt t="74055" x="9043988" y="3192463"/>
          <p14:tracePt t="75473" x="8824913" y="4159250"/>
          <p14:tracePt t="75480" x="8661400" y="4159250"/>
          <p14:tracePt t="75488" x="8496300" y="4159250"/>
          <p14:tracePt t="75497" x="8313738" y="4159250"/>
          <p14:tracePt t="75504" x="8159750" y="4159250"/>
          <p14:tracePt t="75514" x="7977188" y="4159250"/>
          <p14:tracePt t="75520" x="7813675" y="4159250"/>
          <p14:tracePt t="75530" x="7602538" y="4186238"/>
          <p14:tracePt t="75536" x="7392988" y="4222750"/>
          <p14:tracePt t="75544" x="7183438" y="4249738"/>
          <p14:tracePt t="75552" x="6983413" y="4268788"/>
          <p14:tracePt t="75560" x="6800850" y="4295775"/>
          <p14:tracePt t="75568" x="6600825" y="4332288"/>
          <p14:tracePt t="75576" x="6418263" y="4340225"/>
          <p14:tracePt t="75584" x="6272213" y="4376738"/>
          <p14:tracePt t="75592" x="6145213" y="4376738"/>
          <p14:tracePt t="75600" x="6035675" y="4376738"/>
          <p14:tracePt t="75608" x="5953125" y="4376738"/>
          <p14:tracePt t="75616" x="5916613" y="4376738"/>
          <p14:tracePt t="75624" x="5899150" y="4376738"/>
          <p14:tracePt t="75680" x="5889625" y="4376738"/>
          <p14:tracePt t="75800" x="5870575" y="4376738"/>
          <p14:tracePt t="75807" x="5862638" y="4376738"/>
          <p14:tracePt t="75823" x="5834063" y="4386263"/>
          <p14:tracePt t="75831" x="5789613" y="4386263"/>
          <p14:tracePt t="75839" x="5761038" y="4386263"/>
          <p14:tracePt t="75847" x="5688013" y="4395788"/>
          <p14:tracePt t="75855" x="5616575" y="4395788"/>
          <p14:tracePt t="75863" x="5524500" y="4395788"/>
          <p14:tracePt t="75871" x="5451475" y="4395788"/>
          <p14:tracePt t="75882" x="5378450" y="4395788"/>
          <p14:tracePt t="75887" x="5314950" y="4405313"/>
          <p14:tracePt t="75896" x="5260975" y="4405313"/>
          <p14:tracePt t="75903" x="5224463" y="4405313"/>
          <p14:tracePt t="75913" x="5178425" y="4432300"/>
          <p14:tracePt t="75920" x="5151438" y="4432300"/>
          <p14:tracePt t="75929" x="5132388" y="4432300"/>
          <p14:tracePt t="75936" x="5122863" y="4432300"/>
          <p14:tracePt t="75983" x="5114925" y="4441825"/>
          <p14:tracePt t="75991" x="5095875" y="4441825"/>
          <p14:tracePt t="75999" x="5068888" y="4449763"/>
          <p14:tracePt t="76008" x="5041900" y="4449763"/>
          <p14:tracePt t="76016" x="5022850" y="4449763"/>
          <p14:tracePt t="76024" x="4978400" y="4449763"/>
          <p14:tracePt t="76032" x="4941888" y="4459288"/>
          <p14:tracePt t="76040" x="4876800" y="4459288"/>
          <p14:tracePt t="76048" x="4822825" y="4459288"/>
          <p14:tracePt t="76056" x="4795838" y="4459288"/>
          <p14:tracePt t="76064" x="4767263" y="4459288"/>
          <p14:tracePt t="76072" x="4722813" y="4459288"/>
          <p14:tracePt t="76080" x="4703763" y="4459288"/>
          <p14:tracePt t="76088" x="4676775" y="4459288"/>
          <p14:tracePt t="76097" x="4659313" y="4459288"/>
          <p14:tracePt t="76104" x="4640263" y="4459288"/>
          <p14:tracePt t="76159" x="4630738" y="4459288"/>
          <p14:tracePt t="76175" x="4613275" y="4459288"/>
          <p14:tracePt t="76183" x="4576763" y="4441825"/>
          <p14:tracePt t="76192" x="4576763" y="4432300"/>
          <p14:tracePt t="76200" x="4530725" y="4386263"/>
          <p14:tracePt t="76208" x="4521200" y="4376738"/>
          <p14:tracePt t="76216" x="4513263" y="4359275"/>
          <p14:tracePt t="76224" x="4494213" y="4332288"/>
          <p14:tracePt t="76232" x="4484688" y="4303713"/>
          <p14:tracePt t="76240" x="4484688" y="4295775"/>
          <p14:tracePt t="76248" x="4484688" y="4276725"/>
          <p14:tracePt t="76256" x="4484688" y="4240213"/>
          <p14:tracePt t="76264" x="4484688" y="4232275"/>
          <p14:tracePt t="76280" x="4484688" y="4203700"/>
          <p14:tracePt t="76288" x="4484688" y="4195763"/>
          <p14:tracePt t="76304" x="4484688" y="4167188"/>
          <p14:tracePt t="76313" x="4513263" y="4140200"/>
          <p14:tracePt t="76320" x="4557713" y="4140200"/>
          <p14:tracePt t="76330" x="4640263" y="4130675"/>
          <p14:tracePt t="76336" x="4703763" y="4094163"/>
          <p14:tracePt t="76344" x="4776788" y="4094163"/>
          <p14:tracePt t="76352" x="4822825" y="4094163"/>
          <p14:tracePt t="76360" x="4840288" y="4094163"/>
          <p14:tracePt t="76368" x="4876800" y="4094163"/>
          <p14:tracePt t="76384" x="4886325" y="4094163"/>
          <p14:tracePt t="76441" x="4895850" y="4094163"/>
          <p14:tracePt t="76449" x="4913313" y="4094163"/>
          <p14:tracePt t="76457" x="4922838" y="4094163"/>
          <p14:tracePt t="76465" x="4949825" y="4094163"/>
          <p14:tracePt t="76471" x="4978400" y="4094163"/>
          <p14:tracePt t="76479" x="5022850" y="4103688"/>
          <p14:tracePt t="76487" x="5041900" y="4113213"/>
          <p14:tracePt t="76495" x="5059363" y="4122738"/>
          <p14:tracePt t="76504" x="5078413" y="4130675"/>
          <p14:tracePt t="76512" x="5086350" y="4140200"/>
          <p14:tracePt t="76520" x="5086350" y="4149725"/>
          <p14:tracePt t="76528" x="5086350" y="4159250"/>
          <p14:tracePt t="76543" x="5086350" y="4176713"/>
          <p14:tracePt t="76552" x="5095875" y="4186238"/>
          <p14:tracePt t="76560" x="5105400" y="4186238"/>
          <p14:tracePt t="76617" x="5105400" y="4195763"/>
          <p14:tracePt t="76632" x="5105400" y="4213225"/>
          <p14:tracePt t="76641" x="5105400" y="4222750"/>
          <p14:tracePt t="76665" x="5105400" y="4232275"/>
          <p14:tracePt t="76713" x="5105400" y="4240213"/>
          <p14:tracePt t="76721" x="5114925" y="4240213"/>
          <p14:tracePt t="76785" x="5114925" y="4249738"/>
          <p14:tracePt t="76809" x="5114925" y="4259263"/>
          <p14:tracePt t="76817" x="5114925" y="4268788"/>
          <p14:tracePt t="76824" x="5114925" y="4276725"/>
          <p14:tracePt t="76855" x="5105400" y="4295775"/>
          <p14:tracePt t="76863" x="5095875" y="4303713"/>
          <p14:tracePt t="76879" x="5086350" y="4313238"/>
          <p14:tracePt t="76897" x="5078413" y="4322763"/>
          <p14:tracePt t="77409" x="5086350" y="4322763"/>
          <p14:tracePt t="77425" x="5095875" y="4322763"/>
          <p14:tracePt t="77431" x="5105400" y="4322763"/>
          <p14:tracePt t="77439" x="5114925" y="4322763"/>
          <p14:tracePt t="77447" x="5122863" y="4322763"/>
          <p14:tracePt t="77455" x="5141913" y="4322763"/>
          <p14:tracePt t="77479" x="5151438" y="4322763"/>
          <p14:tracePt t="77487" x="5168900" y="4322763"/>
          <p14:tracePt t="77496" x="5178425" y="4322763"/>
          <p14:tracePt t="77504" x="5195888" y="4322763"/>
          <p14:tracePt t="77514" x="5214938" y="4303713"/>
          <p14:tracePt t="77520" x="5224463" y="4303713"/>
          <p14:tracePt t="77530" x="5241925" y="4295775"/>
          <p14:tracePt t="77536" x="5251450" y="4295775"/>
          <p14:tracePt t="77544" x="5260975" y="4286250"/>
          <p14:tracePt t="77560" x="5268913" y="4286250"/>
          <p14:tracePt t="77576" x="5278438" y="4286250"/>
          <p14:tracePt t="77584" x="5287963" y="4286250"/>
          <p14:tracePt t="77680" x="5297488" y="4276725"/>
          <p14:tracePt t="77697" x="5305425" y="4276725"/>
          <p14:tracePt t="77705" x="5324475" y="4276725"/>
          <p14:tracePt t="77721" x="5341938" y="4268788"/>
          <p14:tracePt t="77730" x="5351463" y="4268788"/>
          <p14:tracePt t="77738" x="5368925" y="4268788"/>
          <p14:tracePt t="77745" x="5378450" y="4259263"/>
          <p14:tracePt t="77754" x="5387975" y="4259263"/>
          <p14:tracePt t="77770" x="5397500" y="4259263"/>
          <p14:tracePt t="77776" x="5424488" y="4249738"/>
          <p14:tracePt t="77785" x="5434013" y="4249738"/>
          <p14:tracePt t="77793" x="5441950" y="4240213"/>
          <p14:tracePt t="77800" x="5470525" y="4240213"/>
          <p14:tracePt t="77808" x="5487988" y="4240213"/>
          <p14:tracePt t="77816" x="5514975" y="4222750"/>
          <p14:tracePt t="77825" x="5543550" y="4213225"/>
          <p14:tracePt t="77833" x="5561013" y="4213225"/>
          <p14:tracePt t="77840" x="5580063" y="4203700"/>
          <p14:tracePt t="77849" x="5624513" y="4186238"/>
          <p14:tracePt t="77856" x="5653088" y="4176713"/>
          <p14:tracePt t="77864" x="5688013" y="4167188"/>
          <p14:tracePt t="77872" x="5724525" y="4159250"/>
          <p14:tracePt t="77881" x="5743575" y="4149725"/>
          <p14:tracePt t="77899" x="5789613" y="4140200"/>
          <p14:tracePt t="77914" x="5797550" y="4140200"/>
          <p14:tracePt t="77920" x="5816600" y="4122738"/>
          <p14:tracePt t="77936" x="5816600" y="4113213"/>
          <p14:tracePt t="77953" x="5826125" y="4103688"/>
          <p14:tracePt t="77969" x="5834063" y="4094163"/>
          <p14:tracePt t="78297" x="5853113" y="4094163"/>
          <p14:tracePt t="78314" x="5862638" y="4094163"/>
          <p14:tracePt t="78321" x="5870575" y="4094163"/>
          <p14:tracePt t="78345" x="5899150" y="4094163"/>
          <p14:tracePt t="78378" x="5899150" y="4103688"/>
          <p14:tracePt t="78383" x="5907088" y="4113213"/>
          <p14:tracePt t="78399" x="5916613" y="4122738"/>
          <p14:tracePt t="78407" x="5926138" y="4130675"/>
          <p14:tracePt t="78423" x="5943600" y="4149725"/>
          <p14:tracePt t="78431" x="5962650" y="4167188"/>
          <p14:tracePt t="78439" x="5972175" y="4195763"/>
          <p14:tracePt t="78447" x="5989638" y="4222750"/>
          <p14:tracePt t="78456" x="6026150" y="4259263"/>
          <p14:tracePt t="78464" x="6053138" y="4286250"/>
          <p14:tracePt t="78472" x="6072188" y="4313238"/>
          <p14:tracePt t="78480" x="6108700" y="4332288"/>
          <p14:tracePt t="78488" x="6135688" y="4359275"/>
          <p14:tracePt t="78496" x="6145213" y="4368800"/>
          <p14:tracePt t="78503" x="6162675" y="4376738"/>
          <p14:tracePt t="78735" x="6172200" y="4386263"/>
          <p14:tracePt t="78743" x="6172200" y="4395788"/>
          <p14:tracePt t="78751" x="6162675" y="4405313"/>
          <p14:tracePt t="78760" x="6153150" y="4405313"/>
          <p14:tracePt t="78784" x="6145213" y="4405313"/>
          <p14:tracePt t="78871" x="6145213" y="4395788"/>
          <p14:tracePt t="78879" x="6145213" y="4376738"/>
          <p14:tracePt t="78895" x="6145213" y="4359275"/>
          <p14:tracePt t="78912" x="6153150" y="4332288"/>
          <p14:tracePt t="78920" x="6153150" y="4322763"/>
          <p14:tracePt t="78929" x="6162675" y="4313238"/>
          <p14:tracePt t="78936" x="6162675" y="4303713"/>
          <p14:tracePt t="78944" x="6162675" y="4286250"/>
          <p14:tracePt t="78952" x="6172200" y="4268788"/>
          <p14:tracePt t="78968" x="6172200" y="4259263"/>
          <p14:tracePt t="78976" x="6172200" y="4240213"/>
          <p14:tracePt t="79001" x="6172200" y="4232275"/>
          <p14:tracePt t="79025" x="6172200" y="4222750"/>
          <p14:tracePt t="79056" x="6172200" y="4203700"/>
          <p14:tracePt t="79065" x="6172200" y="4195763"/>
          <p14:tracePt t="79072" x="6172200" y="4186238"/>
          <p14:tracePt t="79088" x="6162675" y="4140200"/>
          <p14:tracePt t="79104" x="6162675" y="4113213"/>
          <p14:tracePt t="79112" x="6162675" y="4094163"/>
          <p14:tracePt t="79120" x="6153150" y="4067175"/>
          <p14:tracePt t="79130" x="6135688" y="4021138"/>
          <p14:tracePt t="79136" x="6135688" y="3994150"/>
          <p14:tracePt t="79144" x="6135688" y="3957638"/>
          <p14:tracePt t="79152" x="6135688" y="3948113"/>
          <p14:tracePt t="79160" x="6126163" y="3921125"/>
          <p14:tracePt t="79168" x="6126163" y="3903663"/>
          <p14:tracePt t="79176" x="6126163" y="3875088"/>
          <p14:tracePt t="79184" x="6126163" y="3867150"/>
          <p14:tracePt t="79192" x="6108700" y="3848100"/>
          <p14:tracePt t="79200" x="6108700" y="3830638"/>
          <p14:tracePt t="79208" x="6108700" y="3811588"/>
          <p14:tracePt t="79216" x="6108700" y="3784600"/>
          <p14:tracePt t="79224" x="6099175" y="3767138"/>
          <p14:tracePt t="79232" x="6089650" y="3738563"/>
          <p14:tracePt t="79240" x="6080125" y="3702050"/>
          <p14:tracePt t="79249" x="6062663" y="3657600"/>
          <p14:tracePt t="79263" x="6053138" y="3621088"/>
          <p14:tracePt t="79272" x="6043613" y="3575050"/>
          <p14:tracePt t="79280" x="6035675" y="3529013"/>
          <p14:tracePt t="79288" x="5999163" y="3502025"/>
          <p14:tracePt t="79296" x="5989638" y="3482975"/>
          <p14:tracePt t="79304" x="5962650" y="3446463"/>
          <p14:tracePt t="79313" x="5935663" y="3419475"/>
          <p14:tracePt t="79320" x="5907088" y="3392488"/>
          <p14:tracePt t="79330" x="5907088" y="3382963"/>
          <p14:tracePt t="79336" x="5889625" y="3355975"/>
          <p14:tracePt t="79344" x="5880100" y="3319463"/>
          <p14:tracePt t="79360" x="5862638" y="3302000"/>
          <p14:tracePt t="79368" x="5843588" y="3282950"/>
          <p14:tracePt t="79384" x="5834063" y="3273425"/>
          <p14:tracePt t="79400" x="5816600" y="3255963"/>
          <p14:tracePt t="79416" x="5816600" y="3246438"/>
          <p14:tracePt t="79424" x="5807075" y="3236913"/>
          <p14:tracePt t="79432" x="5807075" y="3228975"/>
          <p14:tracePt t="79440" x="5807075" y="3200400"/>
          <p14:tracePt t="79448" x="5797550" y="3192463"/>
          <p14:tracePt t="79480" x="5797550" y="3182938"/>
          <p14:tracePt t="79495" x="5797550" y="3163888"/>
          <p14:tracePt t="79503" x="5789613" y="3155950"/>
          <p14:tracePt t="79512" x="5789613" y="3146425"/>
          <p14:tracePt t="79519" x="5789613" y="3136900"/>
          <p14:tracePt t="79528" x="5789613" y="3127375"/>
          <p14:tracePt t="79535" x="5789613" y="3119438"/>
          <p14:tracePt t="79546" x="5789613" y="3109913"/>
          <p14:tracePt t="79552" x="5789613" y="3100388"/>
          <p14:tracePt t="79568" x="5789613" y="3082925"/>
          <p14:tracePt t="79584" x="5789613" y="3063875"/>
          <p14:tracePt t="79592" x="5789613" y="3054350"/>
          <p14:tracePt t="79600" x="5789613" y="3046413"/>
          <p14:tracePt t="79608" x="5789613" y="3036888"/>
          <p14:tracePt t="79616" x="5789613" y="3017838"/>
          <p14:tracePt t="79624" x="5789613" y="3000375"/>
          <p14:tracePt t="79632" x="5789613" y="2990850"/>
          <p14:tracePt t="79640" x="5789613" y="2982913"/>
          <p14:tracePt t="79648" x="5789613" y="2973388"/>
          <p14:tracePt t="79658" x="5789613" y="2963863"/>
          <p14:tracePt t="79663" x="5789613" y="2954338"/>
          <p14:tracePt t="79671" x="5789613" y="2936875"/>
          <p14:tracePt t="79679" x="5807075" y="2917825"/>
          <p14:tracePt t="79687" x="5807075" y="2909888"/>
          <p14:tracePt t="79695" x="5807075" y="2890838"/>
          <p14:tracePt t="79703" x="5807075" y="2873375"/>
          <p14:tracePt t="79712" x="5826125" y="2844800"/>
          <p14:tracePt t="79719" x="5834063" y="2827338"/>
          <p14:tracePt t="79728" x="5834063" y="2808288"/>
          <p14:tracePt t="79735" x="5834063" y="2800350"/>
          <p14:tracePt t="79744" x="5834063" y="2781300"/>
          <p14:tracePt t="79751" x="5862638" y="2754313"/>
          <p14:tracePt t="79768" x="5862638" y="2708275"/>
          <p14:tracePt t="79775" x="5870575" y="2690813"/>
          <p14:tracePt t="79792" x="5870575" y="2681288"/>
          <p14:tracePt t="79800" x="5870575" y="2671763"/>
          <p14:tracePt t="80305" x="5870575" y="2662238"/>
          <p14:tracePt t="80321" x="5862638" y="2662238"/>
          <p14:tracePt t="80330" x="5853113" y="2662238"/>
          <p14:tracePt t="80337" x="5834063" y="2662238"/>
          <p14:tracePt t="80345" x="5826125" y="2662238"/>
          <p14:tracePt t="80625" x="5826125" y="2654300"/>
          <p14:tracePt t="80631" x="5826125" y="2644775"/>
          <p14:tracePt t="80639" x="5826125" y="2635250"/>
          <p14:tracePt t="80656" x="5826125" y="2625725"/>
          <p14:tracePt t="80672" x="5826125" y="2608263"/>
          <p14:tracePt t="80680" x="5826125" y="2598738"/>
          <p14:tracePt t="80687" x="5826125" y="2589213"/>
          <p14:tracePt t="80696" x="5826125" y="2581275"/>
          <p14:tracePt t="80703" x="5826125" y="2571750"/>
          <p14:tracePt t="80711" x="5826125" y="2562225"/>
          <p14:tracePt t="80720" x="5826125" y="2554288"/>
          <p14:tracePt t="80728" x="5826125" y="2544763"/>
          <p14:tracePt t="80735" x="5826125" y="2525713"/>
          <p14:tracePt t="80744" x="5826125" y="2517775"/>
          <p14:tracePt t="80752" x="5826125" y="2508250"/>
          <p14:tracePt t="80776" x="5826125" y="2489200"/>
          <p14:tracePt t="80800" x="5826125" y="2481263"/>
          <p14:tracePt t="80840" x="5826125" y="2471738"/>
          <p14:tracePt t="80865" x="5826125" y="2462213"/>
          <p14:tracePt t="80897" x="5826125" y="2444750"/>
          <p14:tracePt t="80991" x="5816600" y="2444750"/>
          <p14:tracePt t="81023" x="5807075" y="2435225"/>
          <p14:tracePt t="81120" x="5797550" y="2425700"/>
          <p14:tracePt t="81273" x="5789613" y="2425700"/>
          <p14:tracePt t="81289" x="5770563" y="2425700"/>
          <p14:tracePt t="81313" x="5761038" y="2435225"/>
          <p14:tracePt t="81321" x="5761038" y="2452688"/>
          <p14:tracePt t="81345" x="5753100" y="2452688"/>
          <p14:tracePt t="81353" x="5743575" y="2462213"/>
          <p14:tracePt t="81361" x="5734050" y="2489200"/>
          <p14:tracePt t="81377" x="5734050" y="2508250"/>
          <p14:tracePt t="81385" x="5734050" y="2517775"/>
          <p14:tracePt t="81393" x="5734050" y="2525713"/>
          <p14:tracePt t="81401" x="5724525" y="2535238"/>
          <p14:tracePt t="81433" x="5716588" y="2562225"/>
          <p14:tracePt t="81441" x="5707063" y="2562225"/>
          <p14:tracePt t="81458" x="5697538" y="2571750"/>
          <p14:tracePt t="81480" x="5697538" y="2589213"/>
          <p14:tracePt t="81489" x="5688013" y="2598738"/>
          <p14:tracePt t="81505" x="5688013" y="2608263"/>
          <p14:tracePt t="81514" x="5688013" y="2617788"/>
          <p14:tracePt t="81521" x="5688013" y="2635250"/>
          <p14:tracePt t="81553" x="5680075" y="2644775"/>
          <p14:tracePt t="81561" x="5670550" y="2654300"/>
          <p14:tracePt t="81674" x="5670550" y="2671763"/>
          <p14:tracePt t="81793" x="5670550" y="2681288"/>
          <p14:tracePt t="82209" x="5680075" y="2681288"/>
          <p14:tracePt t="82217" x="5680075" y="2671763"/>
          <p14:tracePt t="82696" x="5688013" y="2671763"/>
          <p14:tracePt t="82704" x="5724525" y="2671763"/>
          <p14:tracePt t="82713" x="5770563" y="2662238"/>
          <p14:tracePt t="82721" x="5826125" y="2662238"/>
          <p14:tracePt t="82730" x="5889625" y="2635250"/>
          <p14:tracePt t="82736" x="5999163" y="2635250"/>
          <p14:tracePt t="82747" x="6089650" y="2635250"/>
          <p14:tracePt t="82752" x="6199188" y="2635250"/>
          <p14:tracePt t="82760" x="6272213" y="2635250"/>
          <p14:tracePt t="82769" x="6354763" y="2625725"/>
          <p14:tracePt t="82776" x="6427788" y="2608263"/>
          <p14:tracePt t="82784" x="6464300" y="2608263"/>
          <p14:tracePt t="82792" x="6508750" y="2608263"/>
          <p14:tracePt t="82801" x="6545263" y="2608263"/>
          <p14:tracePt t="82809" x="6564313" y="2608263"/>
          <p14:tracePt t="82816" x="6618288" y="2608263"/>
          <p14:tracePt t="82823" x="6673850" y="2608263"/>
          <p14:tracePt t="82831" x="6754813" y="2608263"/>
          <p14:tracePt t="82839" x="6791325" y="2608263"/>
          <p14:tracePt t="82849" x="6846888" y="2608263"/>
          <p14:tracePt t="82856" x="6937375" y="2608263"/>
          <p14:tracePt t="82863" x="6983413" y="2608263"/>
          <p14:tracePt t="82871" x="7046913" y="2608263"/>
          <p14:tracePt t="82880" x="7102475" y="2608263"/>
          <p14:tracePt t="82887" x="7165975" y="2608263"/>
          <p14:tracePt t="82896" x="7239000" y="2608263"/>
          <p14:tracePt t="82914" x="7312025" y="2581275"/>
          <p14:tracePt t="82919" x="7348538" y="2571750"/>
          <p14:tracePt t="82935" x="7356475" y="2562225"/>
          <p14:tracePt t="82959" x="7375525" y="2554288"/>
          <p14:tracePt t="83465" x="7392988" y="2554288"/>
          <p14:tracePt t="83489" x="7392988" y="2562225"/>
          <p14:tracePt t="83599" x="7392988" y="2571750"/>
          <p14:tracePt t="83785" x="7392988" y="2581275"/>
          <p14:tracePt t="83825" x="7385050" y="2589213"/>
          <p14:tracePt t="84033" x="7366000" y="2589213"/>
          <p14:tracePt t="84041" x="7348538" y="2598738"/>
          <p14:tracePt t="84049" x="7339013" y="2608263"/>
          <p14:tracePt t="84057" x="7329488" y="2617788"/>
          <p14:tracePt t="84073" x="7319963" y="2617788"/>
          <p14:tracePt t="84082" x="7302500" y="2625725"/>
          <p14:tracePt t="84104" x="7292975" y="2625725"/>
          <p14:tracePt t="84120" x="7283450" y="2625725"/>
          <p14:tracePt t="84136" x="7275513" y="2635250"/>
          <p14:tracePt t="84152" x="7265988" y="2635250"/>
          <p14:tracePt t="84168" x="7256463" y="2635250"/>
          <p14:tracePt t="84184" x="7239000" y="2635250"/>
          <p14:tracePt t="84200" x="7219950" y="2635250"/>
          <p14:tracePt t="84208" x="7192963" y="2635250"/>
          <p14:tracePt t="84216" x="7183438" y="2635250"/>
          <p14:tracePt t="84224" x="7165975" y="2635250"/>
          <p14:tracePt t="84232" x="7129463" y="2635250"/>
          <p14:tracePt t="84240" x="7073900" y="2654300"/>
          <p14:tracePt t="84248" x="7010400" y="2654300"/>
          <p14:tracePt t="84256" x="6956425" y="2671763"/>
          <p14:tracePt t="84265" x="6883400" y="2671763"/>
          <p14:tracePt t="84272" x="6810375" y="2671763"/>
          <p14:tracePt t="84280" x="6737350" y="2671763"/>
          <p14:tracePt t="84288" x="6654800" y="2671763"/>
          <p14:tracePt t="84296" x="6600825" y="2671763"/>
          <p14:tracePt t="84304" x="6564313" y="2671763"/>
          <p14:tracePt t="84313" x="6508750" y="2671763"/>
          <p14:tracePt t="84320" x="6481763" y="2671763"/>
          <p14:tracePt t="84330" x="6427788" y="2671763"/>
          <p14:tracePt t="84336" x="6391275" y="2671763"/>
          <p14:tracePt t="84346" x="6362700" y="2671763"/>
          <p14:tracePt t="84352" x="6345238" y="2671763"/>
          <p14:tracePt t="84360" x="6326188" y="2671763"/>
          <p14:tracePt t="84368" x="6299200" y="2654300"/>
          <p14:tracePt t="84380" x="6254750" y="2654300"/>
          <p14:tracePt t="84383" x="6245225" y="2654300"/>
          <p14:tracePt t="84391" x="6208713" y="2654300"/>
          <p14:tracePt t="84399" x="6181725" y="2654300"/>
          <p14:tracePt t="84407" x="6153150" y="2654300"/>
          <p14:tracePt t="84415" x="6135688" y="2654300"/>
          <p14:tracePt t="84423" x="6108700" y="2654300"/>
          <p14:tracePt t="84431" x="6099175" y="2654300"/>
          <p14:tracePt t="84439" x="6089650" y="2654300"/>
          <p14:tracePt t="84448" x="6072188" y="2654300"/>
          <p14:tracePt t="84456" x="6062663" y="2654300"/>
          <p14:tracePt t="84466" x="6053138" y="2654300"/>
          <p14:tracePt t="84484" x="6016625" y="2654300"/>
          <p14:tracePt t="84489" x="6007100" y="2654300"/>
          <p14:tracePt t="84499" x="5989638" y="2644775"/>
          <p14:tracePt t="84505" x="5972175" y="2644775"/>
          <p14:tracePt t="84515" x="5935663" y="2644775"/>
          <p14:tracePt t="84531" x="5916613" y="2644775"/>
          <p14:tracePt t="84536" x="5880100" y="2625725"/>
          <p14:tracePt t="85215" x="5880100" y="2617788"/>
          <p14:tracePt t="85223" x="5916613" y="2617788"/>
          <p14:tracePt t="85231" x="5999163" y="2617788"/>
          <p14:tracePt t="85239" x="6116638" y="2617788"/>
          <p14:tracePt t="85247" x="6226175" y="2617788"/>
          <p14:tracePt t="85255" x="6335713" y="2617788"/>
          <p14:tracePt t="85263" x="6464300" y="2617788"/>
          <p14:tracePt t="85272" x="6518275" y="2617788"/>
          <p14:tracePt t="85282" x="6573838" y="2617788"/>
          <p14:tracePt t="85289" x="6610350" y="2617788"/>
          <p14:tracePt t="85299" x="6627813" y="2617788"/>
          <p14:tracePt t="85305" x="6637338" y="2617788"/>
          <p14:tracePt t="85315" x="6654800" y="2608263"/>
          <p14:tracePt t="85332" x="6664325" y="2608263"/>
          <p14:tracePt t="85337" x="6673850" y="2608263"/>
          <p14:tracePt t="85348" x="6681788" y="2608263"/>
          <p14:tracePt t="85353" x="6718300" y="2608263"/>
          <p14:tracePt t="85361" x="6754813" y="2608263"/>
          <p14:tracePt t="85369" x="6837363" y="2608263"/>
          <p14:tracePt t="85384" x="7092950" y="2608263"/>
          <p14:tracePt t="85392" x="7248525" y="2644775"/>
          <p14:tracePt t="85400" x="7356475" y="2644775"/>
          <p14:tracePt t="85409" x="7466013" y="2644775"/>
          <p14:tracePt t="85416" x="7539038" y="2644775"/>
          <p14:tracePt t="85424" x="7575550" y="2644775"/>
          <p14:tracePt t="85432" x="7585075" y="2644775"/>
          <p14:tracePt t="85632" x="7575550" y="2644775"/>
          <p14:tracePt t="85656" x="7567613" y="2644775"/>
          <p14:tracePt t="85665" x="7548563" y="2644775"/>
          <p14:tracePt t="85680" x="7539038" y="2654300"/>
          <p14:tracePt t="85727" x="7531100" y="2654300"/>
          <p14:tracePt t="85891" x="7521575" y="2654300"/>
          <p14:tracePt t="85904" x="7512050" y="2671763"/>
          <p14:tracePt t="85929" x="7502525" y="2681288"/>
          <p14:tracePt t="85985" x="7494588" y="2690813"/>
          <p14:tracePt t="86001" x="7485063" y="2698750"/>
          <p14:tracePt t="86009" x="7475538" y="2708275"/>
          <p14:tracePt t="86015" x="7458075" y="2727325"/>
          <p14:tracePt t="86031" x="7448550" y="2735263"/>
          <p14:tracePt t="86039" x="7448550" y="2744788"/>
          <p14:tracePt t="86047" x="7439025" y="2763838"/>
          <p14:tracePt t="86064" x="7439025" y="2800350"/>
          <p14:tracePt t="86084" x="7439025" y="2808288"/>
          <p14:tracePt t="86089" x="7429500" y="2817813"/>
          <p14:tracePt t="86099" x="7429500" y="2836863"/>
          <p14:tracePt t="86105" x="7412038" y="2854325"/>
          <p14:tracePt t="86177" x="7412038" y="2863850"/>
          <p14:tracePt t="86201" x="7412038" y="2881313"/>
          <p14:tracePt t="86217" x="7412038" y="2890838"/>
          <p14:tracePt t="86232" x="7412038" y="2900363"/>
          <p14:tracePt t="86248" x="7412038" y="2917825"/>
          <p14:tracePt t="86257" x="7412038" y="2927350"/>
          <p14:tracePt t="86265" x="7412038" y="2936875"/>
          <p14:tracePt t="86345" x="7412038" y="2946400"/>
          <p14:tracePt t="86361" x="7412038" y="2963863"/>
          <p14:tracePt t="86377" x="7412038" y="2973388"/>
          <p14:tracePt t="86385" x="7412038" y="3009900"/>
          <p14:tracePt t="86391" x="7412038" y="3027363"/>
          <p14:tracePt t="86399" x="7412038" y="3046413"/>
          <p14:tracePt t="86407" x="7412038" y="3063875"/>
          <p14:tracePt t="86415" x="7412038" y="3090863"/>
          <p14:tracePt t="86423" x="7421563" y="3109913"/>
          <p14:tracePt t="86431" x="7421563" y="3119438"/>
          <p14:tracePt t="86439" x="7429500" y="3146425"/>
          <p14:tracePt t="86455" x="7429500" y="3163888"/>
          <p14:tracePt t="86472" x="7429500" y="3182938"/>
          <p14:tracePt t="86487" x="7448550" y="3200400"/>
          <p14:tracePt t="86511" x="7448550" y="3209925"/>
          <p14:tracePt t="86519" x="7458075" y="3236913"/>
          <p14:tracePt t="86527" x="7475538" y="3273425"/>
          <p14:tracePt t="86535" x="7475538" y="3309938"/>
          <p14:tracePt t="86544" x="7475538" y="3365500"/>
          <p14:tracePt t="86551" x="7475538" y="3455988"/>
          <p14:tracePt t="86560" x="7475538" y="3529013"/>
          <p14:tracePt t="86567" x="7475538" y="3602038"/>
          <p14:tracePt t="86576" x="7439025" y="3721100"/>
          <p14:tracePt t="86584" x="7385050" y="3830638"/>
          <p14:tracePt t="86592" x="7339013" y="3911600"/>
          <p14:tracePt t="86600" x="7283450" y="4013200"/>
          <p14:tracePt t="86608" x="7212013" y="4094163"/>
          <p14:tracePt t="86617" x="7156450" y="4176713"/>
          <p14:tracePt t="86624" x="7073900" y="4232275"/>
          <p14:tracePt t="86634" x="6992938" y="4303713"/>
          <p14:tracePt t="86639" x="6929438" y="4359275"/>
          <p14:tracePt t="86647" x="6827838" y="4459288"/>
          <p14:tracePt t="86655" x="6773863" y="4505325"/>
          <p14:tracePt t="86663" x="6746875" y="4541838"/>
          <p14:tracePt t="86671" x="6710363" y="4587875"/>
          <p14:tracePt t="86679" x="6700838" y="4605338"/>
          <p14:tracePt t="86687" x="6673850" y="4641850"/>
          <p14:tracePt t="86695" x="6673850" y="4651375"/>
          <p14:tracePt t="86703" x="6654800" y="4678363"/>
          <p14:tracePt t="86712" x="6645275" y="4705350"/>
          <p14:tracePt t="86730" x="6627813" y="4724400"/>
          <p14:tracePt t="86735" x="6618288" y="4751388"/>
          <p14:tracePt t="86744" x="6600825" y="4768850"/>
          <p14:tracePt t="86751" x="6591300" y="4778375"/>
          <p14:tracePt t="86759" x="6564313" y="4797425"/>
          <p14:tracePt t="86768" x="6545263" y="4805363"/>
          <p14:tracePt t="86775" x="6518275" y="4833938"/>
          <p14:tracePt t="86784" x="6508750" y="4833938"/>
          <p14:tracePt t="86791" x="6491288" y="4841875"/>
          <p14:tracePt t="86799" x="6481763" y="4851400"/>
          <p14:tracePt t="86807" x="6472238" y="4860925"/>
          <p14:tracePt t="86823" x="6464300" y="4860925"/>
          <p14:tracePt t="86887" x="6454775" y="4860925"/>
          <p14:tracePt t="86895" x="6445250" y="4860925"/>
          <p14:tracePt t="86903" x="6435725" y="4860925"/>
          <p14:tracePt t="86911" x="6418263" y="4860925"/>
          <p14:tracePt t="86919" x="6391275" y="4860925"/>
          <p14:tracePt t="86928" x="6345238" y="4860925"/>
          <p14:tracePt t="86936" x="6291263" y="4870450"/>
          <p14:tracePt t="86946" x="6254750" y="4870450"/>
          <p14:tracePt t="86952" x="6181725" y="4897438"/>
          <p14:tracePt t="86960" x="6145213" y="4897438"/>
          <p14:tracePt t="86968" x="6108700" y="4897438"/>
          <p14:tracePt t="86976" x="6072188" y="4897438"/>
          <p14:tracePt t="86984" x="6043613" y="4906963"/>
          <p14:tracePt t="86992" x="6016625" y="4906963"/>
          <p14:tracePt t="87000" x="5999163" y="4906963"/>
          <p14:tracePt t="87008" x="5980113" y="4906963"/>
          <p14:tracePt t="87016" x="5962650" y="4906963"/>
          <p14:tracePt t="87032" x="5935663" y="4897438"/>
          <p14:tracePt t="87040" x="5907088" y="4870450"/>
          <p14:tracePt t="87048" x="5899150" y="4833938"/>
          <p14:tracePt t="87056" x="5870575" y="4787900"/>
          <p14:tracePt t="87066" x="5816600" y="4705350"/>
          <p14:tracePt t="87073" x="5807075" y="4678363"/>
          <p14:tracePt t="87082" x="5780088" y="4632325"/>
          <p14:tracePt t="87089" x="5761038" y="4605338"/>
          <p14:tracePt t="87097" x="5753100" y="4559300"/>
          <p14:tracePt t="87105" x="5724525" y="4505325"/>
          <p14:tracePt t="87114" x="5724525" y="4468813"/>
          <p14:tracePt t="87120" x="5724525" y="4441825"/>
          <p14:tracePt t="87129" x="5724525" y="4413250"/>
          <p14:tracePt t="87136" x="5724525" y="4395788"/>
          <p14:tracePt t="87147" x="5724525" y="4368800"/>
          <p14:tracePt t="87152" x="5724525" y="4359275"/>
          <p14:tracePt t="87160" x="5724525" y="4332288"/>
          <p14:tracePt t="87169" x="5724525" y="4322763"/>
          <p14:tracePt t="87176" x="5724525" y="4313238"/>
          <p14:tracePt t="87186" x="5724525" y="4286250"/>
          <p14:tracePt t="87200" x="5743575" y="4268788"/>
          <p14:tracePt t="87207" x="5753100" y="4259263"/>
          <p14:tracePt t="87215" x="5761038" y="4259263"/>
          <p14:tracePt t="87223" x="5780088" y="4259263"/>
          <p14:tracePt t="87231" x="5807075" y="4249738"/>
          <p14:tracePt t="87239" x="5826125" y="4249738"/>
          <p14:tracePt t="87247" x="5843588" y="4249738"/>
          <p14:tracePt t="87255" x="5870575" y="4249738"/>
          <p14:tracePt t="87263" x="5889625" y="4249738"/>
          <p14:tracePt t="87271" x="5907088" y="4249738"/>
          <p14:tracePt t="87279" x="5926138" y="4295775"/>
          <p14:tracePt t="87288" x="5943600" y="4359275"/>
          <p14:tracePt t="87296" x="5943600" y="4413250"/>
          <p14:tracePt t="87303" x="5953125" y="4468813"/>
          <p14:tracePt t="87312" x="5953125" y="4532313"/>
          <p14:tracePt t="87320" x="5953125" y="4559300"/>
          <p14:tracePt t="87329" x="5953125" y="4595813"/>
          <p14:tracePt t="87336" x="5953125" y="4605338"/>
          <p14:tracePt t="87347" x="5953125" y="4614863"/>
          <p14:tracePt t="87409" x="5972175" y="4624388"/>
          <p14:tracePt t="87417" x="6026150" y="4624388"/>
          <p14:tracePt t="87425" x="6116638" y="4624388"/>
          <p14:tracePt t="87432" x="6318250" y="4624388"/>
          <p14:tracePt t="87441" x="6591300" y="4624388"/>
          <p14:tracePt t="87448" x="6929438" y="4624388"/>
          <p14:tracePt t="87457" x="7375525" y="4624388"/>
          <p14:tracePt t="87465" x="7785100" y="4624388"/>
          <p14:tracePt t="87474" x="8113713" y="4624388"/>
          <p14:tracePt t="87482" x="8386763" y="4614863"/>
          <p14:tracePt t="87489" x="8669338" y="4578350"/>
          <p14:tracePt t="87497" x="8988425" y="4532313"/>
          <p14:tracePt t="91603" x="9080500" y="3273425"/>
          <p14:tracePt t="91610" x="9053513" y="3273425"/>
          <p14:tracePt t="91617" x="9007475" y="3265488"/>
          <p14:tracePt t="91624" x="8980488" y="3246438"/>
          <p14:tracePt t="91632" x="8961438" y="3246438"/>
          <p14:tracePt t="91640" x="8951913" y="3236913"/>
          <p14:tracePt t="91648" x="8915400" y="3228975"/>
          <p14:tracePt t="91656" x="8888413" y="3228975"/>
          <p14:tracePt t="91664" x="8834438" y="3219450"/>
          <p14:tracePt t="91672" x="8770938" y="3182938"/>
          <p14:tracePt t="91682" x="8651875" y="3155950"/>
          <p14:tracePt t="91688" x="8542338" y="3119438"/>
          <p14:tracePt t="91699" x="8442325" y="3090863"/>
          <p14:tracePt t="91703" x="8313738" y="3082925"/>
          <p14:tracePt t="91713" x="8186738" y="3036888"/>
          <p14:tracePt t="91719" x="8086725" y="3009900"/>
          <p14:tracePt t="91727" x="7977188" y="2982913"/>
          <p14:tracePt t="91735" x="7877175" y="2954338"/>
          <p14:tracePt t="91744" x="7821613" y="2946400"/>
          <p14:tracePt t="91751" x="7704138" y="2900363"/>
          <p14:tracePt t="91759" x="7685088" y="2890838"/>
          <p14:tracePt t="91767" x="7667625" y="2890838"/>
          <p14:tracePt t="91776" x="7658100" y="2890838"/>
          <p14:tracePt t="91784" x="7648575" y="2890838"/>
          <p14:tracePt t="91833" x="7639050" y="2881313"/>
          <p14:tracePt t="91848" x="7631113" y="2881313"/>
          <p14:tracePt t="91864" x="7621588" y="2881313"/>
          <p14:tracePt t="91873" x="7602538" y="2863850"/>
          <p14:tracePt t="91883" x="7594600" y="2854325"/>
          <p14:tracePt t="91890" x="7567613" y="2844800"/>
          <p14:tracePt t="91897" x="7558088" y="2836863"/>
          <p14:tracePt t="91903" x="7539038" y="2836863"/>
          <p14:tracePt t="91912" x="7539038" y="2827338"/>
          <p14:tracePt t="91919" x="7531100" y="2827338"/>
          <p14:tracePt t="91928" x="7521575" y="2817813"/>
          <p14:tracePt t="91944" x="7502525" y="2800350"/>
          <p14:tracePt t="91951" x="7485063" y="2781300"/>
          <p14:tracePt t="91967" x="7475538" y="2771775"/>
          <p14:tracePt t="91984" x="7466013" y="2763838"/>
          <p14:tracePt t="91993" x="7448550" y="2754313"/>
          <p14:tracePt t="92024" x="7439025" y="2744788"/>
          <p14:tracePt t="92032" x="7439025" y="2735263"/>
          <p14:tracePt t="92111" x="7429500" y="2717800"/>
          <p14:tracePt t="92119" x="7429500" y="2698750"/>
          <p14:tracePt t="92136" x="7429500" y="2681288"/>
          <p14:tracePt t="92144" x="7429500" y="2662238"/>
          <p14:tracePt t="92152" x="7402513" y="2644775"/>
          <p14:tracePt t="92163" x="7402513" y="2635250"/>
          <p14:tracePt t="92168" x="7402513" y="2617788"/>
          <p14:tracePt t="92176" x="7402513" y="2598738"/>
          <p14:tracePt t="92184" x="7402513" y="2589213"/>
          <p14:tracePt t="92193" x="7402513" y="2571750"/>
          <p14:tracePt t="92200" x="7402513" y="2562225"/>
          <p14:tracePt t="92208" x="7402513" y="2554288"/>
          <p14:tracePt t="92216" x="7402513" y="2517775"/>
          <p14:tracePt t="92223" x="7402513" y="2508250"/>
          <p14:tracePt t="92231" x="7402513" y="2481263"/>
          <p14:tracePt t="92239" x="7402513" y="2462213"/>
          <p14:tracePt t="92247" x="7402513" y="2435225"/>
          <p14:tracePt t="92263" x="7402513" y="2425700"/>
          <p14:tracePt t="92271" x="7402513" y="2398713"/>
          <p14:tracePt t="92287" x="7402513" y="2389188"/>
          <p14:tracePt t="92303" x="7402513" y="2379663"/>
          <p14:tracePt t="92769" x="7402513" y="2362200"/>
          <p14:tracePt t="93529" x="7402513" y="2371725"/>
          <p14:tracePt t="93537" x="7402513" y="2389188"/>
          <p14:tracePt t="93546" x="7402513" y="2425700"/>
          <p14:tracePt t="93552" x="7402513" y="2444750"/>
          <p14:tracePt t="93563" x="7402513" y="2471738"/>
          <p14:tracePt t="93569" x="7402513" y="2489200"/>
          <p14:tracePt t="93579" x="7402513" y="2517775"/>
          <p14:tracePt t="93585" x="7402513" y="2535238"/>
          <p14:tracePt t="93593" x="7402513" y="2562225"/>
          <p14:tracePt t="93603" x="7402513" y="2571750"/>
          <p14:tracePt t="93609" x="7402513" y="2581275"/>
          <p14:tracePt t="93617" x="7402513" y="2608263"/>
          <p14:tracePt t="93727" x="7402513" y="2617788"/>
          <p14:tracePt t="93891" x="7402513" y="2625725"/>
          <p14:tracePt t="94039" x="7412038" y="2635250"/>
          <p14:tracePt t="94055" x="7412038" y="2644775"/>
          <p14:tracePt t="94072" x="7421563" y="2654300"/>
          <p14:tracePt t="94231" x="7429500" y="2671763"/>
          <p14:tracePt t="94239" x="7439025" y="2671763"/>
          <p14:tracePt t="94248" x="7439025" y="2681288"/>
          <p14:tracePt t="94255" x="7448550" y="2698750"/>
          <p14:tracePt t="94279" x="7448550" y="2708275"/>
          <p14:tracePt t="94287" x="7448550" y="2727325"/>
          <p14:tracePt t="94296" x="7448550" y="2735263"/>
          <p14:tracePt t="94320" x="7458075" y="2744788"/>
          <p14:tracePt t="94335" x="7458075" y="2763838"/>
          <p14:tracePt t="94351" x="7458075" y="2771775"/>
          <p14:tracePt t="94611" x="7421563" y="2790825"/>
          <p14:tracePt t="94617" x="7292975" y="2808288"/>
          <p14:tracePt t="94623" x="7146925" y="2836863"/>
          <p14:tracePt t="94631" x="6964363" y="2854325"/>
          <p14:tracePt t="94639" x="6800850" y="2854325"/>
          <p14:tracePt t="94647" x="6618288" y="2863850"/>
          <p14:tracePt t="94655" x="6472238" y="2863850"/>
          <p14:tracePt t="94665" x="6326188" y="2863850"/>
          <p14:tracePt t="94673" x="6181725" y="2863850"/>
          <p14:tracePt t="94681" x="6089650" y="2863850"/>
          <p14:tracePt t="94688" x="6016625" y="2863850"/>
          <p14:tracePt t="94698" x="5962650" y="2863850"/>
          <p14:tracePt t="94705" x="5935663" y="2863850"/>
          <p14:tracePt t="94714" x="5889625" y="2863850"/>
          <p14:tracePt t="94721" x="5862638" y="2863850"/>
          <p14:tracePt t="94730" x="5843588" y="2863850"/>
          <p14:tracePt t="94737" x="5807075" y="2863850"/>
          <p14:tracePt t="94748" x="5789613" y="2863850"/>
          <p14:tracePt t="94753" x="5753100" y="2863850"/>
          <p14:tracePt t="94764" x="5724525" y="2873375"/>
          <p14:tracePt t="94769" x="5697538" y="2873375"/>
          <p14:tracePt t="94780" x="5688013" y="2873375"/>
          <p14:tracePt t="94785" x="5661025" y="2873375"/>
          <p14:tracePt t="94793" x="5643563" y="2890838"/>
          <p14:tracePt t="94896" x="5661025" y="2890838"/>
          <p14:tracePt t="94904" x="5670550" y="2890838"/>
          <p14:tracePt t="94912" x="5697538" y="2890838"/>
          <p14:tracePt t="94921" x="5707063" y="2890838"/>
          <p14:tracePt t="94930" x="5753100" y="2881313"/>
          <p14:tracePt t="94937" x="5797550" y="2854325"/>
          <p14:tracePt t="94947" x="5870575" y="2854325"/>
          <p14:tracePt t="94952" x="5943600" y="2854325"/>
          <p14:tracePt t="94962" x="6035675" y="2854325"/>
          <p14:tracePt t="94968" x="6145213" y="2854325"/>
          <p14:tracePt t="94976" x="6272213" y="2854325"/>
          <p14:tracePt t="94984" x="6435725" y="2854325"/>
          <p14:tracePt t="94992" x="6564313" y="2854325"/>
          <p14:tracePt t="95000" x="6691313" y="2854325"/>
          <p14:tracePt t="95008" x="6819900" y="2854325"/>
          <p14:tracePt t="95016" x="6929438" y="2854325"/>
          <p14:tracePt t="95024" x="7037388" y="2854325"/>
          <p14:tracePt t="95032" x="7129463" y="2854325"/>
          <p14:tracePt t="95040" x="7229475" y="2854325"/>
          <p14:tracePt t="95049" x="7283450" y="2854325"/>
          <p14:tracePt t="95057" x="7312025" y="2854325"/>
          <p14:tracePt t="95064" x="7339013" y="2854325"/>
          <p14:tracePt t="95073" x="7356475" y="2854325"/>
          <p14:tracePt t="95099" x="7375525" y="2854325"/>
          <p14:tracePt t="95120" x="7385050" y="2854325"/>
          <p14:tracePt t="95128" x="7392988" y="2854325"/>
          <p14:tracePt t="95137" x="7402513" y="2854325"/>
          <p14:tracePt t="95148" x="7412038" y="2854325"/>
          <p14:tracePt t="95153" x="7429500" y="2854325"/>
          <p14:tracePt t="95164" x="7439025" y="2854325"/>
          <p14:tracePt t="95169" x="7458075" y="2854325"/>
          <p14:tracePt t="95176" x="7466013" y="2854325"/>
          <p14:tracePt t="95184" x="7475538" y="2854325"/>
          <p14:tracePt t="95440" x="7485063" y="2854325"/>
          <p14:tracePt t="95457" x="7485063" y="2863850"/>
          <p14:tracePt t="95505" x="7475538" y="2863850"/>
          <p14:tracePt t="95512" x="7466013" y="2863850"/>
          <p14:tracePt t="95521" x="7458075" y="2873375"/>
          <p14:tracePt t="95537" x="7439025" y="2873375"/>
          <p14:tracePt t="95547" x="7429500" y="2873375"/>
          <p14:tracePt t="95553" x="7421563" y="2881313"/>
          <p14:tracePt t="95563" x="7392988" y="2890838"/>
          <p14:tracePt t="95607" x="7385050" y="2890838"/>
          <p14:tracePt t="95615" x="7375525" y="2890838"/>
          <p14:tracePt t="95623" x="7348538" y="2890838"/>
          <p14:tracePt t="95631" x="7329488" y="2890838"/>
          <p14:tracePt t="95639" x="7292975" y="2909888"/>
          <p14:tracePt t="95647" x="7229475" y="2909888"/>
          <p14:tracePt t="95655" x="7175500" y="2917825"/>
          <p14:tracePt t="95663" x="7065963" y="2917825"/>
          <p14:tracePt t="95671" x="6919913" y="2917825"/>
          <p14:tracePt t="95679" x="6754813" y="2917825"/>
          <p14:tracePt t="95687" x="6591300" y="2917825"/>
          <p14:tracePt t="95695" x="6372225" y="2917825"/>
          <p14:tracePt t="95704" x="6208713" y="2917825"/>
          <p14:tracePt t="95713" x="5943600" y="2873375"/>
          <p14:tracePt t="95720" x="5780088" y="2854325"/>
          <p14:tracePt t="95729" x="5597525" y="2844800"/>
          <p14:tracePt t="95736" x="5451475" y="2827338"/>
          <p14:tracePt t="95746" x="5324475" y="2800350"/>
          <p14:tracePt t="95752" x="5187950" y="2781300"/>
          <p14:tracePt t="95763" x="5078413" y="2781300"/>
          <p14:tracePt t="95768" x="5005388" y="2781300"/>
          <p14:tracePt t="95779" x="4913313" y="2781300"/>
          <p14:tracePt t="95784" x="4840288" y="2781300"/>
          <p14:tracePt t="95793" x="4786313" y="2781300"/>
          <p14:tracePt t="95800" x="4740275" y="2781300"/>
          <p14:tracePt t="95808" x="4713288" y="2781300"/>
          <p14:tracePt t="95816" x="4676775" y="2781300"/>
          <p14:tracePt t="95824" x="4667250" y="2781300"/>
          <p14:tracePt t="95832" x="4659313" y="2781300"/>
          <p14:tracePt t="95841" x="4640263" y="2781300"/>
          <p14:tracePt t="95904" x="4630738" y="2781300"/>
          <p14:tracePt t="96265" x="4613275" y="2771775"/>
          <p14:tracePt t="96273" x="4557713" y="2771775"/>
          <p14:tracePt t="96282" x="4503738" y="2771775"/>
          <p14:tracePt t="96288" x="4394200" y="2771775"/>
          <p14:tracePt t="96298" x="4284663" y="2771775"/>
          <p14:tracePt t="96305" x="4157663" y="2771775"/>
          <p14:tracePt t="96315" x="4048125" y="2771775"/>
          <p14:tracePt t="96321" x="3956050" y="2771775"/>
          <p14:tracePt t="96332" x="3883025" y="2771775"/>
          <p14:tracePt t="96337" x="3838575" y="2771775"/>
          <p14:tracePt t="96348" x="3783013" y="2771775"/>
          <p14:tracePt t="96353" x="3756025" y="2771775"/>
          <p14:tracePt t="96369" x="3746500" y="2771775"/>
          <p14:tracePt t="96449" x="3765550" y="2771775"/>
          <p14:tracePt t="96457" x="3819525" y="2771775"/>
          <p14:tracePt t="96465" x="3911600" y="2771775"/>
          <p14:tracePt t="96474" x="4021138" y="2771775"/>
          <p14:tracePt t="96481" x="4202113" y="2771775"/>
          <p14:tracePt t="96489" x="4384675" y="2771775"/>
          <p14:tracePt t="96497" x="4603750" y="2771775"/>
          <p14:tracePt t="96505" x="4905375" y="2771775"/>
          <p14:tracePt t="96514" x="5132388" y="2771775"/>
          <p14:tracePt t="96521" x="5351463" y="2771775"/>
          <p14:tracePt t="96531" x="5551488" y="2771775"/>
          <p14:tracePt t="96537" x="5753100" y="2771775"/>
          <p14:tracePt t="96547" x="5899150" y="2771775"/>
          <p14:tracePt t="96553" x="6043613" y="2771775"/>
          <p14:tracePt t="96563" x="6135688" y="2771775"/>
          <p14:tracePt t="96568" x="6245225" y="2771775"/>
          <p14:tracePt t="96578" x="6281738" y="2771775"/>
          <p14:tracePt t="96584" x="6318250" y="2771775"/>
          <p14:tracePt t="96592" x="6345238" y="2771775"/>
          <p14:tracePt t="96599" x="6362700" y="2771775"/>
          <p14:tracePt t="96607" x="6381750" y="2771775"/>
          <p14:tracePt t="96615" x="6408738" y="2771775"/>
          <p14:tracePt t="96623" x="6435725" y="2771775"/>
          <p14:tracePt t="96631" x="6481763" y="2771775"/>
          <p14:tracePt t="96639" x="6508750" y="2771775"/>
          <p14:tracePt t="96647" x="6564313" y="2771775"/>
          <p14:tracePt t="96655" x="6600825" y="2771775"/>
          <p14:tracePt t="96663" x="6673850" y="2771775"/>
          <p14:tracePt t="96672" x="6727825" y="2771775"/>
          <p14:tracePt t="96680" x="6773863" y="2771775"/>
          <p14:tracePt t="96688" x="6810375" y="2771775"/>
          <p14:tracePt t="96698" x="6827838" y="2771775"/>
          <p14:tracePt t="96704" x="6856413" y="2771775"/>
          <p14:tracePt t="96714" x="6883400" y="2763838"/>
          <p14:tracePt t="96721" x="6892925" y="2754313"/>
          <p14:tracePt t="96731" x="6910388" y="2744788"/>
          <p14:tracePt t="96753" x="6919913" y="2744788"/>
          <p14:tracePt t="96763" x="6937375" y="2744788"/>
          <p14:tracePt t="96779" x="6946900" y="2744788"/>
          <p14:tracePt t="96793" x="6956425" y="2744788"/>
          <p14:tracePt t="96809" x="6983413" y="2744788"/>
          <p14:tracePt t="96817" x="7000875" y="2744788"/>
          <p14:tracePt t="96825" x="7029450" y="2744788"/>
          <p14:tracePt t="96833" x="7046913" y="2744788"/>
          <p14:tracePt t="96841" x="7083425" y="2744788"/>
          <p14:tracePt t="96848" x="7092950" y="2744788"/>
          <p14:tracePt t="96857" x="7110413" y="2744788"/>
          <p14:tracePt t="96865" x="7119938" y="2735263"/>
          <p14:tracePt t="96889" x="7138988" y="2727325"/>
          <p14:tracePt t="96959" x="7156450" y="2727325"/>
          <p14:tracePt t="96975" x="7165975" y="2727325"/>
          <p14:tracePt t="96991" x="7175500" y="2727325"/>
          <p14:tracePt t="97008" x="7183438" y="2727325"/>
          <p14:tracePt t="97016" x="7192963" y="2727325"/>
          <p14:tracePt t="97032" x="7202488" y="2727325"/>
          <p14:tracePt t="97048" x="7212013" y="2727325"/>
          <p14:tracePt t="97255" x="7175500" y="2727325"/>
          <p14:tracePt t="97263" x="7156450" y="2727325"/>
          <p14:tracePt t="97271" x="7129463" y="2727325"/>
          <p14:tracePt t="97315" x="7110413" y="2717800"/>
          <p14:tracePt t="97319" x="7110413" y="2708275"/>
          <p14:tracePt t="97328" x="7110413" y="2698750"/>
          <p14:tracePt t="97335" x="7110413" y="2671763"/>
          <p14:tracePt t="97344" x="7110413" y="2654300"/>
          <p14:tracePt t="97361" x="7110413" y="2625725"/>
          <p14:tracePt t="97367" x="7119938" y="2608263"/>
          <p14:tracePt t="97378" x="7119938" y="2589213"/>
          <p14:tracePt t="97383" x="7129463" y="2571750"/>
          <p14:tracePt t="97391" x="7138988" y="2535238"/>
          <p14:tracePt t="97399" x="7165975" y="2517775"/>
          <p14:tracePt t="97407" x="7165975" y="2508250"/>
          <p14:tracePt t="97415" x="7175500" y="2498725"/>
          <p14:tracePt t="97431" x="7183438" y="2498725"/>
          <p14:tracePt t="97447" x="7202488" y="2481263"/>
          <p14:tracePt t="97455" x="7212013" y="2471738"/>
          <p14:tracePt t="97463" x="7219950" y="2462213"/>
          <p14:tracePt t="97479" x="7256463" y="2452688"/>
          <p14:tracePt t="97487" x="7265988" y="2444750"/>
          <p14:tracePt t="97495" x="7292975" y="2435225"/>
          <p14:tracePt t="97514" x="7329488" y="2425700"/>
          <p14:tracePt t="97519" x="7348538" y="2425700"/>
          <p14:tracePt t="97529" x="7385050" y="2416175"/>
          <p14:tracePt t="97535" x="7421563" y="2416175"/>
          <p14:tracePt t="97544" x="7439025" y="2416175"/>
          <p14:tracePt t="97551" x="7458075" y="2408238"/>
          <p14:tracePt t="97560" x="7475538" y="2398713"/>
          <p14:tracePt t="97567" x="7485063" y="2398713"/>
          <p14:tracePt t="97575" x="7494588" y="2398713"/>
          <p14:tracePt t="97583" x="7512050" y="2398713"/>
          <p14:tracePt t="97591" x="7521575" y="2398713"/>
          <p14:tracePt t="97609" x="7531100" y="2398713"/>
          <p14:tracePt t="97617" x="7558088" y="2398713"/>
          <p14:tracePt t="97624" x="7575550" y="2398713"/>
          <p14:tracePt t="97632" x="7602538" y="2398713"/>
          <p14:tracePt t="97641" x="7612063" y="2398713"/>
          <p14:tracePt t="97648" x="7639050" y="2408238"/>
          <p14:tracePt t="97657" x="7667625" y="2416175"/>
          <p14:tracePt t="97666" x="7685088" y="2435225"/>
          <p14:tracePt t="97673" x="7712075" y="2444750"/>
          <p14:tracePt t="97698" x="7721600" y="2471738"/>
          <p14:tracePt t="97713" x="7721600" y="2481263"/>
          <p14:tracePt t="97745" x="7721600" y="2489200"/>
          <p14:tracePt t="97761" x="7721600" y="2498725"/>
          <p14:tracePt t="97769" x="7721600" y="2525713"/>
          <p14:tracePt t="97778" x="7721600" y="2535238"/>
          <p14:tracePt t="97784" x="7721600" y="2544763"/>
          <p14:tracePt t="97793" x="7721600" y="2554288"/>
          <p14:tracePt t="97800" x="7721600" y="2571750"/>
          <p14:tracePt t="97809" x="7721600" y="2581275"/>
          <p14:tracePt t="97817" x="7721600" y="2608263"/>
          <p14:tracePt t="97824" x="7721600" y="2617788"/>
          <p14:tracePt t="97833" x="7704138" y="2635250"/>
          <p14:tracePt t="97841" x="7685088" y="2654300"/>
          <p14:tracePt t="97849" x="7675563" y="2662238"/>
          <p14:tracePt t="97857" x="7648575" y="2671763"/>
          <p14:tracePt t="97865" x="7621588" y="2681288"/>
          <p14:tracePt t="97873" x="7602538" y="2681288"/>
          <p14:tracePt t="97880" x="7558088" y="2681288"/>
          <p14:tracePt t="97888" x="7531100" y="2698750"/>
          <p14:tracePt t="97897" x="7502525" y="2708275"/>
          <p14:tracePt t="97912" x="7429500" y="2717800"/>
          <p14:tracePt t="97919" x="7421563" y="2717800"/>
          <p14:tracePt t="97929" x="7402513" y="2717800"/>
          <p14:tracePt t="97935" x="7385050" y="2717800"/>
          <p14:tracePt t="97944" x="7375525" y="2717800"/>
          <p14:tracePt t="97951" x="7366000" y="2717800"/>
          <p14:tracePt t="97967" x="7348538" y="2708275"/>
          <p14:tracePt t="97976" x="7329488" y="2690813"/>
          <p14:tracePt t="97983" x="7319963" y="2681288"/>
          <p14:tracePt t="98000" x="7319963" y="2671763"/>
          <p14:tracePt t="98008" x="7319963" y="2654300"/>
          <p14:tracePt t="98016" x="7312025" y="2635250"/>
          <p14:tracePt t="98024" x="7312025" y="2625725"/>
          <p14:tracePt t="98032" x="7312025" y="2617788"/>
          <p14:tracePt t="98040" x="7312025" y="2608263"/>
          <p14:tracePt t="98049" x="7312025" y="2598738"/>
          <p14:tracePt t="98056" x="7312025" y="2581275"/>
          <p14:tracePt t="98064" x="7312025" y="2535238"/>
          <p14:tracePt t="98072" x="7312025" y="2525713"/>
          <p14:tracePt t="98080" x="7312025" y="2489200"/>
          <p14:tracePt t="98088" x="7339013" y="2462213"/>
          <p14:tracePt t="98096" x="7348538" y="2444750"/>
          <p14:tracePt t="98104" x="7385050" y="2408238"/>
          <p14:tracePt t="98112" x="7412038" y="2379663"/>
          <p14:tracePt t="98120" x="7439025" y="2371725"/>
          <p14:tracePt t="98128" x="7475538" y="2362200"/>
          <p14:tracePt t="98136" x="7494588" y="2352675"/>
          <p14:tracePt t="98145" x="7502525" y="2343150"/>
          <p14:tracePt t="98152" x="7531100" y="2343150"/>
          <p14:tracePt t="98162" x="7539038" y="2343150"/>
          <p14:tracePt t="98168" x="7558088" y="2343150"/>
          <p14:tracePt t="98179" x="7575550" y="2343150"/>
          <p14:tracePt t="98184" x="7602538" y="2343150"/>
          <p14:tracePt t="98192" x="7612063" y="2343150"/>
          <p14:tracePt t="98200" x="7621588" y="2343150"/>
          <p14:tracePt t="98208" x="7631113" y="2343150"/>
          <p14:tracePt t="98255" x="7631113" y="2362200"/>
          <p14:tracePt t="98271" x="7631113" y="2371725"/>
          <p14:tracePt t="98279" x="7631113" y="2379663"/>
          <p14:tracePt t="98287" x="7631113" y="2389188"/>
          <p14:tracePt t="98295" x="7631113" y="2408238"/>
          <p14:tracePt t="98311" x="7621588" y="2425700"/>
          <p14:tracePt t="98402" x="7612063" y="2435225"/>
          <p14:tracePt t="98409" x="7602538" y="2435225"/>
          <p14:tracePt t="98418" x="7539038" y="2444750"/>
          <p14:tracePt t="98425" x="7448550" y="2471738"/>
          <p14:tracePt t="98434" x="7339013" y="2481263"/>
          <p14:tracePt t="98441" x="7138988" y="2498725"/>
          <p14:tracePt t="98450" x="6883400" y="2498725"/>
          <p14:tracePt t="98457" x="6591300" y="2498725"/>
          <p14:tracePt t="98465" x="6254750" y="2498725"/>
          <p14:tracePt t="98472" x="5916613" y="2498725"/>
          <p14:tracePt t="98480" x="5616575" y="2498725"/>
          <p14:tracePt t="98488" x="5278438" y="2498725"/>
          <p14:tracePt t="98496" x="5022850" y="2498725"/>
          <p14:tracePt t="98504" x="4840288" y="2498725"/>
          <p14:tracePt t="98512" x="4676775" y="2498725"/>
          <p14:tracePt t="98520" x="4549775" y="2498725"/>
          <p14:tracePt t="98528" x="4476750" y="2498725"/>
          <p14:tracePt t="98536" x="4430713" y="2498725"/>
          <p14:tracePt t="98545" x="4403725" y="2498725"/>
          <p14:tracePt t="98551" x="4384675" y="2498725"/>
          <p14:tracePt t="98561" x="4357688" y="2498725"/>
          <p14:tracePt t="98567" x="4340225" y="2498725"/>
          <p14:tracePt t="98576" x="4330700" y="2498725"/>
          <p14:tracePt t="98583" x="4303713" y="2498725"/>
          <p14:tracePt t="98591" x="4284663" y="2498725"/>
          <p14:tracePt t="98599" x="4257675" y="2498725"/>
          <p14:tracePt t="98607" x="4221163" y="2498725"/>
          <p14:tracePt t="98615" x="4202113" y="2498725"/>
          <p14:tracePt t="98623" x="4165600" y="2498725"/>
          <p14:tracePt t="98631" x="4148138" y="2489200"/>
          <p14:tracePt t="98639" x="4138613" y="2489200"/>
          <p14:tracePt t="98648" x="4138613" y="2481263"/>
          <p14:tracePt t="98655" x="4121150" y="2481263"/>
          <p14:tracePt t="98663" x="4111625" y="2471738"/>
          <p14:tracePt t="98671" x="4102100" y="2471738"/>
          <p14:tracePt t="98679" x="4075113" y="2462213"/>
          <p14:tracePt t="98687" x="4029075" y="2444750"/>
          <p14:tracePt t="98695" x="4002088" y="2435225"/>
          <p14:tracePt t="98704" x="3965575" y="2435225"/>
          <p14:tracePt t="98712" x="3919538" y="2425700"/>
          <p14:tracePt t="98720" x="3865563" y="2425700"/>
          <p14:tracePt t="98728" x="3846513" y="2408238"/>
          <p14:tracePt t="98737" x="3819525" y="2408238"/>
          <p14:tracePt t="98744" x="3775075" y="2408238"/>
          <p14:tracePt t="98752" x="3746500" y="2408238"/>
          <p14:tracePt t="98761" x="3702050" y="2408238"/>
          <p14:tracePt t="98768" x="3636963" y="2408238"/>
          <p14:tracePt t="98777" x="3592513" y="2408238"/>
          <p14:tracePt t="98784" x="3556000" y="2416175"/>
          <p14:tracePt t="98792" x="3536950" y="2416175"/>
          <p14:tracePt t="98800" x="3490913" y="2435225"/>
          <p14:tracePt t="98808" x="3482975" y="2444750"/>
          <p14:tracePt t="98824" x="3463925" y="2452688"/>
          <p14:tracePt t="98840" x="3455988" y="2452688"/>
          <p14:tracePt t="98873" x="3455988" y="2462213"/>
          <p14:tracePt t="98906" x="3446463" y="2471738"/>
          <p14:tracePt t="98945" x="3446463" y="2481263"/>
          <p14:tracePt t="98961" x="3446463" y="2489200"/>
          <p14:tracePt t="98968" x="3446463" y="2508250"/>
          <p14:tracePt t="98978" x="3446463" y="2517775"/>
          <p14:tracePt t="98985" x="3446463" y="2525713"/>
          <p14:tracePt t="99001" x="3446463" y="2544763"/>
          <p14:tracePt t="99009" x="3446463" y="2562225"/>
          <p14:tracePt t="99017" x="3446463" y="2571750"/>
          <p14:tracePt t="99033" x="3446463" y="2589213"/>
          <p14:tracePt t="99048" x="3446463" y="2598738"/>
          <p14:tracePt t="99057" x="3446463" y="2617788"/>
          <p14:tracePt t="99089" x="3446463" y="2625725"/>
          <p14:tracePt t="99096" x="3446463" y="2635250"/>
          <p14:tracePt t="99112" x="3436938" y="2654300"/>
          <p14:tracePt t="99120" x="3419475" y="2662238"/>
          <p14:tracePt t="99127" x="3400425" y="2681288"/>
          <p14:tracePt t="99135" x="3382963" y="2690813"/>
          <p14:tracePt t="99144" x="3346450" y="2698750"/>
          <p14:tracePt t="99151" x="3327400" y="2698750"/>
          <p14:tracePt t="99160" x="3309938" y="2708275"/>
          <p14:tracePt t="99167" x="3281363" y="2735263"/>
          <p14:tracePt t="99177" x="3263900" y="2744788"/>
          <p14:tracePt t="99183" x="3236913" y="2744788"/>
          <p14:tracePt t="99191" x="3227388" y="2754313"/>
          <p14:tracePt t="99199" x="3217863" y="2754313"/>
          <p14:tracePt t="99207" x="3208338" y="2754313"/>
          <p14:tracePt t="99215" x="3190875" y="2754313"/>
          <p14:tracePt t="99239" x="3181350" y="2754313"/>
          <p14:tracePt t="99504" x="3181350" y="2763838"/>
          <p14:tracePt t="99520" x="3181350" y="2771775"/>
          <p14:tracePt t="99527" x="3171825" y="2781300"/>
          <p14:tracePt t="99535" x="3154363" y="2790825"/>
          <p14:tracePt t="99543" x="3144838" y="2790825"/>
          <p14:tracePt t="99551" x="3127375" y="2790825"/>
          <p14:tracePt t="99560" x="3090863" y="2790825"/>
          <p14:tracePt t="99567" x="3081338" y="2790825"/>
          <p14:tracePt t="99577" x="3044825" y="2790825"/>
          <p14:tracePt t="99583" x="3035300" y="2790825"/>
          <p14:tracePt t="99591" x="3017838" y="2790825"/>
          <p14:tracePt t="99599" x="3008313" y="2790825"/>
          <p14:tracePt t="99608" x="2998788" y="2771775"/>
          <p14:tracePt t="99623" x="2990850" y="2754313"/>
          <p14:tracePt t="99631" x="2990850" y="2744788"/>
          <p14:tracePt t="99639" x="2990850" y="2735263"/>
          <p14:tracePt t="99647" x="2990850" y="2727325"/>
          <p14:tracePt t="99656" x="2990850" y="2708275"/>
          <p14:tracePt t="99664" x="2990850" y="2698750"/>
          <p14:tracePt t="99672" x="2990850" y="2681288"/>
          <p14:tracePt t="99680" x="2990850" y="2644775"/>
          <p14:tracePt t="99687" x="2990850" y="2635250"/>
          <p14:tracePt t="99695" x="2990850" y="2598738"/>
          <p14:tracePt t="99704" x="2990850" y="2571750"/>
          <p14:tracePt t="99711" x="3017838" y="2535238"/>
          <p14:tracePt t="99719" x="3027363" y="2535238"/>
          <p14:tracePt t="99727" x="3054350" y="2508250"/>
          <p14:tracePt t="99735" x="3071813" y="2481263"/>
          <p14:tracePt t="99743" x="3108325" y="2471738"/>
          <p14:tracePt t="99752" x="3144838" y="2462213"/>
          <p14:tracePt t="99761" x="3171825" y="2452688"/>
          <p14:tracePt t="99769" x="3227388" y="2452688"/>
          <p14:tracePt t="99782" x="3263900" y="2452688"/>
          <p14:tracePt t="99786" x="3309938" y="2452688"/>
          <p14:tracePt t="99796" x="3363913" y="2452688"/>
          <p14:tracePt t="99802" x="3400425" y="2452688"/>
          <p14:tracePt t="99815" x="3436938" y="2452688"/>
          <p14:tracePt t="99816" x="3490913" y="2452688"/>
          <p14:tracePt t="99826" x="3519488" y="2452688"/>
          <p14:tracePt t="99833" x="3536950" y="2452688"/>
          <p14:tracePt t="99846" x="3556000" y="2452688"/>
          <p14:tracePt t="99864" x="3563938" y="2462213"/>
          <p14:tracePt t="99894" x="3563938" y="2471738"/>
          <p14:tracePt t="99896" x="3563938" y="2498725"/>
          <p14:tracePt t="99911" x="3563938" y="2508250"/>
          <p14:tracePt t="99919" x="3563938" y="2525713"/>
          <p14:tracePt t="99927" x="3563938" y="2544763"/>
          <p14:tracePt t="99935" x="3563938" y="2554288"/>
          <p14:tracePt t="99943" x="3563938" y="2571750"/>
          <p14:tracePt t="99952" x="3563938" y="2589213"/>
          <p14:tracePt t="99960" x="3563938" y="2598738"/>
          <p14:tracePt t="99967" x="3563938" y="2617788"/>
          <p14:tracePt t="99992" x="3556000" y="2644775"/>
          <p14:tracePt t="100000" x="3546475" y="2654300"/>
          <p14:tracePt t="100008" x="3536950" y="2662238"/>
          <p14:tracePt t="100015" x="3527425" y="2671763"/>
          <p14:tracePt t="100023" x="3519488" y="2671763"/>
          <p14:tracePt t="100031" x="3490913" y="2681288"/>
          <p14:tracePt t="100039" x="3473450" y="2690813"/>
          <p14:tracePt t="100047" x="3409950" y="2717800"/>
          <p14:tracePt t="100055" x="3382963" y="2727325"/>
          <p14:tracePt t="100063" x="3354388" y="2735263"/>
          <p14:tracePt t="100071" x="3327400" y="2735263"/>
          <p14:tracePt t="100079" x="3281363" y="2744788"/>
          <p14:tracePt t="100087" x="3263900" y="2763838"/>
          <p14:tracePt t="100095" x="3236913" y="2763838"/>
          <p14:tracePt t="100103" x="3227388" y="2771775"/>
          <p14:tracePt t="100112" x="3217863" y="2771775"/>
          <p14:tracePt t="100121" x="3208338" y="2771775"/>
          <p14:tracePt t="100441" x="3217863" y="2781300"/>
          <p14:tracePt t="100471" x="3227388" y="2781300"/>
          <p14:tracePt t="100511" x="3236913" y="2781300"/>
          <p14:tracePt t="100537" x="3244850" y="2781300"/>
          <p14:tracePt t="100553" x="3254375" y="2781300"/>
          <p14:tracePt t="100810" x="3263900" y="2790825"/>
          <p14:tracePt t="100816" x="3273425" y="2790825"/>
          <p14:tracePt t="100849" x="3290888" y="2808288"/>
          <p14:tracePt t="100864" x="3300413" y="2808288"/>
          <p14:tracePt t="100880" x="3309938" y="2808288"/>
          <p14:tracePt t="100911" x="3327400" y="2808288"/>
          <p14:tracePt t="101385" x="3336925" y="2817813"/>
          <p14:tracePt t="101401" x="3336925" y="2844800"/>
          <p14:tracePt t="101409" x="3336925" y="2863850"/>
          <p14:tracePt t="101417" x="3354388" y="2890838"/>
          <p14:tracePt t="101427" x="3354388" y="2900363"/>
          <p14:tracePt t="101431" x="3363913" y="2917825"/>
          <p14:tracePt t="101439" x="3363913" y="2936875"/>
          <p14:tracePt t="101447" x="3363913" y="2954338"/>
          <p14:tracePt t="101455" x="3382963" y="2973388"/>
          <p14:tracePt t="101463" x="3382963" y="2990850"/>
          <p14:tracePt t="101479" x="3382963" y="3000375"/>
          <p14:tracePt t="101487" x="3390900" y="3036888"/>
          <p14:tracePt t="101497" x="3390900" y="3046413"/>
          <p14:tracePt t="101504" x="3390900" y="3073400"/>
          <p14:tracePt t="101514" x="3409950" y="3100388"/>
          <p14:tracePt t="101521" x="3409950" y="3119438"/>
          <p14:tracePt t="101529" x="3409950" y="3136900"/>
          <p14:tracePt t="101537" x="3409950" y="3182938"/>
          <p14:tracePt t="101547" x="3419475" y="3209925"/>
          <p14:tracePt t="101553" x="3419475" y="3236913"/>
          <p14:tracePt t="101563" x="3427413" y="3265488"/>
          <p14:tracePt t="101569" x="3436938" y="3292475"/>
          <p14:tracePt t="101579" x="3436938" y="3328988"/>
          <p14:tracePt t="101585" x="3446463" y="3346450"/>
          <p14:tracePt t="101596" x="3446463" y="3355975"/>
          <p14:tracePt t="101601" x="3446463" y="3365500"/>
          <p14:tracePt t="101609" x="3446463" y="3375025"/>
          <p14:tracePt t="101633" x="3446463" y="3392488"/>
          <p14:tracePt t="101642" x="3446463" y="3402013"/>
          <p14:tracePt t="101664" x="3446463" y="3411538"/>
          <p14:tracePt t="101681" x="3446463" y="3419475"/>
          <p14:tracePt t="101689" x="3446463" y="3438525"/>
          <p14:tracePt t="101695" x="3446463" y="3446463"/>
          <p14:tracePt t="101711" x="3446463" y="3475038"/>
          <p14:tracePt t="101719" x="3446463" y="3482975"/>
          <p14:tracePt t="101727" x="3446463" y="3492500"/>
          <p14:tracePt t="101735" x="3446463" y="3519488"/>
          <p14:tracePt t="101743" x="3446463" y="3529013"/>
          <p14:tracePt t="101751" x="3446463" y="3538538"/>
          <p14:tracePt t="101760" x="3436938" y="3556000"/>
          <p14:tracePt t="101767" x="3436938" y="3565525"/>
          <p14:tracePt t="101776" x="3436938" y="3575050"/>
          <p14:tracePt t="101783" x="3436938" y="3584575"/>
          <p14:tracePt t="101791" x="3427413" y="3602038"/>
          <p14:tracePt t="101799" x="3427413" y="3611563"/>
          <p14:tracePt t="101807" x="3427413" y="3621088"/>
          <p14:tracePt t="101831" x="3427413" y="3648075"/>
          <p14:tracePt t="101839" x="3419475" y="3665538"/>
          <p14:tracePt t="101847" x="3419475" y="3711575"/>
          <p14:tracePt t="101855" x="3382963" y="3767138"/>
          <p14:tracePt t="101863" x="3382963" y="3848100"/>
          <p14:tracePt t="101872" x="3373438" y="3940175"/>
          <p14:tracePt t="101879" x="3354388" y="4030663"/>
          <p14:tracePt t="101887" x="3327400" y="4159250"/>
          <p14:tracePt t="101895" x="3327400" y="4286250"/>
          <p14:tracePt t="101903" x="3327400" y="4405313"/>
          <p14:tracePt t="101911" x="3327400" y="4514850"/>
          <p14:tracePt t="101919" x="3327400" y="4605338"/>
          <p14:tracePt t="101927" x="3327400" y="4714875"/>
          <p14:tracePt t="101935" x="3317875" y="4768850"/>
          <p14:tracePt t="101943" x="3317875" y="4824413"/>
          <p14:tracePt t="101952" x="3300413" y="4887913"/>
          <p14:tracePt t="101961" x="3300413" y="4914900"/>
          <p14:tracePt t="101968" x="3290888" y="4933950"/>
          <p14:tracePt t="101978" x="3290888" y="4951413"/>
          <p14:tracePt t="101984" x="3290888" y="4970463"/>
          <p14:tracePt t="101992" x="3290888" y="4979988"/>
          <p14:tracePt t="102000" x="3273425" y="5006975"/>
          <p14:tracePt t="102008" x="3273425" y="5016500"/>
          <p14:tracePt t="102016" x="3263900" y="5033963"/>
          <p14:tracePt t="102024" x="3263900" y="5070475"/>
          <p14:tracePt t="102032" x="3254375" y="5089525"/>
          <p14:tracePt t="102040" x="3254375" y="5116513"/>
          <p14:tracePt t="102048" x="3254375" y="5126038"/>
          <p14:tracePt t="102056" x="3254375" y="5153025"/>
          <p14:tracePt t="102064" x="3254375" y="5160963"/>
          <p14:tracePt t="102433" x="3254375" y="5170488"/>
          <p14:tracePt t="102442" x="3263900" y="5170488"/>
          <p14:tracePt t="102448" x="3273425" y="5170488"/>
          <p14:tracePt t="102458" x="3281363" y="5170488"/>
          <p14:tracePt t="102464" x="3309938" y="5180013"/>
          <p14:tracePt t="102474" x="3327400" y="5180013"/>
          <p14:tracePt t="102482" x="3382963" y="5180013"/>
          <p14:tracePt t="102489" x="3455988" y="5180013"/>
          <p14:tracePt t="102496" x="3546475" y="5189538"/>
          <p14:tracePt t="102505" x="3646488" y="5216525"/>
          <p14:tracePt t="102513" x="3775075" y="5233988"/>
          <p14:tracePt t="102521" x="3902075" y="5243513"/>
          <p14:tracePt t="102529" x="4065588" y="5262563"/>
          <p14:tracePt t="102536" x="4230688" y="5307013"/>
          <p14:tracePt t="102544" x="4457700" y="5307013"/>
          <p14:tracePt t="102552" x="4686300" y="5326063"/>
          <p14:tracePt t="102561" x="4949825" y="5326063"/>
          <p14:tracePt t="102568" x="5214938" y="5326063"/>
          <p14:tracePt t="102578" x="5524500" y="5343525"/>
          <p14:tracePt t="102584" x="5770563" y="5380038"/>
          <p14:tracePt t="102592" x="6043613" y="5416550"/>
          <p14:tracePt t="102600" x="6335713" y="5472113"/>
          <p14:tracePt t="102608" x="6500813" y="5472113"/>
          <p14:tracePt t="102616" x="6681788" y="5489575"/>
          <p14:tracePt t="102624" x="6864350" y="5508625"/>
          <p14:tracePt t="102632" x="6937375" y="5518150"/>
          <p14:tracePt t="102640" x="7046913" y="5518150"/>
          <p14:tracePt t="102648" x="7146925" y="5518150"/>
          <p14:tracePt t="102656" x="7202488" y="5518150"/>
          <p14:tracePt t="102663" x="7239000" y="5518150"/>
          <p14:tracePt t="102671" x="7248525" y="5518150"/>
          <p14:tracePt t="102679" x="7256463" y="5518150"/>
          <p14:tracePt t="102695" x="7275513" y="5518150"/>
          <p14:tracePt t="102703" x="7283450" y="5518150"/>
          <p14:tracePt t="102727" x="7292975" y="5518150"/>
          <p14:tracePt t="102736" x="7302500" y="5508625"/>
          <p14:tracePt t="102756" x="7312025" y="5499100"/>
          <p14:tracePt t="102839" x="7329488" y="5489575"/>
          <p14:tracePt t="102873" x="7348538" y="5481638"/>
          <p14:tracePt t="102879" x="7356475" y="5481638"/>
          <p14:tracePt t="102887" x="7366000" y="5481638"/>
          <p14:tracePt t="102903" x="7421563" y="5472113"/>
          <p14:tracePt t="102911" x="7448550" y="5472113"/>
          <p14:tracePt t="102919" x="7475538" y="5453063"/>
          <p14:tracePt t="102927" x="7521575" y="5453063"/>
          <p14:tracePt t="102935" x="7548563" y="5445125"/>
          <p14:tracePt t="102944" x="7567613" y="5435600"/>
          <p14:tracePt t="102952" x="7631113" y="5399088"/>
          <p14:tracePt t="102962" x="7658100" y="5380038"/>
          <p14:tracePt t="102968" x="7704138" y="5353050"/>
          <p14:tracePt t="102979" x="7721600" y="5335588"/>
          <p14:tracePt t="102983" x="7740650" y="5326063"/>
          <p14:tracePt t="102999" x="7748588" y="5316538"/>
          <p14:tracePt t="103145" x="7748588" y="5307013"/>
          <p14:tracePt t="103184" x="7740650" y="5307013"/>
          <p14:tracePt t="103216" x="7731125" y="5307013"/>
          <p14:tracePt t="103224" x="7721600" y="5307013"/>
          <p14:tracePt t="103256" x="7712075" y="5307013"/>
          <p14:tracePt t="103264" x="7704138" y="5307013"/>
          <p14:tracePt t="103280" x="7685088" y="5316538"/>
          <p14:tracePt t="104299" x="7675563" y="5326063"/>
          <p14:tracePt t="104457" x="7675563" y="5335588"/>
          <p14:tracePt t="104513" x="7675563" y="5343525"/>
          <p14:tracePt t="104627" x="7675563" y="5353050"/>
          <p14:tracePt t="104641" x="7694613" y="5362575"/>
          <p14:tracePt t="104673" x="7704138" y="5372100"/>
          <p14:tracePt t="105345" x="7712075" y="5372100"/>
          <p14:tracePt t="105361" x="7740650" y="5372100"/>
          <p14:tracePt t="105369" x="7777163" y="5372100"/>
          <p14:tracePt t="105376" x="7831138" y="5353050"/>
          <p14:tracePt t="105384" x="7894638" y="5335588"/>
          <p14:tracePt t="105393" x="7913688" y="5326063"/>
          <p14:tracePt t="105399" x="7967663" y="5307013"/>
          <p14:tracePt t="105409" x="8059738" y="5289550"/>
          <p14:tracePt t="105415" x="8159750" y="5253038"/>
          <p14:tracePt t="105423" x="8240713" y="5226050"/>
          <p14:tracePt t="105431" x="8332788" y="5180013"/>
          <p14:tracePt t="105439" x="8451850" y="5126038"/>
          <p14:tracePt t="105447" x="8596313" y="5080000"/>
          <p14:tracePt t="105455" x="8751888" y="5016500"/>
          <p14:tracePt t="105463" x="8897938" y="4979988"/>
          <p14:tracePt t="105471" x="9017000" y="4943475"/>
          <p14:tracePt t="105479" x="9117013" y="4906963"/>
          <p14:tracePt t="106447" x="8532813" y="4113213"/>
          <p14:tracePt t="106457" x="8177213" y="4176713"/>
          <p14:tracePt t="106463" x="7950200" y="4249738"/>
          <p14:tracePt t="106471" x="7785100" y="4295775"/>
          <p14:tracePt t="106479" x="7612063" y="4368800"/>
          <p14:tracePt t="106487" x="7494588" y="4432300"/>
          <p14:tracePt t="106495" x="7392988" y="4505325"/>
          <p14:tracePt t="106503" x="7292975" y="4578350"/>
          <p14:tracePt t="106513" x="7175500" y="4651375"/>
          <p14:tracePt t="106519" x="7073900" y="4714875"/>
          <p14:tracePt t="106528" x="6964363" y="4778375"/>
          <p14:tracePt t="106535" x="6846888" y="4851400"/>
          <p14:tracePt t="106544" x="6710363" y="4906963"/>
          <p14:tracePt t="106552" x="6600825" y="4951413"/>
          <p14:tracePt t="106560" x="6464300" y="4997450"/>
          <p14:tracePt t="106568" x="6381750" y="5024438"/>
          <p14:tracePt t="106577" x="6308725" y="5053013"/>
          <p14:tracePt t="106584" x="6235700" y="5053013"/>
          <p14:tracePt t="106594" x="6199188" y="5060950"/>
          <p14:tracePt t="106600" x="6162675" y="5060950"/>
          <p14:tracePt t="106608" x="6153150" y="5060950"/>
          <p14:tracePt t="106616" x="6135688" y="5060950"/>
          <p14:tracePt t="106632" x="6126163" y="5060950"/>
          <p14:tracePt t="106648" x="6116638" y="5060950"/>
          <p14:tracePt t="106674" x="6080125" y="5060950"/>
          <p14:tracePt t="106680" x="6043613" y="5060950"/>
          <p14:tracePt t="106688" x="5989638" y="5060950"/>
          <p14:tracePt t="106697" x="5953125" y="5060950"/>
          <p14:tracePt t="106705" x="5880100" y="5070475"/>
          <p14:tracePt t="106713" x="5807075" y="5080000"/>
          <p14:tracePt t="106721" x="5688013" y="5116513"/>
          <p14:tracePt t="106729" x="5561013" y="5126038"/>
          <p14:tracePt t="106736" x="5397500" y="5143500"/>
          <p14:tracePt t="106745" x="5214938" y="5153025"/>
          <p14:tracePt t="106753" x="5032375" y="5207000"/>
          <p14:tracePt t="106762" x="4832350" y="5207000"/>
          <p14:tracePt t="106769" x="4667250" y="5207000"/>
          <p14:tracePt t="106779" x="4521200" y="5207000"/>
          <p14:tracePt t="106785" x="4376738" y="5207000"/>
          <p14:tracePt t="106796" x="4267200" y="5207000"/>
          <p14:tracePt t="106801" x="4211638" y="5207000"/>
          <p14:tracePt t="106809" x="4157663" y="5216525"/>
          <p14:tracePt t="106817" x="4121150" y="5216525"/>
          <p14:tracePt t="106825" x="4084638" y="5226050"/>
          <p14:tracePt t="106833" x="4075113" y="5226050"/>
          <p14:tracePt t="106841" x="4038600" y="5233988"/>
          <p14:tracePt t="106849" x="4029075" y="5243513"/>
          <p14:tracePt t="106861" x="4002088" y="5243513"/>
          <p14:tracePt t="106864" x="3984625" y="5253038"/>
          <p14:tracePt t="106881" x="3948113" y="5262563"/>
          <p14:tracePt t="106898" x="3911600" y="5262563"/>
          <p14:tracePt t="106905" x="3892550" y="5270500"/>
          <p14:tracePt t="106912" x="3856038" y="5270500"/>
          <p14:tracePt t="106920" x="3810000" y="5289550"/>
          <p14:tracePt t="106928" x="3792538" y="5289550"/>
          <p14:tracePt t="106936" x="3783013" y="5289550"/>
          <p14:tracePt t="106943" x="3765550" y="5289550"/>
          <p14:tracePt t="106960" x="3756025" y="5289550"/>
          <p14:tracePt t="106968" x="3746500" y="5289550"/>
          <p14:tracePt t="106977" x="3729038" y="5289550"/>
          <p14:tracePt t="106984" x="3719513" y="5289550"/>
          <p14:tracePt t="106999" x="3709988" y="5289550"/>
          <p14:tracePt t="107015" x="3683000" y="5289550"/>
          <p14:tracePt t="107023" x="3636963" y="5289550"/>
          <p14:tracePt t="107032" x="3619500" y="5289550"/>
          <p14:tracePt t="107040" x="3592513" y="5289550"/>
          <p14:tracePt t="107048" x="3546475" y="5307013"/>
          <p14:tracePt t="107065" x="3446463" y="5326063"/>
          <p14:tracePt t="107073" x="3382963" y="5362575"/>
          <p14:tracePt t="107080" x="3354388" y="5362575"/>
          <p14:tracePt t="107088" x="3327400" y="5380038"/>
          <p14:tracePt t="107097" x="3281363" y="5408613"/>
          <p14:tracePt t="107104" x="3273425" y="5416550"/>
          <p14:tracePt t="107112" x="3244850" y="5435600"/>
          <p14:tracePt t="107120" x="3236913" y="5445125"/>
          <p14:tracePt t="107129" x="3217863" y="5453063"/>
          <p14:tracePt t="107152" x="3208338" y="5453063"/>
          <p14:tracePt t="107162" x="3200400" y="5453063"/>
          <p14:tracePt t="107169" x="3181350" y="5453063"/>
          <p14:tracePt t="107180" x="3171825" y="5453063"/>
          <p14:tracePt t="107184" x="3154363" y="5453063"/>
          <p14:tracePt t="107195" x="3136900" y="5453063"/>
          <p14:tracePt t="107200" x="3117850" y="5453063"/>
          <p14:tracePt t="107209" x="3081338" y="5453063"/>
          <p14:tracePt t="107216" x="3063875" y="5445125"/>
          <p14:tracePt t="107228" x="3017838" y="5426075"/>
          <p14:tracePt t="107232" x="2998788" y="5408613"/>
          <p14:tracePt t="107241" x="2981325" y="5372100"/>
          <p14:tracePt t="107248" x="2954338" y="5343525"/>
          <p14:tracePt t="107264" x="2954338" y="5316538"/>
          <p14:tracePt t="107273" x="2954338" y="5299075"/>
          <p14:tracePt t="107281" x="2954338" y="5270500"/>
          <p14:tracePt t="107288" x="2954338" y="5262563"/>
          <p14:tracePt t="107297" x="2954338" y="5243513"/>
          <p14:tracePt t="107304" x="2990850" y="5207000"/>
          <p14:tracePt t="107312" x="3090863" y="5197475"/>
          <p14:tracePt t="107320" x="3217863" y="5197475"/>
          <p14:tracePt t="107329" x="3400425" y="5180013"/>
          <p14:tracePt t="107336" x="3619500" y="5180013"/>
          <p14:tracePt t="107345" x="3919538" y="5180013"/>
          <p14:tracePt t="107352" x="4102100" y="5180013"/>
          <p14:tracePt t="107364" x="4284663" y="5216525"/>
          <p14:tracePt t="107368" x="4448175" y="5253038"/>
          <p14:tracePt t="107378" x="4549775" y="5289550"/>
          <p14:tracePt t="107384" x="4586288" y="5299075"/>
          <p14:tracePt t="107395" x="4622800" y="5335588"/>
          <p14:tracePt t="107464" x="4630738" y="5335588"/>
          <p14:tracePt t="107474" x="4640263" y="5335588"/>
          <p14:tracePt t="107480" x="4667250" y="5335588"/>
          <p14:tracePt t="107492" x="4722813" y="5335588"/>
          <p14:tracePt t="107496" x="4822825" y="5335588"/>
          <p14:tracePt t="107505" x="4949825" y="5316538"/>
          <p14:tracePt t="107512" x="5141913" y="5233988"/>
          <p14:tracePt t="107521" x="5368925" y="5160963"/>
          <p14:tracePt t="107529" x="5680075" y="5033963"/>
          <p14:tracePt t="107536" x="6026150" y="4906963"/>
          <p14:tracePt t="107545" x="6545263" y="4732338"/>
          <p14:tracePt t="107553" x="6992938" y="4614863"/>
          <p14:tracePt t="107562" x="7439025" y="4478338"/>
          <p14:tracePt t="107569" x="7885113" y="4359275"/>
          <p14:tracePt t="107580" x="8296275" y="4249738"/>
          <p14:tracePt t="107585" x="8761413" y="4149725"/>
          <p14:tracePt t="110882" x="8961438" y="4578350"/>
          <p14:tracePt t="110888" x="8870950" y="4578350"/>
          <p14:tracePt t="110896" x="8797925" y="4587875"/>
          <p14:tracePt t="110912" x="8605838" y="4614863"/>
          <p14:tracePt t="110919" x="8551863" y="4614863"/>
          <p14:tracePt t="110927" x="8496300" y="4614863"/>
          <p14:tracePt t="110935" x="8442325" y="4614863"/>
          <p14:tracePt t="110943" x="8386763" y="4614863"/>
          <p14:tracePt t="110951" x="8342313" y="4614863"/>
          <p14:tracePt t="110959" x="8313738" y="4614863"/>
          <p14:tracePt t="110967" x="8286750" y="4614863"/>
          <p14:tracePt t="110976" x="8250238" y="4614863"/>
          <p14:tracePt t="110983" x="8232775" y="4614863"/>
          <p14:tracePt t="110992" x="8204200" y="4614863"/>
          <p14:tracePt t="110999" x="8186738" y="4595813"/>
          <p14:tracePt t="111007" x="8169275" y="4587875"/>
          <p14:tracePt t="111015" x="8140700" y="4578350"/>
          <p14:tracePt t="111023" x="8104188" y="4568825"/>
          <p14:tracePt t="111031" x="8077200" y="4541838"/>
          <p14:tracePt t="111040" x="8050213" y="4532313"/>
          <p14:tracePt t="111048" x="8031163" y="4522788"/>
          <p14:tracePt t="111056" x="7986713" y="4514850"/>
          <p14:tracePt t="111064" x="7950200" y="4514850"/>
          <p14:tracePt t="111072" x="7913688" y="4495800"/>
          <p14:tracePt t="111080" x="7885113" y="4486275"/>
          <p14:tracePt t="111088" x="7840663" y="4478338"/>
          <p14:tracePt t="111096" x="7804150" y="4459288"/>
          <p14:tracePt t="111104" x="7740650" y="4422775"/>
          <p14:tracePt t="111112" x="7704138" y="4413250"/>
          <p14:tracePt t="111120" x="7667625" y="4405313"/>
          <p14:tracePt t="111129" x="7631113" y="4386263"/>
          <p14:tracePt t="111136" x="7602538" y="4368800"/>
          <p14:tracePt t="111144" x="7558088" y="4332288"/>
          <p14:tracePt t="111153" x="7531100" y="4313238"/>
          <p14:tracePt t="111160" x="7494588" y="4286250"/>
          <p14:tracePt t="111168" x="7448550" y="4259263"/>
          <p14:tracePt t="111177" x="7448550" y="4249738"/>
          <p14:tracePt t="111184" x="7429500" y="4232275"/>
          <p14:tracePt t="111195" x="7421563" y="4222750"/>
          <p14:tracePt t="111417" x="7421563" y="4213225"/>
          <p14:tracePt t="111423" x="7412038" y="4203700"/>
          <p14:tracePt t="111431" x="7412038" y="4195763"/>
          <p14:tracePt t="111609" x="7402513" y="4186238"/>
          <p14:tracePt t="111631" x="7392988" y="4195763"/>
          <p14:tracePt t="111761" x="7402513" y="4195763"/>
          <p14:tracePt t="111769" x="7421563" y="4186238"/>
          <p14:tracePt t="111777" x="7458075" y="4167188"/>
          <p14:tracePt t="111785" x="7485063" y="4159250"/>
          <p14:tracePt t="111796" x="7512050" y="4130675"/>
          <p14:tracePt t="111799" x="7575550" y="4103688"/>
          <p14:tracePt t="111807" x="7639050" y="4076700"/>
          <p14:tracePt t="111815" x="7704138" y="4057650"/>
          <p14:tracePt t="111823" x="7740650" y="4049713"/>
          <p14:tracePt t="111831" x="7777163" y="4021138"/>
          <p14:tracePt t="111839" x="7813675" y="4003675"/>
          <p14:tracePt t="111847" x="7821613" y="4003675"/>
          <p14:tracePt t="111856" x="7850188" y="3994150"/>
          <p14:tracePt t="111880" x="7867650" y="3976688"/>
          <p14:tracePt t="111896" x="7904163" y="3957638"/>
          <p14:tracePt t="111904" x="7913688" y="3940175"/>
          <p14:tracePt t="111912" x="7921625" y="3911600"/>
          <p14:tracePt t="111921" x="7931150" y="3884613"/>
          <p14:tracePt t="111928" x="7950200" y="3857625"/>
          <p14:tracePt t="111937" x="7977188" y="3811588"/>
          <p14:tracePt t="111946" x="7986713" y="3757613"/>
          <p14:tracePt t="111951" x="8023225" y="3702050"/>
          <p14:tracePt t="111959" x="8040688" y="3657600"/>
          <p14:tracePt t="111967" x="8059738" y="3629025"/>
          <p14:tracePt t="111976" x="8086725" y="3556000"/>
          <p14:tracePt t="111983" x="8086725" y="3519488"/>
          <p14:tracePt t="111992" x="8086725" y="3465513"/>
          <p14:tracePt t="111999" x="8086725" y="3419475"/>
          <p14:tracePt t="112008" x="8086725" y="3382963"/>
          <p14:tracePt t="112016" x="8086725" y="3365500"/>
          <p14:tracePt t="112023" x="8086725" y="3338513"/>
          <p14:tracePt t="112063" x="8086725" y="3328988"/>
          <p14:tracePt t="112071" x="8077200" y="3328988"/>
          <p14:tracePt t="112079" x="8077200" y="3319463"/>
          <p14:tracePt t="112087" x="8067675" y="3319463"/>
          <p14:tracePt t="112095" x="8050213" y="3319463"/>
          <p14:tracePt t="112103" x="8040688" y="3319463"/>
          <p14:tracePt t="112111" x="8013700" y="3309938"/>
          <p14:tracePt t="112119" x="7986713" y="3273425"/>
          <p14:tracePt t="112127" x="7921625" y="3236913"/>
          <p14:tracePt t="112135" x="7885113" y="3209925"/>
          <p14:tracePt t="112143" x="7840663" y="3155950"/>
          <p14:tracePt t="112151" x="7785100" y="3109913"/>
          <p14:tracePt t="112160" x="7731125" y="3027363"/>
          <p14:tracePt t="112169" x="7712075" y="2982913"/>
          <p14:tracePt t="112179" x="7639050" y="2900363"/>
          <p14:tracePt t="112185" x="7602538" y="2854325"/>
          <p14:tracePt t="112197" x="7575550" y="2771775"/>
          <p14:tracePt t="112201" x="7558088" y="2708275"/>
          <p14:tracePt t="112212" x="7531100" y="2662238"/>
          <p14:tracePt t="112215" x="7521575" y="2617788"/>
          <p14:tracePt t="112223" x="7502525" y="2581275"/>
          <p14:tracePt t="112231" x="7502525" y="2562225"/>
          <p14:tracePt t="112239" x="7502525" y="2554288"/>
          <p14:tracePt t="112247" x="7494588" y="2544763"/>
          <p14:tracePt t="112255" x="7494588" y="2525713"/>
          <p14:tracePt t="112263" x="7485063" y="2508250"/>
          <p14:tracePt t="112378" x="7485063" y="2498725"/>
          <p14:tracePt t="112385" x="7494588" y="2498725"/>
          <p14:tracePt t="112395" x="7502525" y="2498725"/>
          <p14:tracePt t="112400" x="7548563" y="2498725"/>
          <p14:tracePt t="112412" x="7585075" y="2498725"/>
          <p14:tracePt t="112425" x="7602538" y="2508250"/>
          <p14:tracePt t="112440" x="7612063" y="2517775"/>
          <p14:tracePt t="112545" x="7612063" y="2525713"/>
          <p14:tracePt t="112569" x="7612063" y="2544763"/>
          <p14:tracePt t="112585" x="7612063" y="2554288"/>
          <p14:tracePt t="112601" x="7612063" y="2562225"/>
          <p14:tracePt t="112610" x="7602538" y="2562225"/>
          <p14:tracePt t="112616" x="7594600" y="2571750"/>
          <p14:tracePt t="112640" x="7575550" y="2581275"/>
          <p14:tracePt t="112648" x="7567613" y="2589213"/>
          <p14:tracePt t="112656" x="7539038" y="2589213"/>
          <p14:tracePt t="112664" x="7502525" y="2589213"/>
          <p14:tracePt t="112672" x="7485063" y="2589213"/>
          <p14:tracePt t="112680" x="7458075" y="2589213"/>
          <p14:tracePt t="112688" x="7448550" y="2589213"/>
          <p14:tracePt t="112704" x="7439025" y="2589213"/>
          <p14:tracePt t="112753" x="7421563" y="2589213"/>
          <p14:tracePt t="112760" x="7412038" y="2581275"/>
          <p14:tracePt t="112777" x="7402513" y="2554288"/>
          <p14:tracePt t="112785" x="7402513" y="2544763"/>
          <p14:tracePt t="112798" x="7402513" y="2525713"/>
          <p14:tracePt t="112801" x="7402513" y="2508250"/>
          <p14:tracePt t="112814" x="7402513" y="2471738"/>
          <p14:tracePt t="112816" x="7402513" y="2462213"/>
          <p14:tracePt t="112828" x="7402513" y="2425700"/>
          <p14:tracePt t="112833" x="7402513" y="2408238"/>
          <p14:tracePt t="112849" x="7402513" y="2379663"/>
          <p14:tracePt t="112857" x="7421563" y="2362200"/>
          <p14:tracePt t="112865" x="7429500" y="2352675"/>
          <p14:tracePt t="112873" x="7448550" y="2352675"/>
          <p14:tracePt t="112881" x="7466013" y="2335213"/>
          <p14:tracePt t="112888" x="7485063" y="2325688"/>
          <p14:tracePt t="112911" x="7531100" y="2325688"/>
          <p14:tracePt t="112920" x="7548563" y="2325688"/>
          <p14:tracePt t="112928" x="7558088" y="2325688"/>
          <p14:tracePt t="112936" x="7575550" y="2325688"/>
          <p14:tracePt t="112944" x="7585075" y="2325688"/>
          <p14:tracePt t="112952" x="7612063" y="2335213"/>
          <p14:tracePt t="112961" x="7612063" y="2343150"/>
          <p14:tracePt t="112967" x="7612063" y="2352675"/>
          <p14:tracePt t="112978" x="7631113" y="2371725"/>
          <p14:tracePt t="112984" x="7639050" y="2389188"/>
          <p14:tracePt t="112993" x="7639050" y="2398713"/>
          <p14:tracePt t="113000" x="7639050" y="2408238"/>
          <p14:tracePt t="113010" x="7639050" y="2416175"/>
          <p14:tracePt t="113026" x="7639050" y="2425700"/>
          <p14:tracePt t="113121" x="7639050" y="2444750"/>
          <p14:tracePt t="113129" x="7639050" y="2452688"/>
          <p14:tracePt t="113153" x="7639050" y="2462213"/>
          <p14:tracePt t="113169" x="7639050" y="2481263"/>
          <p14:tracePt t="113196" x="7639050" y="2489200"/>
          <p14:tracePt t="114024" x="7648575" y="2498725"/>
          <p14:tracePt t="114097" x="7648575" y="2525713"/>
          <p14:tracePt t="114104" x="7648575" y="2535238"/>
          <p14:tracePt t="114129" x="7648575" y="2544763"/>
          <p14:tracePt t="114579" x="7648575" y="2571750"/>
          <p14:tracePt t="114585" x="7648575" y="2581275"/>
          <p14:tracePt t="114601" x="7648575" y="2589213"/>
          <p14:tracePt t="114626" x="7648575" y="2608263"/>
          <p14:tracePt t="114673" x="7648575" y="2617788"/>
          <p14:tracePt t="114707" x="7658100" y="2625725"/>
          <p14:tracePt t="114945" x="7675563" y="2625725"/>
          <p14:tracePt t="114953" x="7685088" y="2617788"/>
          <p14:tracePt t="114977" x="7694613" y="2608263"/>
          <p14:tracePt t="115009" x="7704138" y="2571750"/>
          <p14:tracePt t="115303" x="7712075" y="2562225"/>
          <p14:tracePt t="115681" x="7721600" y="2581275"/>
          <p14:tracePt t="115689" x="7721600" y="2635250"/>
          <p14:tracePt t="115697" x="7748588" y="2735263"/>
          <p14:tracePt t="115704" x="7785100" y="2836863"/>
          <p14:tracePt t="115713" x="7804150" y="2909888"/>
          <p14:tracePt t="115721" x="7850188" y="3036888"/>
          <p14:tracePt t="115728" x="7877175" y="3173413"/>
          <p14:tracePt t="115736" x="7921625" y="3319463"/>
          <p14:tracePt t="115744" x="7950200" y="3455988"/>
          <p14:tracePt t="115752" x="7967663" y="3565525"/>
          <p14:tracePt t="115760" x="7967663" y="3711575"/>
          <p14:tracePt t="115768" x="7994650" y="3857625"/>
          <p14:tracePt t="115776" x="7994650" y="3984625"/>
          <p14:tracePt t="115785" x="7994650" y="4094163"/>
          <p14:tracePt t="115793" x="7994650" y="4203700"/>
          <p14:tracePt t="115799" x="7994650" y="4313238"/>
          <p14:tracePt t="115808" x="7994650" y="4405313"/>
          <p14:tracePt t="115815" x="7994650" y="4478338"/>
          <p14:tracePt t="115823" x="7994650" y="4532313"/>
          <p14:tracePt t="115831" x="7994650" y="4578350"/>
          <p14:tracePt t="115839" x="7994650" y="4614863"/>
          <p14:tracePt t="115847" x="7994650" y="4660900"/>
          <p14:tracePt t="115855" x="7994650" y="4714875"/>
          <p14:tracePt t="115863" x="7977188" y="4797425"/>
          <p14:tracePt t="115871" x="7977188" y="4851400"/>
          <p14:tracePt t="115880" x="7967663" y="4924425"/>
          <p14:tracePt t="115889" x="7940675" y="5024438"/>
          <p14:tracePt t="115900" x="7940675" y="5097463"/>
          <p14:tracePt t="115914" x="7913688" y="5233988"/>
          <p14:tracePt t="115921" x="7904163" y="5289550"/>
          <p14:tracePt t="115928" x="7904163" y="5335588"/>
          <p14:tracePt t="115937" x="7877175" y="5380038"/>
          <p14:tracePt t="115945" x="7867650" y="5399088"/>
          <p14:tracePt t="115953" x="7858125" y="5426075"/>
          <p14:tracePt t="115962" x="7858125" y="5435600"/>
          <p14:tracePt t="115969" x="7858125" y="5445125"/>
          <p14:tracePt t="116000" x="7858125" y="5462588"/>
          <p14:tracePt t="116041" x="7858125" y="5481638"/>
          <p14:tracePt t="116057" x="7867650" y="5489575"/>
          <p14:tracePt t="116073" x="7877175" y="5508625"/>
          <p14:tracePt t="116080" x="7877175" y="5518150"/>
          <p14:tracePt t="116089" x="7877175" y="5535613"/>
          <p14:tracePt t="116099" x="7877175" y="5562600"/>
          <p14:tracePt t="116103" x="7877175" y="5581650"/>
          <p14:tracePt t="116111" x="7885113" y="5618163"/>
          <p14:tracePt t="116119" x="7885113" y="5654675"/>
          <p14:tracePt t="116135" x="7885113" y="5672138"/>
          <p14:tracePt t="116143" x="7885113" y="5691188"/>
          <p14:tracePt t="116151" x="7885113" y="5708650"/>
          <p14:tracePt t="116167" x="7885113" y="5718175"/>
          <p14:tracePt t="116265" x="7885113" y="5735638"/>
          <p14:tracePt t="116289" x="7885113" y="5745163"/>
          <p14:tracePt t="116336" x="7885113" y="5754688"/>
          <p14:tracePt t="116344" x="7877175" y="5764213"/>
          <p14:tracePt t="116376" x="7877175" y="5772150"/>
          <p14:tracePt t="116399" x="7877175" y="5781675"/>
          <p14:tracePt t="116448" x="7877175" y="5791200"/>
          <p14:tracePt t="116481" x="7877175" y="5800725"/>
          <p14:tracePt t="116513" x="7877175" y="5827713"/>
          <p14:tracePt t="116546" x="7867650" y="5827713"/>
          <p14:tracePt t="116585" x="7850188" y="5827713"/>
          <p14:tracePt t="116705" x="7840663" y="5837238"/>
          <p14:tracePt t="117065" x="7831138" y="5837238"/>
          <p14:tracePt t="117073" x="7821613" y="5837238"/>
          <p14:tracePt t="117087" x="7804150" y="5837238"/>
          <p14:tracePt t="117104" x="7794625" y="5837238"/>
          <p14:tracePt t="117112" x="7767638" y="5837238"/>
          <p14:tracePt t="117120" x="7748588" y="5837238"/>
          <p14:tracePt t="117129" x="7731125" y="5827713"/>
          <p14:tracePt t="117136" x="7712075" y="5827713"/>
          <p14:tracePt t="117145" x="7667625" y="5827713"/>
          <p14:tracePt t="117152" x="7639050" y="5827713"/>
          <p14:tracePt t="117163" x="7602538" y="5827713"/>
          <p14:tracePt t="117168" x="7558088" y="5827713"/>
          <p14:tracePt t="117179" x="7521575" y="5827713"/>
          <p14:tracePt t="117184" x="7512050" y="5827713"/>
          <p14:tracePt t="117194" x="7502525" y="5827713"/>
          <p14:tracePt t="117202" x="7494588" y="5827713"/>
          <p14:tracePt t="117217" x="7475538" y="5827713"/>
          <p14:tracePt t="117321" x="7502525" y="5827713"/>
          <p14:tracePt t="117329" x="7539038" y="5827713"/>
          <p14:tracePt t="117337" x="7585075" y="5837238"/>
          <p14:tracePt t="117344" x="7621588" y="5854700"/>
          <p14:tracePt t="117353" x="7685088" y="5891213"/>
          <p14:tracePt t="117359" x="7704138" y="5891213"/>
          <p14:tracePt t="117367" x="7721600" y="5891213"/>
          <p14:tracePt t="117375" x="7740650" y="5891213"/>
          <p14:tracePt t="117383" x="7767638" y="5891213"/>
          <p14:tracePt t="117392" x="7777163" y="5891213"/>
          <p14:tracePt t="117411" x="7785100" y="5891213"/>
          <p14:tracePt t="117521" x="7777163" y="5891213"/>
          <p14:tracePt t="117529" x="7767638" y="5891213"/>
          <p14:tracePt t="117544" x="7740650" y="5891213"/>
          <p14:tracePt t="117553" x="7731125" y="5891213"/>
          <p14:tracePt t="117569" x="7721600" y="5891213"/>
          <p14:tracePt t="117641" x="7694613" y="5881688"/>
          <p14:tracePt t="117649" x="7685088" y="5881688"/>
          <p14:tracePt t="117657" x="7658100" y="5881688"/>
          <p14:tracePt t="117664" x="7639050" y="5881688"/>
          <p14:tracePt t="117673" x="7612063" y="5881688"/>
          <p14:tracePt t="117681" x="7585075" y="5881688"/>
          <p14:tracePt t="117689" x="7548563" y="5881688"/>
          <p14:tracePt t="117696" x="7502525" y="5881688"/>
          <p14:tracePt t="117704" x="7485063" y="5881688"/>
          <p14:tracePt t="117712" x="7458075" y="5881688"/>
          <p14:tracePt t="117720" x="7429500" y="5881688"/>
          <p14:tracePt t="117728" x="7402513" y="5881688"/>
          <p14:tracePt t="117736" x="7356475" y="5881688"/>
          <p14:tracePt t="117744" x="7319963" y="5881688"/>
          <p14:tracePt t="117751" x="7302500" y="5881688"/>
          <p14:tracePt t="117759" x="7265988" y="5881688"/>
          <p14:tracePt t="117767" x="7239000" y="5881688"/>
          <p14:tracePt t="117776" x="7212013" y="5881688"/>
          <p14:tracePt t="117783" x="7192963" y="5881688"/>
          <p14:tracePt t="117791" x="7138988" y="5881688"/>
          <p14:tracePt t="117800" x="7110413" y="5881688"/>
          <p14:tracePt t="117808" x="7092950" y="5881688"/>
          <p14:tracePt t="117816" x="7065963" y="5881688"/>
          <p14:tracePt t="117823" x="7046913" y="5881688"/>
          <p14:tracePt t="117831" x="7029450" y="5891213"/>
          <p14:tracePt t="117839" x="7019925" y="5891213"/>
          <p14:tracePt t="117847" x="7010400" y="5891213"/>
          <p14:tracePt t="117855" x="7000875" y="5900738"/>
          <p14:tracePt t="117897" x="7029450" y="5900738"/>
          <p14:tracePt t="117904" x="7119938" y="5854700"/>
          <p14:tracePt t="117912" x="7275513" y="5764213"/>
          <p14:tracePt t="117921" x="7448550" y="5654675"/>
          <p14:tracePt t="117928" x="7712075" y="5472113"/>
          <p14:tracePt t="117937" x="8004175" y="5307013"/>
          <p14:tracePt t="117945" x="8269288" y="5126038"/>
          <p14:tracePt t="117953" x="8523288" y="4960938"/>
          <p14:tracePt t="117961" x="8705850" y="4851400"/>
          <p14:tracePt t="117969" x="8807450" y="4760913"/>
          <p14:tracePt t="117980" x="8870950" y="4705350"/>
          <p14:tracePt t="118018" x="8870950" y="4697413"/>
          <p14:tracePt t="118035" x="8834438" y="4697413"/>
          <p14:tracePt t="118040" x="8778875" y="4697413"/>
          <p14:tracePt t="118050" x="8715375" y="4732338"/>
          <p14:tracePt t="118055" x="8678863" y="4751388"/>
          <p14:tracePt t="118064" x="8651875" y="4760913"/>
          <p14:tracePt t="118071" x="8624888" y="4778375"/>
          <p14:tracePt t="118079" x="8605838" y="4797425"/>
          <p14:tracePt t="118087" x="8588375" y="4814888"/>
          <p14:tracePt t="118103" x="8559800" y="4841875"/>
          <p14:tracePt t="118111" x="8551863" y="4870450"/>
          <p14:tracePt t="118119" x="8551863" y="4878388"/>
          <p14:tracePt t="118127" x="8542338" y="4906963"/>
          <p14:tracePt t="118135" x="8542338" y="4933950"/>
          <p14:tracePt t="118143" x="8515350" y="4979988"/>
          <p14:tracePt t="118151" x="8505825" y="5006975"/>
          <p14:tracePt t="118159" x="8451850" y="5070475"/>
          <p14:tracePt t="118167" x="8423275" y="5097463"/>
          <p14:tracePt t="118176" x="8350250" y="5197475"/>
          <p14:tracePt t="118184" x="8250238" y="5299075"/>
          <p14:tracePt t="118193" x="8177213" y="5372100"/>
          <p14:tracePt t="118201" x="8077200" y="5453063"/>
          <p14:tracePt t="118209" x="8013700" y="5508625"/>
          <p14:tracePt t="118217" x="7950200" y="5562600"/>
          <p14:tracePt t="118226" x="7877175" y="5626100"/>
          <p14:tracePt t="118234" x="7813675" y="5699125"/>
          <p14:tracePt t="118240" x="7758113" y="5764213"/>
          <p14:tracePt t="118249" x="7704138" y="5845175"/>
          <p14:tracePt t="118256" x="7667625" y="5910263"/>
          <p14:tracePt t="118264" x="7612063" y="5991225"/>
          <p14:tracePt t="118272" x="7548563" y="6054725"/>
          <p14:tracePt t="118280" x="7494588" y="6119813"/>
          <p14:tracePt t="118288" x="7439025" y="6173788"/>
          <p14:tracePt t="118296" x="7356475" y="6229350"/>
          <p14:tracePt t="118304" x="7312025" y="6265863"/>
          <p14:tracePt t="118312" x="7248525" y="6319838"/>
          <p14:tracePt t="118320" x="7183438" y="6365875"/>
          <p14:tracePt t="118330" x="7138988" y="6392863"/>
          <p14:tracePt t="118336" x="7073900" y="6446838"/>
          <p14:tracePt t="118344" x="7010400" y="6483350"/>
          <p14:tracePt t="118352" x="6973888" y="6511925"/>
          <p14:tracePt t="118360" x="6929438" y="6538913"/>
          <p14:tracePt t="118369" x="6919913" y="6548438"/>
          <p14:tracePt t="118378" x="6873875" y="6565900"/>
          <p14:tracePt t="118393" x="6837363" y="6584950"/>
          <p14:tracePt t="118408" x="6827838" y="6592888"/>
          <p14:tracePt t="118455" x="6810375" y="6592888"/>
          <p14:tracePt t="118471" x="6791325" y="6592888"/>
          <p14:tracePt t="118480" x="6783388" y="6592888"/>
          <p14:tracePt t="118487" x="6746875" y="6602413"/>
          <p14:tracePt t="118496" x="6718300" y="6602413"/>
          <p14:tracePt t="118505" x="6700838" y="6602413"/>
          <p14:tracePt t="118514" x="6673850" y="6602413"/>
          <p14:tracePt t="118521" x="6645275" y="6602413"/>
          <p14:tracePt t="118529" x="6627813" y="6602413"/>
          <p14:tracePt t="118537" x="6610350" y="6602413"/>
          <p14:tracePt t="118546" x="6600825" y="6602413"/>
          <p14:tracePt t="118553" x="6581775" y="6602413"/>
          <p14:tracePt t="118636" x="6573838" y="6602413"/>
          <p14:tracePt t="118641" x="6564313" y="6602413"/>
          <p14:tracePt t="118650" x="6554788" y="6602413"/>
          <p14:tracePt t="118657" x="6545263" y="6602413"/>
          <p14:tracePt t="118665" x="6527800" y="6602413"/>
          <p14:tracePt t="118673" x="6481763" y="6602413"/>
          <p14:tracePt t="118682" x="6454775" y="6592888"/>
          <p14:tracePt t="118689" x="6435725" y="6592888"/>
          <p14:tracePt t="118696" x="6391275" y="6592888"/>
          <p14:tracePt t="118704" x="6381750" y="6592888"/>
          <p14:tracePt t="118711" x="6345238" y="6592888"/>
          <p14:tracePt t="118719" x="6326188" y="6592888"/>
          <p14:tracePt t="118727" x="6299200" y="6592888"/>
          <p14:tracePt t="118735" x="6291263" y="6592888"/>
          <p14:tracePt t="118743" x="6254750" y="6592888"/>
          <p14:tracePt t="118751" x="6245225" y="6592888"/>
          <p14:tracePt t="118759" x="6199188" y="6592888"/>
          <p14:tracePt t="118767" x="6172200" y="6592888"/>
          <p14:tracePt t="118775" x="6145213" y="6592888"/>
          <p14:tracePt t="118783" x="6099175" y="6592888"/>
          <p14:tracePt t="118792" x="6043613" y="6592888"/>
          <p14:tracePt t="118800" x="6007100" y="6592888"/>
          <p14:tracePt t="118809" x="5953125" y="6592888"/>
          <p14:tracePt t="118816" x="5916613" y="6584950"/>
          <p14:tracePt t="118824" x="5880100" y="6584950"/>
          <p14:tracePt t="118832" x="5853113" y="6584950"/>
          <p14:tracePt t="118840" x="5834063" y="6584950"/>
          <p14:tracePt t="118848" x="5780088" y="6584950"/>
          <p14:tracePt t="118856" x="5724525" y="6584950"/>
          <p14:tracePt t="118864" x="5661025" y="6584950"/>
          <p14:tracePt t="118872" x="5607050" y="6584950"/>
          <p14:tracePt t="118880" x="5551488" y="6584950"/>
          <p14:tracePt t="118895" x="5497513" y="6565900"/>
          <p14:tracePt t="118896" x="5434013" y="6565900"/>
          <p14:tracePt t="118904" x="5378450" y="6556375"/>
          <p14:tracePt t="118912" x="5314950" y="6529388"/>
          <p14:tracePt t="118920" x="5241925" y="6519863"/>
          <p14:tracePt t="118927" x="5178425" y="6519863"/>
          <p14:tracePt t="118936" x="5122863" y="6511925"/>
          <p14:tracePt t="118944" x="5049838" y="6492875"/>
          <p14:tracePt t="118952" x="4932363" y="6465888"/>
          <p14:tracePt t="118961" x="4886325" y="6456363"/>
          <p14:tracePt t="118968" x="4849813" y="6446838"/>
          <p14:tracePt t="118976" x="4786313" y="6429375"/>
          <p14:tracePt t="118984" x="4740275" y="6411913"/>
          <p14:tracePt t="118992" x="4703763" y="6411913"/>
          <p14:tracePt t="119000" x="4649788" y="6383338"/>
          <p14:tracePt t="119009" x="4586288" y="6383338"/>
          <p14:tracePt t="119016" x="4494213" y="6375400"/>
          <p14:tracePt t="119024" x="4421188" y="6375400"/>
          <p14:tracePt t="119032" x="4348163" y="6375400"/>
          <p14:tracePt t="119040" x="4267200" y="6365875"/>
          <p14:tracePt t="119048" x="4175125" y="6346825"/>
          <p14:tracePt t="119056" x="4129088" y="6338888"/>
          <p14:tracePt t="119064" x="4094163" y="6338888"/>
          <p14:tracePt t="119072" x="4065588" y="6338888"/>
          <p14:tracePt t="119080" x="4021138" y="6338888"/>
          <p14:tracePt t="119088" x="3992563" y="6338888"/>
          <p14:tracePt t="119096" x="3975100" y="6338888"/>
          <p14:tracePt t="119105" x="3956050" y="6338888"/>
          <p14:tracePt t="119112" x="3948113" y="6338888"/>
          <p14:tracePt t="119120" x="3938588" y="6338888"/>
          <p14:tracePt t="119128" x="3929063" y="6338888"/>
          <p14:tracePt t="119137" x="3919538" y="6338888"/>
          <p14:tracePt t="119143" x="3892550" y="6338888"/>
          <p14:tracePt t="119151" x="3875088" y="6338888"/>
          <p14:tracePt t="119159" x="3829050" y="6338888"/>
          <p14:tracePt t="119167" x="3792538" y="6338888"/>
          <p14:tracePt t="119175" x="3765550" y="6338888"/>
          <p14:tracePt t="119183" x="3683000" y="6338888"/>
          <p14:tracePt t="119192" x="3619500" y="6338888"/>
          <p14:tracePt t="119199" x="3563938" y="6338888"/>
          <p14:tracePt t="119209" x="3490913" y="6338888"/>
          <p14:tracePt t="119215" x="3419475" y="6338888"/>
          <p14:tracePt t="119224" x="3363913" y="6338888"/>
          <p14:tracePt t="119232" x="3290888" y="6338888"/>
          <p14:tracePt t="119240" x="3227388" y="6338888"/>
          <p14:tracePt t="119247" x="3190875" y="6338888"/>
          <p14:tracePt t="119255" x="3144838" y="6338888"/>
          <p14:tracePt t="119263" x="3108325" y="6338888"/>
          <p14:tracePt t="119272" x="3090863" y="6338888"/>
          <p14:tracePt t="119279" x="3044825" y="6338888"/>
          <p14:tracePt t="119288" x="3008313" y="6338888"/>
          <p14:tracePt t="119295" x="2981325" y="6338888"/>
          <p14:tracePt t="119304" x="2925763" y="6329363"/>
          <p14:tracePt t="119311" x="2844800" y="6310313"/>
          <p14:tracePt t="119320" x="2762250" y="6283325"/>
          <p14:tracePt t="119327" x="2708275" y="6273800"/>
          <p14:tracePt t="119336" x="2679700" y="6265863"/>
          <p14:tracePt t="119344" x="2635250" y="6256338"/>
          <p14:tracePt t="119351" x="2606675" y="6256338"/>
          <p14:tracePt t="119359" x="2589213" y="6237288"/>
          <p14:tracePt t="119367" x="2579688" y="6229350"/>
          <p14:tracePt t="119376" x="2570163" y="6219825"/>
          <p14:tracePt t="119383" x="2543175" y="6200775"/>
          <p14:tracePt t="119391" x="2543175" y="6192838"/>
          <p14:tracePt t="119399" x="2533650" y="6183313"/>
          <p14:tracePt t="119408" x="2533650" y="6173788"/>
          <p14:tracePt t="119415" x="2525713" y="6156325"/>
          <p14:tracePt t="119425" x="2516188" y="6137275"/>
          <p14:tracePt t="119432" x="2506663" y="6110288"/>
          <p14:tracePt t="119457" x="2498725" y="6091238"/>
          <p14:tracePt t="119464" x="2498725" y="6064250"/>
          <p14:tracePt t="119472" x="2498725" y="6054725"/>
          <p14:tracePt t="119480" x="2498725" y="6027738"/>
          <p14:tracePt t="119489" x="2498725" y="6010275"/>
          <p14:tracePt t="119497" x="2498725" y="5983288"/>
          <p14:tracePt t="119504" x="2498725" y="5964238"/>
          <p14:tracePt t="119512" x="2498725" y="5954713"/>
          <p14:tracePt t="119520" x="2498725" y="5927725"/>
          <p14:tracePt t="119528" x="2498725" y="5900738"/>
          <p14:tracePt t="119536" x="2506663" y="5881688"/>
          <p14:tracePt t="119545" x="2533650" y="5845175"/>
          <p14:tracePt t="119552" x="2579688" y="5800725"/>
          <p14:tracePt t="119562" x="2598738" y="5791200"/>
          <p14:tracePt t="119568" x="2625725" y="5764213"/>
          <p14:tracePt t="119576" x="2689225" y="5735638"/>
          <p14:tracePt t="119584" x="2752725" y="5708650"/>
          <p14:tracePt t="119593" x="2844800" y="5699125"/>
          <p14:tracePt t="119600" x="2889250" y="5699125"/>
          <p14:tracePt t="119610" x="2981325" y="5691188"/>
          <p14:tracePt t="119616" x="3063875" y="5691188"/>
          <p14:tracePt t="119626" x="3171825" y="5691188"/>
          <p14:tracePt t="119632" x="3263900" y="5691188"/>
          <p14:tracePt t="119640" x="3373438" y="5691188"/>
          <p14:tracePt t="119648" x="3463925" y="5691188"/>
          <p14:tracePt t="119657" x="3573463" y="5718175"/>
          <p14:tracePt t="119664" x="3619500" y="5727700"/>
          <p14:tracePt t="119672" x="3683000" y="5745163"/>
          <p14:tracePt t="119680" x="3709988" y="5764213"/>
          <p14:tracePt t="119688" x="3792538" y="5791200"/>
          <p14:tracePt t="119696" x="3875088" y="5800725"/>
          <p14:tracePt t="119704" x="3975100" y="5845175"/>
          <p14:tracePt t="119712" x="4102100" y="5873750"/>
          <p14:tracePt t="119720" x="4230688" y="5918200"/>
          <p14:tracePt t="119728" x="4384675" y="5927725"/>
          <p14:tracePt t="119736" x="4549775" y="5964238"/>
          <p14:tracePt t="119746" x="4695825" y="5991225"/>
          <p14:tracePt t="119752" x="4840288" y="6000750"/>
          <p14:tracePt t="119760" x="4986338" y="6018213"/>
          <p14:tracePt t="119768" x="5132388" y="6046788"/>
          <p14:tracePt t="119777" x="5251450" y="6064250"/>
          <p14:tracePt t="119784" x="5324475" y="6073775"/>
          <p14:tracePt t="119794" x="5405438" y="6091238"/>
          <p14:tracePt t="119801" x="5424488" y="6110288"/>
          <p14:tracePt t="119812" x="5434013" y="6110288"/>
          <p14:tracePt t="119832" x="5441950" y="6119813"/>
          <p14:tracePt t="119856" x="5451475" y="6119813"/>
          <p14:tracePt t="119864" x="5470525" y="6119813"/>
          <p14:tracePt t="119877" x="5487988" y="6127750"/>
          <p14:tracePt t="119893" x="5514975" y="6127750"/>
          <p14:tracePt t="119896" x="5551488" y="6127750"/>
          <p14:tracePt t="119903" x="5588000" y="6137275"/>
          <p14:tracePt t="119912" x="5616575" y="6137275"/>
          <p14:tracePt t="119919" x="5661025" y="6156325"/>
          <p14:tracePt t="119927" x="5680075" y="6156325"/>
          <p14:tracePt t="119935" x="5688013" y="6164263"/>
          <p14:tracePt t="119944" x="5716588" y="6164263"/>
          <p14:tracePt t="119952" x="5724525" y="6173788"/>
          <p14:tracePt t="119960" x="5761038" y="6173788"/>
          <p14:tracePt t="119968" x="5780088" y="6183313"/>
          <p14:tracePt t="119975" x="5816600" y="6192838"/>
          <p14:tracePt t="119984" x="5826125" y="6200775"/>
          <p14:tracePt t="119992" x="5870575" y="6210300"/>
          <p14:tracePt t="119999" x="5907088" y="6219825"/>
          <p14:tracePt t="120009" x="5935663" y="6229350"/>
          <p14:tracePt t="120016" x="6007100" y="6256338"/>
          <p14:tracePt t="120025" x="6053138" y="6265863"/>
          <p14:tracePt t="120031" x="6089650" y="6273800"/>
          <p14:tracePt t="120039" x="6135688" y="6273800"/>
          <p14:tracePt t="120047" x="6172200" y="6273800"/>
          <p14:tracePt t="120055" x="6199188" y="6283325"/>
          <p14:tracePt t="120063" x="6218238" y="6283325"/>
          <p14:tracePt t="120071" x="6226175" y="6283325"/>
          <p14:tracePt t="120079" x="6235700" y="6283325"/>
          <p14:tracePt t="120087" x="6254750" y="6292850"/>
          <p14:tracePt t="120095" x="6262688" y="6302375"/>
          <p14:tracePt t="120103" x="6272213" y="6302375"/>
          <p14:tracePt t="120119" x="6281738" y="6302375"/>
          <p14:tracePt t="120128" x="6281738" y="6310313"/>
          <p14:tracePt t="120138" x="6308725" y="6319838"/>
          <p14:tracePt t="120151" x="6326188" y="6329363"/>
          <p14:tracePt t="120159" x="6345238" y="6329363"/>
          <p14:tracePt t="120167" x="6381750" y="6346825"/>
          <p14:tracePt t="120176" x="6399213" y="6356350"/>
          <p14:tracePt t="120185" x="6418263" y="6365875"/>
          <p14:tracePt t="120191" x="6435725" y="6375400"/>
          <p14:tracePt t="120200" x="6454775" y="6375400"/>
          <p14:tracePt t="120211" x="6472238" y="6383338"/>
          <p14:tracePt t="120216" x="6481763" y="6392863"/>
          <p14:tracePt t="120232" x="6491288" y="6402388"/>
          <p14:tracePt t="120328" x="6491288" y="6411913"/>
          <p14:tracePt t="120335" x="6491288" y="6438900"/>
          <p14:tracePt t="120344" x="6491288" y="6446838"/>
          <p14:tracePt t="120359" x="6491288" y="6475413"/>
          <p14:tracePt t="120367" x="6481763" y="6483350"/>
          <p14:tracePt t="120376" x="6464300" y="6502400"/>
          <p14:tracePt t="120391" x="6435725" y="6519863"/>
          <p14:tracePt t="120399" x="6408738" y="6529388"/>
          <p14:tracePt t="120408" x="6372225" y="6548438"/>
          <p14:tracePt t="120415" x="6335713" y="6548438"/>
          <p14:tracePt t="120424" x="6281738" y="6556375"/>
          <p14:tracePt t="120431" x="6245225" y="6556375"/>
          <p14:tracePt t="120439" x="6181725" y="6575425"/>
          <p14:tracePt t="120447" x="6162675" y="6575425"/>
          <p14:tracePt t="120455" x="6099175" y="6575425"/>
          <p14:tracePt t="120463" x="6043613" y="6575425"/>
          <p14:tracePt t="120471" x="5980113" y="6575425"/>
          <p14:tracePt t="120480" x="5926138" y="6575425"/>
          <p14:tracePt t="120488" x="5899150" y="6575425"/>
          <p14:tracePt t="120496" x="5843588" y="6575425"/>
          <p14:tracePt t="120503" x="5807075" y="6575425"/>
          <p14:tracePt t="120513" x="5761038" y="6575425"/>
          <p14:tracePt t="120520" x="5724525" y="6575425"/>
          <p14:tracePt t="120528" x="5670550" y="6575425"/>
          <p14:tracePt t="120536" x="5634038" y="6575425"/>
          <p14:tracePt t="120545" x="5580063" y="6575425"/>
          <p14:tracePt t="120551" x="5524500" y="6575425"/>
          <p14:tracePt t="120559" x="5470525" y="6575425"/>
          <p14:tracePt t="120567" x="5414963" y="6575425"/>
          <p14:tracePt t="120575" x="5360988" y="6575425"/>
          <p14:tracePt t="120583" x="5314950" y="6575425"/>
          <p14:tracePt t="120592" x="5260975" y="6575425"/>
          <p14:tracePt t="120599" x="5205413" y="6575425"/>
          <p14:tracePt t="120608" x="5132388" y="6575425"/>
          <p14:tracePt t="120616" x="5041900" y="6575425"/>
          <p14:tracePt t="120624" x="4986338" y="6575425"/>
          <p14:tracePt t="120631" x="4941888" y="6575425"/>
          <p14:tracePt t="120640" x="4876800" y="6575425"/>
          <p14:tracePt t="120648" x="4813300" y="6575425"/>
          <p14:tracePt t="120657" x="4759325" y="6575425"/>
          <p14:tracePt t="120665" x="4703763" y="6575425"/>
          <p14:tracePt t="120671" x="4659313" y="6575425"/>
          <p14:tracePt t="120679" x="4622800" y="6575425"/>
          <p14:tracePt t="120687" x="4576763" y="6575425"/>
          <p14:tracePt t="120695" x="4540250" y="6575425"/>
          <p14:tracePt t="120703" x="4484688" y="6575425"/>
          <p14:tracePt t="120711" x="4448175" y="6575425"/>
          <p14:tracePt t="120719" x="4376738" y="6575425"/>
          <p14:tracePt t="120727" x="4321175" y="6575425"/>
          <p14:tracePt t="120735" x="4248150" y="6575425"/>
          <p14:tracePt t="120743" x="4138613" y="6575425"/>
          <p14:tracePt t="120751" x="4048125" y="6575425"/>
          <p14:tracePt t="120759" x="3948113" y="6575425"/>
          <p14:tracePt t="120767" x="3856038" y="6575425"/>
          <p14:tracePt t="120775" x="3783013" y="6575425"/>
          <p14:tracePt t="120783" x="3673475" y="6575425"/>
          <p14:tracePt t="120792" x="3582988" y="6575425"/>
          <p14:tracePt t="120800" x="3473450" y="6575425"/>
          <p14:tracePt t="120810" x="3363913" y="6575425"/>
          <p14:tracePt t="120817" x="3273425" y="6575425"/>
          <p14:tracePt t="120825" x="3200400" y="6575425"/>
          <p14:tracePt t="120832" x="3154363" y="6575425"/>
          <p14:tracePt t="120840" x="3127375" y="6575425"/>
          <p14:tracePt t="120849" x="3071813" y="6565900"/>
          <p14:tracePt t="120857" x="3027363" y="6565900"/>
          <p14:tracePt t="120865" x="2998788" y="6565900"/>
          <p14:tracePt t="120873" x="2981325" y="6556375"/>
          <p14:tracePt t="120883" x="2971800" y="6548438"/>
          <p14:tracePt t="120905" x="2962275" y="6529388"/>
          <p14:tracePt t="120921" x="2944813" y="6511925"/>
          <p14:tracePt t="120928" x="2944813" y="6492875"/>
          <p14:tracePt t="120937" x="2944813" y="6483350"/>
          <p14:tracePt t="120945" x="2935288" y="6456363"/>
          <p14:tracePt t="120953" x="2935288" y="6446838"/>
          <p14:tracePt t="120961" x="2935288" y="6411913"/>
          <p14:tracePt t="120969" x="2935288" y="6383338"/>
          <p14:tracePt t="120980" x="2935288" y="6356350"/>
          <p14:tracePt t="120985" x="2935288" y="6310313"/>
          <p14:tracePt t="120997" x="2935288" y="6302375"/>
          <p14:tracePt t="121001" x="2971800" y="6237288"/>
          <p14:tracePt t="121012" x="3071813" y="6210300"/>
          <p14:tracePt t="121019" x="3171825" y="6156325"/>
          <p14:tracePt t="121026" x="3354388" y="6110288"/>
          <p14:tracePt t="121032" x="3519488" y="6073775"/>
          <p14:tracePt t="121040" x="3702050" y="6064250"/>
          <p14:tracePt t="121049" x="3938588" y="6010275"/>
          <p14:tracePt t="121055" x="4211638" y="5991225"/>
          <p14:tracePt t="121064" x="4484688" y="5973763"/>
          <p14:tracePt t="121071" x="4786313" y="5973763"/>
          <p14:tracePt t="121079" x="5078413" y="5973763"/>
          <p14:tracePt t="121087" x="5378450" y="5973763"/>
          <p14:tracePt t="121095" x="5580063" y="5973763"/>
          <p14:tracePt t="121103" x="5780088" y="5973763"/>
          <p14:tracePt t="121111" x="5926138" y="5973763"/>
          <p14:tracePt t="121120" x="6016625" y="5973763"/>
          <p14:tracePt t="121128" x="6072188" y="5973763"/>
          <p14:tracePt t="121136" x="6116638" y="5973763"/>
          <p14:tracePt t="121193" x="6126163" y="5973763"/>
          <p14:tracePt t="121220" x="6135688" y="5973763"/>
          <p14:tracePt t="121226" x="6145213" y="5983288"/>
          <p14:tracePt t="121235" x="6145213" y="5991225"/>
          <p14:tracePt t="121244" x="6162675" y="6010275"/>
          <p14:tracePt t="121250" x="6199188" y="6054725"/>
          <p14:tracePt t="121255" x="6218238" y="6073775"/>
          <p14:tracePt t="121264" x="6291263" y="6119813"/>
          <p14:tracePt t="121271" x="6335713" y="6156325"/>
          <p14:tracePt t="121280" x="6399213" y="6192838"/>
          <p14:tracePt t="121287" x="6464300" y="6229350"/>
          <p14:tracePt t="121295" x="6527800" y="6273800"/>
          <p14:tracePt t="121303" x="6573838" y="6310313"/>
          <p14:tracePt t="121311" x="6600825" y="6310313"/>
          <p14:tracePt t="121319" x="6610350" y="6310313"/>
          <p14:tracePt t="121336" x="6618288" y="6310313"/>
          <p14:tracePt t="121344" x="6627813" y="6310313"/>
          <p14:tracePt t="121352" x="6654800" y="6310313"/>
          <p14:tracePt t="121361" x="6673850" y="6292850"/>
          <p14:tracePt t="121369" x="6691313" y="6283325"/>
          <p14:tracePt t="121377" x="6710363" y="6273800"/>
          <p14:tracePt t="121387" x="6737350" y="6265863"/>
          <p14:tracePt t="121393" x="6773863" y="6256338"/>
          <p14:tracePt t="121401" x="6800850" y="6237288"/>
          <p14:tracePt t="121411" x="6819900" y="6229350"/>
          <p14:tracePt t="121416" x="6827838" y="6219825"/>
          <p14:tracePt t="121427" x="6856413" y="6200775"/>
          <p14:tracePt t="121432" x="6883400" y="6183313"/>
          <p14:tracePt t="121440" x="6919913" y="6146800"/>
          <p14:tracePt t="121449" x="6964363" y="6100763"/>
          <p14:tracePt t="121455" x="7019925" y="6046788"/>
          <p14:tracePt t="121464" x="7037388" y="6000750"/>
          <p14:tracePt t="121471" x="7073900" y="5954713"/>
          <p14:tracePt t="121479" x="7102475" y="5881688"/>
          <p14:tracePt t="121487" x="7110413" y="5845175"/>
          <p14:tracePt t="121496" x="7146925" y="5800725"/>
          <p14:tracePt t="121503" x="7165975" y="5772150"/>
          <p14:tracePt t="121511" x="7183438" y="5745163"/>
          <p14:tracePt t="121519" x="7192963" y="5727700"/>
          <p14:tracePt t="121527" x="7202488" y="5708650"/>
          <p14:tracePt t="121535" x="7212013" y="5681663"/>
          <p14:tracePt t="121543" x="7219950" y="5681663"/>
          <p14:tracePt t="121559" x="7229475" y="5681663"/>
          <p14:tracePt t="121583" x="7239000" y="5672138"/>
          <p14:tracePt t="121616" x="7256463" y="5654675"/>
          <p14:tracePt t="121623" x="7265988" y="5654675"/>
          <p14:tracePt t="121631" x="7283450" y="5645150"/>
          <p14:tracePt t="121655" x="7283450" y="5635625"/>
          <p14:tracePt t="121945" x="7292975" y="5635625"/>
          <p14:tracePt t="121961" x="7292975" y="5645150"/>
          <p14:tracePt t="121969" x="7292975" y="5654675"/>
          <p14:tracePt t="121985" x="7292975" y="5662613"/>
          <p14:tracePt t="121993" x="7292975" y="5672138"/>
          <p14:tracePt t="122001" x="7292975" y="5681663"/>
          <p14:tracePt t="122012" x="7292975" y="5691188"/>
          <p14:tracePt t="122017" x="7292975" y="5699125"/>
          <p14:tracePt t="122025" x="7292975" y="5718175"/>
          <p14:tracePt t="122040" x="7292975" y="5727700"/>
          <p14:tracePt t="122048" x="7292975" y="5735638"/>
          <p14:tracePt t="122055" x="7292975" y="5754688"/>
          <p14:tracePt t="122063" x="7292975" y="5764213"/>
          <p14:tracePt t="122079" x="7292975" y="5772150"/>
          <p14:tracePt t="122103" x="7292975" y="5791200"/>
          <p14:tracePt t="122120" x="7292975" y="5800725"/>
          <p14:tracePt t="122209" x="7292975" y="5808663"/>
          <p14:tracePt t="122249" x="7292975" y="5818188"/>
          <p14:tracePt t="122265" x="7292975" y="5837238"/>
          <p14:tracePt t="122497" x="7292975" y="5854700"/>
          <p14:tracePt t="122551" x="7302500" y="5854700"/>
          <p14:tracePt t="122559" x="7312025" y="5864225"/>
          <p14:tracePt t="122728" x="7312025" y="5873750"/>
          <p14:tracePt t="122753" x="7312025" y="5881688"/>
          <p14:tracePt t="122967" x="7312025" y="5891213"/>
          <p14:tracePt t="122975" x="7319963" y="5900738"/>
          <p14:tracePt t="122992" x="7329488" y="5910263"/>
          <p14:tracePt t="123088" x="7339013" y="5910263"/>
          <p14:tracePt t="123096" x="7348538" y="5910263"/>
          <p14:tracePt t="123104" x="7356475" y="5910263"/>
          <p14:tracePt t="123112" x="7385050" y="5910263"/>
          <p14:tracePt t="123120" x="7392988" y="5910263"/>
          <p14:tracePt t="123129" x="7412038" y="5910263"/>
          <p14:tracePt t="123136" x="7448550" y="5910263"/>
          <p14:tracePt t="123144" x="7494588" y="5910263"/>
          <p14:tracePt t="123152" x="7531100" y="5910263"/>
          <p14:tracePt t="123161" x="7548563" y="5910263"/>
          <p14:tracePt t="123168" x="7558088" y="5910263"/>
          <p14:tracePt t="123177" x="7594600" y="5927725"/>
          <p14:tracePt t="123184" x="7602538" y="5927725"/>
          <p14:tracePt t="123193" x="7621588" y="5927725"/>
          <p14:tracePt t="123200" x="7631113" y="5927725"/>
          <p14:tracePt t="123210" x="7639050" y="5927725"/>
          <p14:tracePt t="123216" x="7658100" y="5927725"/>
          <p14:tracePt t="123229" x="7667625" y="5927725"/>
          <p14:tracePt t="123244" x="7675563" y="5927725"/>
          <p14:tracePt t="123265" x="7685088" y="5927725"/>
          <p14:tracePt t="123290" x="7704138" y="5927725"/>
          <p14:tracePt t="123304" x="7712075" y="5927725"/>
          <p14:tracePt t="123481" x="7712075" y="5918200"/>
          <p14:tracePt t="123497" x="7721600" y="5910263"/>
          <p14:tracePt t="123513" x="7731125" y="5900738"/>
          <p14:tracePt t="123521" x="7731125" y="5891213"/>
          <p14:tracePt t="123537" x="7740650" y="5891213"/>
          <p14:tracePt t="123544" x="7748588" y="5881688"/>
          <p14:tracePt t="123624" x="7748588" y="5864225"/>
          <p14:tracePt t="123649" x="7748588" y="5854700"/>
          <p14:tracePt t="123849" x="7758113" y="5845175"/>
          <p14:tracePt t="124145" x="7748588" y="5845175"/>
          <p14:tracePt t="124152" x="7740650" y="5845175"/>
          <p14:tracePt t="124167" x="7721600" y="5845175"/>
          <p14:tracePt t="124183" x="7712075" y="5845175"/>
          <p14:tracePt t="124199" x="7712075" y="5854700"/>
          <p14:tracePt t="124232" x="7704138" y="5864225"/>
          <p14:tracePt t="124585" x="7694613" y="5845175"/>
          <p14:tracePt t="124753" x="7685088" y="5837238"/>
          <p14:tracePt t="124769" x="7667625" y="5837238"/>
          <p14:tracePt t="124785" x="7658100" y="5837238"/>
          <p14:tracePt t="124792" x="7639050" y="5837238"/>
          <p14:tracePt t="124802" x="7631113" y="5837238"/>
          <p14:tracePt t="124817" x="7621588" y="5837238"/>
          <p14:tracePt t="124828" x="7612063" y="5827713"/>
          <p14:tracePt t="124832" x="7602538" y="5827713"/>
          <p14:tracePt t="124849" x="7594600" y="5827713"/>
          <p14:tracePt t="124876" x="7585075" y="5827713"/>
          <p14:tracePt t="124936" x="7575550" y="5827713"/>
          <p14:tracePt t="125105" x="7575550" y="5818188"/>
          <p14:tracePt t="126793" x="7575550" y="5808663"/>
          <p14:tracePt t="128336" x="7575550" y="5800725"/>
          <p14:tracePt t="128353" x="7575550" y="5781675"/>
          <p14:tracePt t="128400" x="7575550" y="5772150"/>
          <p14:tracePt t="129389" x="7575550" y="5764213"/>
          <p14:tracePt t="129737" x="7575550" y="5745163"/>
          <p14:tracePt t="129832" x="7575550" y="5735638"/>
          <p14:tracePt t="129865" x="7575550" y="5727700"/>
          <p14:tracePt t="129944" x="7575550" y="5718175"/>
          <p14:tracePt t="129976" x="7575550" y="5699125"/>
          <p14:tracePt t="130319" x="7575550" y="5691188"/>
          <p14:tracePt t="130327" x="7575550" y="5681663"/>
          <p14:tracePt t="130343" x="7575550" y="5662613"/>
          <p14:tracePt t="130359" x="7575550" y="5654675"/>
          <p14:tracePt t="130383" x="7575550" y="5645150"/>
          <p14:tracePt t="131544" x="7575550" y="5654675"/>
          <p14:tracePt t="131559" x="7575550" y="5662613"/>
          <p14:tracePt t="131568" x="7575550" y="5681663"/>
          <p14:tracePt t="131584" x="7575550" y="5691188"/>
          <p14:tracePt t="131592" x="7575550" y="5699125"/>
          <p14:tracePt t="131761" x="7575550" y="5718175"/>
          <p14:tracePt t="131769" x="7575550" y="5735638"/>
          <p14:tracePt t="131785" x="7575550" y="5745163"/>
          <p14:tracePt t="131792" x="7585075" y="5764213"/>
          <p14:tracePt t="131800" x="7585075" y="5772150"/>
          <p14:tracePt t="131811" x="7594600" y="5781675"/>
          <p14:tracePt t="131816" x="7602538" y="5791200"/>
          <p14:tracePt t="131832" x="7612063" y="5791200"/>
          <p14:tracePt t="131848" x="7631113" y="5800725"/>
          <p14:tracePt t="131859" x="7631113" y="5808663"/>
          <p14:tracePt t="131865" x="7631113" y="5818188"/>
          <p14:tracePt t="131880" x="7631113" y="5827713"/>
          <p14:tracePt t="131889" x="7631113" y="5854700"/>
          <p14:tracePt t="131900" x="7631113" y="5864225"/>
          <p14:tracePt t="131913" x="7631113" y="5873750"/>
          <p14:tracePt t="131920" x="7621588" y="5891213"/>
          <p14:tracePt t="131936" x="7612063" y="5900738"/>
          <p14:tracePt t="131952" x="7602538" y="5900738"/>
          <p14:tracePt t="131976" x="7594600" y="5900738"/>
          <p14:tracePt t="132025" x="7585075" y="5900738"/>
          <p14:tracePt t="132065" x="7575550" y="5910263"/>
          <p14:tracePt t="132073" x="7567613" y="5910263"/>
          <p14:tracePt t="132104" x="7558088" y="5918200"/>
          <p14:tracePt t="132201" x="7567613" y="5918200"/>
          <p14:tracePt t="132208" x="7585075" y="5918200"/>
          <p14:tracePt t="132217" x="7594600" y="5918200"/>
          <p14:tracePt t="132232" x="7602538" y="5918200"/>
          <p14:tracePt t="132257" x="7621588" y="5918200"/>
          <p14:tracePt t="132264" x="7631113" y="5918200"/>
          <p14:tracePt t="132273" x="7639050" y="5918200"/>
          <p14:tracePt t="132305" x="7648575" y="5918200"/>
          <p14:tracePt t="132314" x="7658100" y="5918200"/>
          <p14:tracePt t="135499" x="7658100" y="5927725"/>
          <p14:tracePt t="135529" x="7658100" y="5937250"/>
          <p14:tracePt t="135569" x="7648575" y="5937250"/>
          <p14:tracePt t="135594" x="7639050" y="5937250"/>
          <p14:tracePt t="135600" x="7631113" y="5946775"/>
          <p14:tracePt t="135658" x="7621588" y="5946775"/>
          <p14:tracePt t="135673" x="7612063" y="5946775"/>
          <p14:tracePt t="135689" x="7602538" y="5946775"/>
          <p14:tracePt t="135697" x="7594600" y="5954713"/>
          <p14:tracePt t="135712" x="7585075" y="5954713"/>
          <p14:tracePt t="135721" x="7567613" y="5954713"/>
          <p14:tracePt t="135736" x="7558088" y="5954713"/>
          <p14:tracePt t="135753" x="7548563" y="5954713"/>
          <p14:tracePt t="135785" x="7531100" y="5954713"/>
          <p14:tracePt t="135792" x="7521575" y="5954713"/>
          <p14:tracePt t="135800" x="7512050" y="5954713"/>
          <p14:tracePt t="135812" x="7485063" y="5954713"/>
          <p14:tracePt t="135816" x="7466013" y="5954713"/>
          <p14:tracePt t="135827" x="7429500" y="5954713"/>
          <p14:tracePt t="135832" x="7412038" y="5954713"/>
          <p14:tracePt t="135844" x="7366000" y="5954713"/>
          <p14:tracePt t="135848" x="7329488" y="5954713"/>
          <p14:tracePt t="135860" x="7265988" y="5927725"/>
          <p14:tracePt t="135864" x="7219950" y="5918200"/>
          <p14:tracePt t="135875" x="7192963" y="5910263"/>
          <p14:tracePt t="135881" x="7138988" y="5891213"/>
          <p14:tracePt t="135893" x="7102475" y="5864225"/>
          <p14:tracePt t="135914" x="7019925" y="5808663"/>
          <p14:tracePt t="135920" x="7000875" y="5800725"/>
          <p14:tracePt t="135936" x="7000875" y="5791200"/>
          <p14:tracePt t="135945" x="6992938" y="5781675"/>
          <p14:tracePt t="136281" x="6973888" y="5781675"/>
          <p14:tracePt t="136289" x="6964363" y="5781675"/>
          <p14:tracePt t="136296" x="6937375" y="5781675"/>
          <p14:tracePt t="136304" x="6929438" y="5781675"/>
          <p14:tracePt t="136312" x="6910388" y="5791200"/>
          <p14:tracePt t="136328" x="6883400" y="5800725"/>
          <p14:tracePt t="136337" x="6864350" y="5800725"/>
          <p14:tracePt t="136344" x="6827838" y="5818188"/>
          <p14:tracePt t="136353" x="6819900" y="5818188"/>
          <p14:tracePt t="136360" x="6791325" y="5818188"/>
          <p14:tracePt t="136369" x="6773863" y="5818188"/>
          <p14:tracePt t="136377" x="6737350" y="5818188"/>
          <p14:tracePt t="136384" x="6718300" y="5818188"/>
          <p14:tracePt t="136394" x="6691313" y="5818188"/>
          <p14:tracePt t="136400" x="6681788" y="5818188"/>
          <p14:tracePt t="137033" x="6673850" y="5818188"/>
          <p14:tracePt t="137049" x="6673850" y="5808663"/>
          <p14:tracePt t="137060" x="6673850" y="5781675"/>
          <p14:tracePt t="137063" x="6673850" y="5754688"/>
          <p14:tracePt t="137071" x="6673850" y="5727700"/>
          <p14:tracePt t="137079" x="6664325" y="5681663"/>
          <p14:tracePt t="137087" x="6637338" y="5635625"/>
          <p14:tracePt t="137095" x="6637338" y="5608638"/>
          <p14:tracePt t="137103" x="6637338" y="5554663"/>
          <p14:tracePt t="137111" x="6610350" y="5499100"/>
          <p14:tracePt t="137119" x="6600825" y="5435600"/>
          <p14:tracePt t="137127" x="6573838" y="5372100"/>
          <p14:tracePt t="137135" x="6554788" y="5307013"/>
          <p14:tracePt t="137143" x="6508750" y="5197475"/>
          <p14:tracePt t="137152" x="6491288" y="5106988"/>
          <p14:tracePt t="137159" x="6435725" y="4987925"/>
          <p14:tracePt t="137168" x="6408738" y="4906963"/>
          <p14:tracePt t="137175" x="6362700" y="4778375"/>
          <p14:tracePt t="137184" x="6354763" y="4660900"/>
          <p14:tracePt t="137193" x="6308725" y="4532313"/>
          <p14:tracePt t="137200" x="6281738" y="4405313"/>
          <p14:tracePt t="137207" x="6262688" y="4268788"/>
          <p14:tracePt t="137215" x="6235700" y="4159250"/>
          <p14:tracePt t="137223" x="6226175" y="4049713"/>
          <p14:tracePt t="137231" x="6226175" y="3940175"/>
          <p14:tracePt t="137240" x="6189663" y="3821113"/>
          <p14:tracePt t="137248" x="6189663" y="3730625"/>
          <p14:tracePt t="137260" x="6189663" y="3638550"/>
          <p14:tracePt t="137264" x="6162675" y="3511550"/>
          <p14:tracePt t="137277" x="6153150" y="3411538"/>
          <p14:tracePt t="137279" x="6135688" y="3319463"/>
          <p14:tracePt t="137287" x="6099175" y="3219450"/>
          <p14:tracePt t="137295" x="6099175" y="3146425"/>
          <p14:tracePt t="137303" x="6080125" y="3090863"/>
          <p14:tracePt t="137311" x="6053138" y="2990850"/>
          <p14:tracePt t="137319" x="6035675" y="2927350"/>
          <p14:tracePt t="137327" x="6026150" y="2900363"/>
          <p14:tracePt t="137335" x="6016625" y="2873375"/>
          <p14:tracePt t="137343" x="5999163" y="2827338"/>
          <p14:tracePt t="137351" x="5999163" y="2808288"/>
          <p14:tracePt t="137359" x="5999163" y="2800350"/>
          <p14:tracePt t="137375" x="5999163" y="2790825"/>
          <p14:tracePt t="137408" x="5999163" y="2781300"/>
          <p14:tracePt t="137448" x="5989638" y="2781300"/>
          <p14:tracePt t="137458" x="5980113" y="2781300"/>
          <p14:tracePt t="137464" x="5953125" y="2771775"/>
          <p14:tracePt t="137480" x="5943600" y="2763838"/>
          <p14:tracePt t="137489" x="5935663" y="2763838"/>
          <p14:tracePt t="137496" x="5926138" y="2763838"/>
          <p14:tracePt t="137504" x="5907088" y="2754313"/>
          <p14:tracePt t="137520" x="5889625" y="2744788"/>
          <p14:tracePt t="137536" x="5880100" y="2735263"/>
          <p14:tracePt t="137544" x="5870575" y="2735263"/>
          <p14:tracePt t="137552" x="5862638" y="2735263"/>
          <p14:tracePt t="137560" x="5843588" y="2735263"/>
          <p14:tracePt t="137568" x="5816600" y="2735263"/>
          <p14:tracePt t="137576" x="5780088" y="2735263"/>
          <p14:tracePt t="137583" x="5743575" y="2735263"/>
          <p14:tracePt t="137592" x="5707063" y="2735263"/>
          <p14:tracePt t="137600" x="5661025" y="2735263"/>
          <p14:tracePt t="137608" x="5653088" y="2735263"/>
          <p14:tracePt t="137616" x="5607050" y="2735263"/>
          <p14:tracePt t="137625" x="5570538" y="2735263"/>
          <p14:tracePt t="137632" x="5514975" y="2735263"/>
          <p14:tracePt t="137641" x="5451475" y="2727325"/>
          <p14:tracePt t="137648" x="5405438" y="2717800"/>
          <p14:tracePt t="137658" x="5378450" y="2717800"/>
          <p14:tracePt t="137664" x="5341938" y="2708275"/>
          <p14:tracePt t="137672" x="5297488" y="2708275"/>
          <p14:tracePt t="137680" x="5268913" y="2708275"/>
          <p14:tracePt t="137688" x="5195888" y="2681288"/>
          <p14:tracePt t="137696" x="5151438" y="2671763"/>
          <p14:tracePt t="137704" x="5078413" y="2671763"/>
          <p14:tracePt t="137712" x="5022850" y="2654300"/>
          <p14:tracePt t="137720" x="4959350" y="2644775"/>
          <p14:tracePt t="137728" x="4922838" y="2644775"/>
          <p14:tracePt t="137736" x="4876800" y="2644775"/>
          <p14:tracePt t="137744" x="4840288" y="2625725"/>
          <p14:tracePt t="137752" x="4776788" y="2625725"/>
          <p14:tracePt t="137760" x="4749800" y="2617788"/>
          <p14:tracePt t="137768" x="4730750" y="2617788"/>
          <p14:tracePt t="137776" x="4695825" y="2608263"/>
          <p14:tracePt t="137784" x="4686300" y="2608263"/>
          <p14:tracePt t="137793" x="4676775" y="2608263"/>
          <p14:tracePt t="137808" x="4659313" y="2608263"/>
          <p14:tracePt t="137816" x="4640263" y="2608263"/>
          <p14:tracePt t="137825" x="4630738" y="2608263"/>
          <p14:tracePt t="137832" x="4594225" y="2598738"/>
          <p14:tracePt t="137841" x="4586288" y="2598738"/>
          <p14:tracePt t="137848" x="4549775" y="2598738"/>
          <p14:tracePt t="137858" x="4521200" y="2571750"/>
          <p14:tracePt t="137864" x="4467225" y="2571750"/>
          <p14:tracePt t="137872" x="4413250" y="2562225"/>
          <p14:tracePt t="137880" x="4348163" y="2562225"/>
          <p14:tracePt t="137887" x="4294188" y="2554288"/>
          <p14:tracePt t="137907" x="4138613" y="2535238"/>
          <p14:tracePt t="137911" x="4084638" y="2517775"/>
          <p14:tracePt t="137919" x="4002088" y="2498725"/>
          <p14:tracePt t="137927" x="3965575" y="2498725"/>
          <p14:tracePt t="137935" x="3919538" y="2498725"/>
          <p14:tracePt t="137943" x="3846513" y="2489200"/>
          <p14:tracePt t="137951" x="3810000" y="2481263"/>
          <p14:tracePt t="137959" x="3756025" y="2481263"/>
          <p14:tracePt t="137967" x="3692525" y="2452688"/>
          <p14:tracePt t="137975" x="3636963" y="2452688"/>
          <p14:tracePt t="137984" x="3592513" y="2444750"/>
          <p14:tracePt t="137992" x="3519488" y="2444750"/>
          <p14:tracePt t="138001" x="3455988" y="2435225"/>
          <p14:tracePt t="138007" x="3400425" y="2416175"/>
          <p14:tracePt t="138016" x="3346450" y="2416175"/>
          <p14:tracePt t="138024" x="3309938" y="2408238"/>
          <p14:tracePt t="138032" x="3273425" y="2398713"/>
          <p14:tracePt t="138040" x="3236913" y="2389188"/>
          <p14:tracePt t="138047" x="3181350" y="2389188"/>
          <p14:tracePt t="138056" x="3171825" y="2389188"/>
          <p14:tracePt t="138063" x="3127375" y="2389188"/>
          <p14:tracePt t="138071" x="3071813" y="2379663"/>
          <p14:tracePt t="138079" x="3017838" y="2379663"/>
          <p14:tracePt t="138087" x="2954338" y="2379663"/>
          <p14:tracePt t="138096" x="2898775" y="2379663"/>
          <p14:tracePt t="138104" x="2844800" y="2379663"/>
          <p14:tracePt t="138112" x="2771775" y="2362200"/>
          <p14:tracePt t="138120" x="2708275" y="2352675"/>
          <p14:tracePt t="138128" x="2671763" y="2343150"/>
          <p14:tracePt t="138136" x="2635250" y="2343150"/>
          <p14:tracePt t="138144" x="2616200" y="2343150"/>
          <p14:tracePt t="138152" x="2579688" y="2335213"/>
          <p14:tracePt t="138161" x="2570163" y="2335213"/>
          <p14:tracePt t="138168" x="2543175" y="2335213"/>
          <p14:tracePt t="138177" x="2533650" y="2325688"/>
          <p14:tracePt t="138184" x="2525713" y="2325688"/>
          <p14:tracePt t="138200" x="2506663" y="2325688"/>
          <p14:tracePt t="138224" x="2498725" y="2325688"/>
          <p14:tracePt t="138240" x="2489200" y="2325688"/>
          <p14:tracePt t="138250" x="2479675" y="2325688"/>
          <p14:tracePt t="138264" x="2462213" y="2325688"/>
          <p14:tracePt t="138280" x="2452688" y="2325688"/>
          <p14:tracePt t="138296" x="2425700" y="2325688"/>
          <p14:tracePt t="138304" x="2416175" y="2325688"/>
          <p14:tracePt t="138312" x="2406650" y="2325688"/>
          <p14:tracePt t="138328" x="2397125" y="2325688"/>
          <p14:tracePt t="138336" x="2379663" y="2325688"/>
          <p14:tracePt t="138360" x="2370138" y="2325688"/>
          <p14:tracePt t="138384" x="2360613" y="2325688"/>
          <p14:tracePt t="138409" x="2343150" y="2325688"/>
          <p14:tracePt t="138435" x="2333625" y="2325688"/>
          <p14:tracePt t="138449" x="2324100" y="2325688"/>
          <p14:tracePt t="138465" x="2316163" y="2325688"/>
          <p14:tracePt t="138481" x="2306638" y="2325688"/>
          <p14:tracePt t="138498" x="2297113" y="2325688"/>
          <p14:tracePt t="138527" x="2287588" y="2325688"/>
          <p14:tracePt t="138544" x="2279650" y="2325688"/>
          <p14:tracePt t="138552" x="2260600" y="2325688"/>
          <p14:tracePt t="138568" x="2251075" y="2325688"/>
          <p14:tracePt t="138576" x="2243138" y="2316163"/>
          <p14:tracePt t="138584" x="2224088" y="2316163"/>
          <p14:tracePt t="138600" x="2214563" y="2316163"/>
          <p14:tracePt t="138632" x="2206625" y="2316163"/>
          <p14:tracePt t="138705" x="2197100" y="2316163"/>
          <p14:tracePt t="139779" x="2187575" y="2325688"/>
          <p14:tracePt t="139785" x="2170113" y="2335213"/>
          <p14:tracePt t="139795" x="2151063" y="2343150"/>
          <p14:tracePt t="139801" x="2133600" y="2352675"/>
          <p14:tracePt t="139812" x="2106613" y="2352675"/>
          <p14:tracePt t="139816" x="2060575" y="2362200"/>
          <p14:tracePt t="139826" x="2024063" y="2362200"/>
          <p14:tracePt t="139831" x="1978025" y="2362200"/>
          <p14:tracePt t="139842" x="1951038" y="2379663"/>
          <p14:tracePt t="139847" x="1905000" y="2379663"/>
          <p14:tracePt t="139857" x="1868488" y="2379663"/>
          <p14:tracePt t="139863" x="1851025" y="2379663"/>
          <p14:tracePt t="139871" x="1804988" y="2379663"/>
          <p14:tracePt t="139891" x="1722438" y="2379663"/>
          <p14:tracePt t="139895" x="1695450" y="2379663"/>
          <p14:tracePt t="139903" x="1658938" y="2379663"/>
          <p14:tracePt t="139911" x="1612900" y="2379663"/>
          <p14:tracePt t="139919" x="1595438" y="2379663"/>
          <p14:tracePt t="139927" x="1558925" y="2379663"/>
          <p14:tracePt t="139935" x="1549400" y="2371725"/>
          <p14:tracePt t="139943" x="1531938" y="2362200"/>
          <p14:tracePt t="139951" x="1504950" y="2335213"/>
          <p14:tracePt t="139959" x="1485900" y="2306638"/>
          <p14:tracePt t="139967" x="1485900" y="2289175"/>
          <p14:tracePt t="139975" x="1468438" y="2262188"/>
          <p14:tracePt t="139983" x="1458913" y="2243138"/>
          <p14:tracePt t="140001" x="1458913" y="2216150"/>
          <p14:tracePt t="140008" x="1458913" y="2206625"/>
          <p14:tracePt t="140016" x="1458913" y="2189163"/>
          <p14:tracePt t="140025" x="1458913" y="2160588"/>
          <p14:tracePt t="140034" x="1458913" y="2152650"/>
          <p14:tracePt t="140039" x="1458913" y="2143125"/>
          <p14:tracePt t="140047" x="1458913" y="2106613"/>
          <p14:tracePt t="140056" x="1476375" y="2089150"/>
          <p14:tracePt t="140063" x="1485900" y="2070100"/>
          <p14:tracePt t="140071" x="1512888" y="2060575"/>
          <p14:tracePt t="140079" x="1531938" y="2043113"/>
          <p14:tracePt t="140087" x="1558925" y="2006600"/>
          <p14:tracePt t="140095" x="1576388" y="2006600"/>
          <p14:tracePt t="140103" x="1622425" y="1987550"/>
          <p14:tracePt t="140111" x="1631950" y="1987550"/>
          <p14:tracePt t="140119" x="1649413" y="1987550"/>
          <p14:tracePt t="140127" x="1658938" y="1987550"/>
          <p14:tracePt t="140135" x="1695450" y="1987550"/>
          <p14:tracePt t="140143" x="1722438" y="1987550"/>
          <p14:tracePt t="140151" x="1751013" y="1987550"/>
          <p14:tracePt t="140159" x="1795463" y="1987550"/>
          <p14:tracePt t="140167" x="1804988" y="1987550"/>
          <p14:tracePt t="140175" x="1841500" y="1987550"/>
          <p14:tracePt t="140185" x="1860550" y="1987550"/>
          <p14:tracePt t="140191" x="1914525" y="2024063"/>
          <p14:tracePt t="140199" x="1931988" y="2043113"/>
          <p14:tracePt t="140207" x="1968500" y="2060575"/>
          <p14:tracePt t="140215" x="1987550" y="2070100"/>
          <p14:tracePt t="140223" x="2014538" y="2089150"/>
          <p14:tracePt t="140231" x="2033588" y="2116138"/>
          <p14:tracePt t="140239" x="2051050" y="2133600"/>
          <p14:tracePt t="140247" x="2060575" y="2152650"/>
          <p14:tracePt t="140257" x="2070100" y="2170113"/>
          <p14:tracePt t="140273" x="2070100" y="2179638"/>
          <p14:tracePt t="140281" x="2070100" y="2189163"/>
          <p14:tracePt t="140287" x="2078038" y="2197100"/>
          <p14:tracePt t="140417" x="2078038" y="2206625"/>
          <p14:tracePt t="140449" x="2078038" y="2216150"/>
          <p14:tracePt t="140458" x="2078038" y="2233613"/>
          <p14:tracePt t="140505" x="2087563" y="2243138"/>
          <p14:tracePt t="140536" x="2097088" y="2252663"/>
          <p14:tracePt t="140577" x="2097088" y="2262188"/>
          <p14:tracePt t="140584" x="2097088" y="2270125"/>
          <p14:tracePt t="140592" x="2097088" y="2279650"/>
          <p14:tracePt t="140600" x="2097088" y="2298700"/>
          <p14:tracePt t="140609" x="2097088" y="2316163"/>
          <p14:tracePt t="140616" x="2097088" y="2325688"/>
          <p14:tracePt t="140625" x="2097088" y="2335213"/>
          <p14:tracePt t="140632" x="2097088" y="2352675"/>
          <p14:tracePt t="140649" x="2097088" y="2371725"/>
          <p14:tracePt t="140658" x="2097088" y="2379663"/>
          <p14:tracePt t="140664" x="2097088" y="2398713"/>
          <p14:tracePt t="140674" x="2097088" y="2408238"/>
          <p14:tracePt t="140680" x="2097088" y="2425700"/>
          <p14:tracePt t="140688" x="2087563" y="2444750"/>
          <p14:tracePt t="140696" x="2078038" y="2452688"/>
          <p14:tracePt t="140704" x="2060575" y="2462213"/>
          <p14:tracePt t="140712" x="2041525" y="2471738"/>
          <p14:tracePt t="140720" x="2014538" y="2489200"/>
          <p14:tracePt t="140728" x="2005013" y="2489200"/>
          <p14:tracePt t="140736" x="1968500" y="2498725"/>
          <p14:tracePt t="140744" x="1931988" y="2498725"/>
          <p14:tracePt t="140752" x="1914525" y="2498725"/>
          <p14:tracePt t="140760" x="1895475" y="2498725"/>
          <p14:tracePt t="140768" x="1860550" y="2498725"/>
          <p14:tracePt t="140784" x="1841500" y="2498725"/>
          <p14:tracePt t="140792" x="1824038" y="2498725"/>
          <p14:tracePt t="140799" x="1814513" y="2498725"/>
          <p14:tracePt t="140807" x="1787525" y="2498725"/>
          <p14:tracePt t="140815" x="1778000" y="2498725"/>
          <p14:tracePt t="140823" x="1768475" y="2498725"/>
          <p14:tracePt t="140831" x="1758950" y="2498725"/>
          <p14:tracePt t="140839" x="1751013" y="2498725"/>
          <p14:tracePt t="140848" x="1741488" y="2498725"/>
          <p14:tracePt t="140860" x="1722438" y="2498725"/>
          <p14:tracePt t="140863" x="1714500" y="2498725"/>
          <p14:tracePt t="140872" x="1695450" y="2489200"/>
          <p14:tracePt t="140891" x="1685925" y="2481263"/>
          <p14:tracePt t="140895" x="1658938" y="2452688"/>
          <p14:tracePt t="140903" x="1658938" y="2444750"/>
          <p14:tracePt t="140911" x="1631950" y="2416175"/>
          <p14:tracePt t="140919" x="1604963" y="2389188"/>
          <p14:tracePt t="140927" x="1604963" y="2379663"/>
          <p14:tracePt t="140936" x="1595438" y="2362200"/>
          <p14:tracePt t="140944" x="1595438" y="2352675"/>
          <p14:tracePt t="140952" x="1595438" y="2335213"/>
          <p14:tracePt t="140960" x="1595438" y="2325688"/>
          <p14:tracePt t="140968" x="1595438" y="2316163"/>
          <p14:tracePt t="140983" x="1595438" y="2298700"/>
          <p14:tracePt t="140991" x="1595438" y="2289175"/>
          <p14:tracePt t="141008" x="1595438" y="2279650"/>
          <p14:tracePt t="141016" x="1595438" y="2270125"/>
          <p14:tracePt t="141024" x="1595438" y="2252663"/>
          <p14:tracePt t="141041" x="1595438" y="2243138"/>
          <p14:tracePt t="141049" x="1595438" y="2233613"/>
          <p14:tracePt t="141058" x="1595438" y="2216150"/>
          <p14:tracePt t="141065" x="1595438" y="2206625"/>
          <p14:tracePt t="141081" x="1595438" y="2189163"/>
          <p14:tracePt t="141104" x="1604963" y="2160588"/>
          <p14:tracePt t="141128" x="1612900" y="2160588"/>
          <p14:tracePt t="141136" x="1622425" y="2160588"/>
          <p14:tracePt t="141144" x="1641475" y="2160588"/>
          <p14:tracePt t="141152" x="1658938" y="2160588"/>
          <p14:tracePt t="141168" x="1668463" y="2160588"/>
          <p14:tracePt t="141176" x="1685925" y="2160588"/>
          <p14:tracePt t="141337" x="1695450" y="2160588"/>
          <p14:tracePt t="141353" x="1695450" y="2170113"/>
          <p14:tracePt t="141360" x="1695450" y="2189163"/>
          <p14:tracePt t="141401" x="1695450" y="2206625"/>
          <p14:tracePt t="141471" x="1695450" y="2225675"/>
          <p14:tracePt t="141479" x="1695450" y="2233613"/>
          <p14:tracePt t="141487" x="1704975" y="2243138"/>
          <p14:tracePt t="141495" x="1731963" y="2243138"/>
          <p14:tracePt t="141503" x="1741488" y="2252663"/>
          <p14:tracePt t="141512" x="1751013" y="2252663"/>
          <p14:tracePt t="141520" x="1778000" y="2262188"/>
          <p14:tracePt t="141545" x="1804988" y="2262188"/>
          <p14:tracePt t="141554" x="1824038" y="2270125"/>
          <p14:tracePt t="141562" x="1831975" y="2279650"/>
          <p14:tracePt t="141570" x="1860550" y="2289175"/>
          <p14:tracePt t="141576" x="1868488" y="2289175"/>
          <p14:tracePt t="141585" x="1895475" y="2298700"/>
          <p14:tracePt t="141592" x="1914525" y="2298700"/>
          <p14:tracePt t="141600" x="1941513" y="2306638"/>
          <p14:tracePt t="141609" x="1968500" y="2325688"/>
          <p14:tracePt t="141617" x="2033588" y="2343150"/>
          <p14:tracePt t="141625" x="2124075" y="2362200"/>
          <p14:tracePt t="141632" x="2187575" y="2389188"/>
          <p14:tracePt t="141641" x="2270125" y="2416175"/>
          <p14:tracePt t="141648" x="2306638" y="2416175"/>
          <p14:tracePt t="141658" x="2333625" y="2416175"/>
          <p14:tracePt t="141664" x="2389188" y="2425700"/>
          <p14:tracePt t="141674" x="2452688" y="2444750"/>
          <p14:tracePt t="141680" x="2470150" y="2444750"/>
          <p14:tracePt t="141688" x="2498725" y="2462213"/>
          <p14:tracePt t="141696" x="2516188" y="2462213"/>
          <p14:tracePt t="141704" x="2533650" y="2471738"/>
          <p14:tracePt t="141712" x="2543175" y="2471738"/>
          <p14:tracePt t="141720" x="2562225" y="2471738"/>
          <p14:tracePt t="141728" x="2589213" y="2471738"/>
          <p14:tracePt t="141736" x="2635250" y="2481263"/>
          <p14:tracePt t="141744" x="2643188" y="2481263"/>
          <p14:tracePt t="141752" x="2679700" y="2481263"/>
          <p14:tracePt t="141760" x="2735263" y="2489200"/>
          <p14:tracePt t="141769" x="2771775" y="2498725"/>
          <p14:tracePt t="141775" x="2817813" y="2508250"/>
          <p14:tracePt t="141783" x="2835275" y="2508250"/>
          <p14:tracePt t="141791" x="2889250" y="2525713"/>
          <p14:tracePt t="141800" x="2935288" y="2525713"/>
          <p14:tracePt t="141809" x="2990850" y="2535238"/>
          <p14:tracePt t="141816" x="3008313" y="2535238"/>
          <p14:tracePt t="141825" x="3044825" y="2535238"/>
          <p14:tracePt t="141833" x="3081338" y="2554288"/>
          <p14:tracePt t="141842" x="3081338" y="2562225"/>
          <p14:tracePt t="141848" x="3090863" y="2571750"/>
          <p14:tracePt t="141890" x="3100388" y="2571750"/>
          <p14:tracePt t="141921" x="3117850" y="2571750"/>
          <p14:tracePt t="141929" x="3127375" y="2571750"/>
          <p14:tracePt t="141937" x="3144838" y="2571750"/>
          <p14:tracePt t="141944" x="3171825" y="2571750"/>
          <p14:tracePt t="141952" x="3200400" y="2571750"/>
          <p14:tracePt t="141960" x="3217863" y="2571750"/>
          <p14:tracePt t="141969" x="3254375" y="2571750"/>
          <p14:tracePt t="141977" x="3273425" y="2571750"/>
          <p14:tracePt t="141985" x="3317875" y="2581275"/>
          <p14:tracePt t="141993" x="3336925" y="2581275"/>
          <p14:tracePt t="142001" x="3354388" y="2598738"/>
          <p14:tracePt t="142009" x="3373438" y="2598738"/>
          <p14:tracePt t="142018" x="3390900" y="2608263"/>
          <p14:tracePt t="142025" x="3409950" y="2608263"/>
          <p14:tracePt t="142033" x="3427413" y="2617788"/>
          <p14:tracePt t="142042" x="3463925" y="2617788"/>
          <p14:tracePt t="142048" x="3527425" y="2654300"/>
          <p14:tracePt t="142059" x="3573463" y="2662238"/>
          <p14:tracePt t="142064" x="3629025" y="2671763"/>
          <p14:tracePt t="142075" x="3683000" y="2671763"/>
          <p14:tracePt t="142080" x="3765550" y="2690813"/>
          <p14:tracePt t="142089" x="3856038" y="2727325"/>
          <p14:tracePt t="142096" x="3975100" y="2744788"/>
          <p14:tracePt t="142105" x="4121150" y="2763838"/>
          <p14:tracePt t="142112" x="4267200" y="2790825"/>
          <p14:tracePt t="142121" x="4413250" y="2800350"/>
          <p14:tracePt t="142128" x="4594225" y="2817813"/>
          <p14:tracePt t="142137" x="4759325" y="2836863"/>
          <p14:tracePt t="142146" x="4913313" y="2881313"/>
          <p14:tracePt t="142152" x="5049838" y="2881313"/>
          <p14:tracePt t="142160" x="5159375" y="2881313"/>
          <p14:tracePt t="142168" x="5278438" y="2881313"/>
          <p14:tracePt t="142175" x="5368925" y="2881313"/>
          <p14:tracePt t="142183" x="5441950" y="2881313"/>
          <p14:tracePt t="142191" x="5478463" y="2881313"/>
          <p14:tracePt t="142199" x="5524500" y="2881313"/>
          <p14:tracePt t="142207" x="5551488" y="2881313"/>
          <p14:tracePt t="142215" x="5570538" y="2881313"/>
          <p14:tracePt t="142223" x="5597525" y="2881313"/>
          <p14:tracePt t="142231" x="5616575" y="2881313"/>
          <p14:tracePt t="142240" x="5624513" y="2881313"/>
          <p14:tracePt t="142247" x="5643563" y="2873375"/>
          <p14:tracePt t="142258" x="5653088" y="2873375"/>
          <p14:tracePt t="142264" x="5661025" y="2873375"/>
          <p14:tracePt t="142276" x="5661025" y="2863850"/>
          <p14:tracePt t="142280" x="5680075" y="2863850"/>
          <p14:tracePt t="142289" x="5697538" y="2854325"/>
          <p14:tracePt t="142304" x="5707063" y="2854325"/>
          <p14:tracePt t="142328" x="5724525" y="2854325"/>
          <p14:tracePt t="142336" x="5734050" y="2854325"/>
          <p14:tracePt t="142344" x="5743575" y="2844800"/>
          <p14:tracePt t="142376" x="5743575" y="2836863"/>
          <p14:tracePt t="143762" x="5753100" y="2836863"/>
          <p14:tracePt t="143840" x="5753100" y="2844800"/>
          <p14:tracePt t="143887" x="5753100" y="2863850"/>
          <p14:tracePt t="143920" x="5753100" y="2873375"/>
          <p14:tracePt t="143961" x="5753100" y="2881313"/>
          <p14:tracePt t="144089" x="5753100" y="2900363"/>
          <p14:tracePt t="145121" x="5753100" y="2909888"/>
          <p14:tracePt t="145127" x="5753100" y="2917825"/>
          <p14:tracePt t="145193" x="5753100" y="2927350"/>
          <p14:tracePt t="146641" x="5789613" y="2917825"/>
          <p14:tracePt t="146649" x="5899150" y="2917825"/>
          <p14:tracePt t="146656" x="5989638" y="2917825"/>
          <p14:tracePt t="146664" x="6089650" y="2917825"/>
          <p14:tracePt t="146674" x="6162675" y="2917825"/>
          <p14:tracePt t="146680" x="6235700" y="2917825"/>
          <p14:tracePt t="146692" x="6345238" y="2917825"/>
          <p14:tracePt t="146696" x="6418263" y="2917825"/>
          <p14:tracePt t="146704" x="6454775" y="2917825"/>
          <p14:tracePt t="146712" x="6491288" y="2909888"/>
          <p14:tracePt t="146720" x="6508750" y="2909888"/>
          <p14:tracePt t="146728" x="6518275" y="2909888"/>
          <p14:tracePt t="146752" x="6518275" y="2900363"/>
          <p14:tracePt t="146783" x="6527800" y="2900363"/>
          <p14:tracePt t="146791" x="6554788" y="2900363"/>
          <p14:tracePt t="146799" x="6573838" y="2900363"/>
          <p14:tracePt t="146807" x="6627813" y="2881313"/>
          <p14:tracePt t="146815" x="6710363" y="2844800"/>
          <p14:tracePt t="146824" x="6783388" y="2844800"/>
          <p14:tracePt t="146831" x="6883400" y="2817813"/>
          <p14:tracePt t="146839" x="6964363" y="2781300"/>
          <p14:tracePt t="146847" x="7056438" y="2763838"/>
          <p14:tracePt t="146855" x="7156450" y="2727325"/>
          <p14:tracePt t="146863" x="7212013" y="2708275"/>
          <p14:tracePt t="146872" x="7275513" y="2698750"/>
          <p14:tracePt t="146880" x="7348538" y="2671763"/>
          <p14:tracePt t="146890" x="7366000" y="2662238"/>
          <p14:tracePt t="146895" x="7392988" y="2644775"/>
          <p14:tracePt t="146903" x="7392988" y="2635250"/>
          <p14:tracePt t="146919" x="7412038" y="2635250"/>
          <p14:tracePt t="147001" x="7421563" y="2635250"/>
          <p14:tracePt t="147008" x="7429500" y="2625725"/>
          <p14:tracePt t="147017" x="7439025" y="2617788"/>
          <p14:tracePt t="147032" x="7448550" y="2608263"/>
          <p14:tracePt t="148943" x="7439025" y="2608263"/>
          <p14:tracePt t="148959" x="7429500" y="2608263"/>
          <p14:tracePt t="149193" x="7412038" y="2608263"/>
          <p14:tracePt t="149201" x="7385050" y="2608263"/>
          <p14:tracePt t="149208" x="7356475" y="2608263"/>
          <p14:tracePt t="149215" x="7319963" y="2617788"/>
          <p14:tracePt t="149223" x="7283450" y="2617788"/>
          <p14:tracePt t="149231" x="7265988" y="2617788"/>
          <p14:tracePt t="149240" x="7229475" y="2617788"/>
          <p14:tracePt t="149247" x="7192963" y="2617788"/>
          <p14:tracePt t="149255" x="7165975" y="2617788"/>
          <p14:tracePt t="149263" x="7129463" y="2617788"/>
          <p14:tracePt t="149272" x="7092950" y="2617788"/>
          <p14:tracePt t="149280" x="7073900" y="2617788"/>
          <p14:tracePt t="149288" x="7056438" y="2617788"/>
          <p14:tracePt t="149295" x="7046913" y="2617788"/>
          <p14:tracePt t="149303" x="7037388" y="2608263"/>
          <p14:tracePt t="149311" x="7029450" y="2598738"/>
          <p14:tracePt t="149319" x="7019925" y="2589213"/>
          <p14:tracePt t="149327" x="7000875" y="2571750"/>
          <p14:tracePt t="149335" x="7000875" y="2544763"/>
          <p14:tracePt t="149343" x="6992938" y="2525713"/>
          <p14:tracePt t="149351" x="6992938" y="2498725"/>
          <p14:tracePt t="149359" x="6992938" y="2481263"/>
          <p14:tracePt t="149367" x="6992938" y="2444750"/>
          <p14:tracePt t="149375" x="6992938" y="2435225"/>
          <p14:tracePt t="149383" x="6992938" y="2389188"/>
          <p14:tracePt t="149391" x="6992938" y="2352675"/>
          <p14:tracePt t="149399" x="6992938" y="2343150"/>
          <p14:tracePt t="149407" x="6992938" y="2335213"/>
          <p14:tracePt t="149415" x="6992938" y="2325688"/>
          <p14:tracePt t="149423" x="6992938" y="2298700"/>
          <p14:tracePt t="149431" x="7000875" y="2279650"/>
          <p14:tracePt t="149439" x="7010400" y="2252663"/>
          <p14:tracePt t="149447" x="7029450" y="2216150"/>
          <p14:tracePt t="149456" x="7065963" y="2189163"/>
          <p14:tracePt t="149463" x="7083425" y="2143125"/>
          <p14:tracePt t="149473" x="7110413" y="2125663"/>
          <p14:tracePt t="149479" x="7129463" y="2089150"/>
          <p14:tracePt t="149489" x="7156450" y="2060575"/>
          <p14:tracePt t="149495" x="7219950" y="2033588"/>
          <p14:tracePt t="149504" x="7239000" y="2016125"/>
          <p14:tracePt t="149512" x="7275513" y="1997075"/>
          <p14:tracePt t="149520" x="7292975" y="1979613"/>
          <p14:tracePt t="149528" x="7312025" y="1970088"/>
          <p14:tracePt t="149536" x="7319963" y="1970088"/>
          <p14:tracePt t="149552" x="7329488" y="1960563"/>
          <p14:tracePt t="149560" x="7348538" y="1960563"/>
          <p14:tracePt t="149567" x="7356475" y="1960563"/>
          <p14:tracePt t="149575" x="7366000" y="1960563"/>
          <p14:tracePt t="149583" x="7385050" y="1960563"/>
          <p14:tracePt t="149601" x="7402513" y="1960563"/>
          <p14:tracePt t="149608" x="7429500" y="1960563"/>
          <p14:tracePt t="149616" x="7475538" y="1960563"/>
          <p14:tracePt t="149626" x="7494588" y="1960563"/>
          <p14:tracePt t="149633" x="7512050" y="1970088"/>
          <p14:tracePt t="149642" x="7531100" y="1987550"/>
          <p14:tracePt t="149649" x="7548563" y="1997075"/>
          <p14:tracePt t="149658" x="7585075" y="2006600"/>
          <p14:tracePt t="149664" x="7602538" y="2024063"/>
          <p14:tracePt t="149676" x="7631113" y="2033588"/>
          <p14:tracePt t="149680" x="7639050" y="2043113"/>
          <p14:tracePt t="149692" x="7648575" y="2052638"/>
          <p14:tracePt t="149696" x="7648575" y="2060575"/>
          <p14:tracePt t="149708" x="7658100" y="2079625"/>
          <p14:tracePt t="149712" x="7658100" y="2089150"/>
          <p14:tracePt t="149720" x="7658100" y="2106613"/>
          <p14:tracePt t="149744" x="7658100" y="2125663"/>
          <p14:tracePt t="149752" x="7658100" y="2143125"/>
          <p14:tracePt t="149761" x="7658100" y="2152650"/>
          <p14:tracePt t="149768" x="7658100" y="2170113"/>
          <p14:tracePt t="149776" x="7658100" y="2189163"/>
          <p14:tracePt t="149784" x="7658100" y="2206625"/>
          <p14:tracePt t="149792" x="7658100" y="2216150"/>
          <p14:tracePt t="149799" x="7658100" y="2225675"/>
          <p14:tracePt t="149807" x="7658100" y="2233613"/>
          <p14:tracePt t="149815" x="7658100" y="2252663"/>
          <p14:tracePt t="149824" x="7658100" y="2270125"/>
          <p14:tracePt t="149831" x="7658100" y="2289175"/>
          <p14:tracePt t="149840" x="7648575" y="2298700"/>
          <p14:tracePt t="149847" x="7639050" y="2316163"/>
          <p14:tracePt t="149856" x="7639050" y="2325688"/>
          <p14:tracePt t="149865" x="7631113" y="2325688"/>
          <p14:tracePt t="149877" x="7621588" y="2343150"/>
          <p14:tracePt t="149881" x="7612063" y="2362200"/>
          <p14:tracePt t="149897" x="7594600" y="2379663"/>
          <p14:tracePt t="149912" x="7585075" y="2408238"/>
          <p14:tracePt t="149921" x="7575550" y="2408238"/>
          <p14:tracePt t="149927" x="7567613" y="2416175"/>
          <p14:tracePt t="149943" x="7548563" y="2435225"/>
          <p14:tracePt t="149959" x="7539038" y="2444750"/>
          <p14:tracePt t="149975" x="7521575" y="2462213"/>
          <p14:tracePt t="149991" x="7502525" y="2481263"/>
          <p14:tracePt t="149999" x="7494588" y="2489200"/>
          <p14:tracePt t="150007" x="7494588" y="2498725"/>
          <p14:tracePt t="150032" x="7485063" y="2508250"/>
          <p14:tracePt t="150484" x="7475538" y="2517775"/>
          <p14:tracePt t="150490" x="7466013" y="2525713"/>
          <p14:tracePt t="150537" x="7466013" y="2535238"/>
          <p14:tracePt t="150584" x="7458075" y="2544763"/>
          <p14:tracePt t="151575" x="7458075" y="2554288"/>
          <p14:tracePt t="151607" x="7466013" y="2562225"/>
          <p14:tracePt t="152176" x="7475538" y="2562225"/>
          <p14:tracePt t="152192" x="7475538" y="2571750"/>
          <p14:tracePt t="152225" x="7475538" y="2581275"/>
          <p14:tracePt t="152240" x="7485063" y="2589213"/>
          <p14:tracePt t="152271" x="7485063" y="2608263"/>
          <p14:tracePt t="152279" x="7485063" y="2617788"/>
          <p14:tracePt t="152287" x="7494588" y="2625725"/>
          <p14:tracePt t="152305" x="7502525" y="2635250"/>
          <p14:tracePt t="152311" x="7502525" y="2644775"/>
          <p14:tracePt t="152320" x="7512050" y="2671763"/>
          <p14:tracePt t="152336" x="7521575" y="2698750"/>
          <p14:tracePt t="152344" x="7539038" y="2717800"/>
          <p14:tracePt t="152353" x="7548563" y="2754313"/>
          <p14:tracePt t="152360" x="7558088" y="2771775"/>
          <p14:tracePt t="152368" x="7594600" y="2827338"/>
          <p14:tracePt t="152375" x="7612063" y="2873375"/>
          <p14:tracePt t="152383" x="7612063" y="2900363"/>
          <p14:tracePt t="152391" x="7631113" y="2927350"/>
          <p14:tracePt t="152399" x="7631113" y="2963863"/>
          <p14:tracePt t="152407" x="7667625" y="3017838"/>
          <p14:tracePt t="152415" x="7675563" y="3046413"/>
          <p14:tracePt t="152423" x="7685088" y="3090863"/>
          <p14:tracePt t="152431" x="7685088" y="3119438"/>
          <p14:tracePt t="152439" x="7685088" y="3146425"/>
          <p14:tracePt t="152447" x="7685088" y="3192463"/>
          <p14:tracePt t="152456" x="7704138" y="3219450"/>
          <p14:tracePt t="152464" x="7704138" y="3273425"/>
          <p14:tracePt t="152474" x="7704138" y="3328988"/>
          <p14:tracePt t="152480" x="7704138" y="3392488"/>
          <p14:tracePt t="152491" x="7704138" y="3465513"/>
          <p14:tracePt t="152496" x="7704138" y="3519488"/>
          <p14:tracePt t="152508" x="7704138" y="3592513"/>
          <p14:tracePt t="152512" x="7704138" y="3648075"/>
          <p14:tracePt t="152521" x="7704138" y="3738563"/>
          <p14:tracePt t="152528" x="7704138" y="3811588"/>
          <p14:tracePt t="152537" x="7704138" y="3857625"/>
          <p14:tracePt t="152544" x="7704138" y="3911600"/>
          <p14:tracePt t="152552" x="7694613" y="3976688"/>
          <p14:tracePt t="152560" x="7675563" y="4030663"/>
          <p14:tracePt t="152568" x="7658100" y="4094163"/>
          <p14:tracePt t="152578" x="7639050" y="4149725"/>
          <p14:tracePt t="152584" x="7631113" y="4186238"/>
          <p14:tracePt t="152594" x="7621588" y="4213225"/>
          <p14:tracePt t="152600" x="7585075" y="4259263"/>
          <p14:tracePt t="152609" x="7575550" y="4286250"/>
          <p14:tracePt t="152616" x="7567613" y="4332288"/>
          <p14:tracePt t="152624" x="7548563" y="4376738"/>
          <p14:tracePt t="152632" x="7521575" y="4441825"/>
          <p14:tracePt t="152640" x="7512050" y="4478338"/>
          <p14:tracePt t="152647" x="7485063" y="4522788"/>
          <p14:tracePt t="152656" x="7475538" y="4568825"/>
          <p14:tracePt t="152664" x="7448550" y="4641850"/>
          <p14:tracePt t="152673" x="7421563" y="4724400"/>
          <p14:tracePt t="152680" x="7412038" y="4805363"/>
          <p14:tracePt t="152689" x="7402513" y="4860925"/>
          <p14:tracePt t="152696" x="7375525" y="4943475"/>
          <p14:tracePt t="152704" x="7348538" y="4987925"/>
          <p14:tracePt t="152712" x="7339013" y="5043488"/>
          <p14:tracePt t="152721" x="7329488" y="5106988"/>
          <p14:tracePt t="152728" x="7302500" y="5153025"/>
          <p14:tracePt t="152736" x="7292975" y="5180013"/>
          <p14:tracePt t="152744" x="7283450" y="5207000"/>
          <p14:tracePt t="152752" x="7283450" y="5216525"/>
          <p14:tracePt t="152760" x="7275513" y="5243513"/>
          <p14:tracePt t="152768" x="7256463" y="5270500"/>
          <p14:tracePt t="152841" x="7248525" y="5280025"/>
          <p14:tracePt t="152897" x="7239000" y="5280025"/>
          <p14:tracePt t="152907" x="7212013" y="5280025"/>
          <p14:tracePt t="152916" x="7202488" y="5253038"/>
          <p14:tracePt t="152923" x="7202488" y="5170488"/>
          <p14:tracePt t="152927" x="7192963" y="5060950"/>
          <p14:tracePt t="152936" x="7192963" y="4987925"/>
          <p14:tracePt t="152943" x="7192963" y="4914900"/>
          <p14:tracePt t="152951" x="7192963" y="4787900"/>
          <p14:tracePt t="152959" x="7192963" y="4678363"/>
          <p14:tracePt t="152967" x="7192963" y="4587875"/>
          <p14:tracePt t="152975" x="7192963" y="4514850"/>
          <p14:tracePt t="152983" x="7192963" y="4459288"/>
          <p14:tracePt t="152991" x="7202488" y="4395788"/>
          <p14:tracePt t="152999" x="7229475" y="4313238"/>
          <p14:tracePt t="153007" x="7239000" y="4268788"/>
          <p14:tracePt t="153015" x="7248525" y="4240213"/>
          <p14:tracePt t="153025" x="7275513" y="4222750"/>
          <p14:tracePt t="153032" x="7283450" y="4176713"/>
          <p14:tracePt t="153039" x="7292975" y="4149725"/>
          <p14:tracePt t="153047" x="7312025" y="4122738"/>
          <p14:tracePt t="153055" x="7319963" y="4103688"/>
          <p14:tracePt t="153063" x="7319963" y="4094163"/>
          <p14:tracePt t="153071" x="7329488" y="4076700"/>
          <p14:tracePt t="153088" x="7329488" y="4057650"/>
          <p14:tracePt t="153095" x="7339013" y="4049713"/>
          <p14:tracePt t="153120" x="7348538" y="4049713"/>
          <p14:tracePt t="153144" x="7366000" y="4049713"/>
          <p14:tracePt t="153160" x="7392988" y="4049713"/>
          <p14:tracePt t="153168" x="7402513" y="4049713"/>
          <p14:tracePt t="153176" x="7429500" y="4049713"/>
          <p14:tracePt t="153186" x="7448550" y="4049713"/>
          <p14:tracePt t="153200" x="7458075" y="4049713"/>
          <p14:tracePt t="153217" x="7466013" y="4049713"/>
          <p14:tracePt t="153264" x="7475538" y="4049713"/>
          <p14:tracePt t="153281" x="7475538" y="4057650"/>
          <p14:tracePt t="153291" x="7485063" y="4067175"/>
          <p14:tracePt t="153299" x="7485063" y="4086225"/>
          <p14:tracePt t="153383" x="7494588" y="4094163"/>
          <p14:tracePt t="153416" x="7521575" y="4094163"/>
          <p14:tracePt t="153424" x="7521575" y="4076700"/>
          <p14:tracePt t="153432" x="7521575" y="4049713"/>
          <p14:tracePt t="153440" x="7521575" y="4030663"/>
          <p14:tracePt t="153448" x="7521575" y="3994150"/>
          <p14:tracePt t="153458" x="7521575" y="3948113"/>
          <p14:tracePt t="153464" x="7521575" y="3894138"/>
          <p14:tracePt t="153475" x="7521575" y="3857625"/>
          <p14:tracePt t="153480" x="7521575" y="3811588"/>
          <p14:tracePt t="153491" x="7521575" y="3757613"/>
          <p14:tracePt t="153496" x="7521575" y="3702050"/>
          <p14:tracePt t="153507" x="7521575" y="3665538"/>
          <p14:tracePt t="153512" x="7521575" y="3592513"/>
          <p14:tracePt t="153522" x="7521575" y="3538538"/>
          <p14:tracePt t="153528" x="7521575" y="3482975"/>
          <p14:tracePt t="153538" x="7521575" y="3438525"/>
          <p14:tracePt t="153544" x="7521575" y="3365500"/>
          <p14:tracePt t="153552" x="7512050" y="3328988"/>
          <p14:tracePt t="153560" x="7512050" y="3273425"/>
          <p14:tracePt t="153569" x="7512050" y="3228975"/>
          <p14:tracePt t="153576" x="7512050" y="3192463"/>
          <p14:tracePt t="153584" x="7512050" y="3155950"/>
          <p14:tracePt t="153592" x="7512050" y="3127375"/>
          <p14:tracePt t="153600" x="7512050" y="3109913"/>
          <p14:tracePt t="153608" x="7512050" y="3082925"/>
          <p14:tracePt t="153616" x="7512050" y="3073400"/>
          <p14:tracePt t="153624" x="7502525" y="3054350"/>
          <p14:tracePt t="153641" x="7502525" y="3036888"/>
          <p14:tracePt t="153648" x="7502525" y="3027363"/>
          <p14:tracePt t="153664" x="7502525" y="3009900"/>
          <p14:tracePt t="153674" x="7502525" y="3000375"/>
          <p14:tracePt t="153680" x="7502525" y="2990850"/>
          <p14:tracePt t="153705" x="7502525" y="2973388"/>
          <p14:tracePt t="153712" x="7502525" y="2963863"/>
          <p14:tracePt t="153722" x="7502525" y="2954338"/>
          <p14:tracePt t="153728" x="7502525" y="2946400"/>
          <p14:tracePt t="153737" x="7502525" y="2927350"/>
          <p14:tracePt t="153744" x="7502525" y="2917825"/>
          <p14:tracePt t="153753" x="7502525" y="2909888"/>
          <p14:tracePt t="153769" x="7502525" y="2890838"/>
          <p14:tracePt t="153776" x="7502525" y="2881313"/>
          <p14:tracePt t="153800" x="7502525" y="2873375"/>
          <p14:tracePt t="153808" x="7512050" y="2863850"/>
          <p14:tracePt t="153881" x="7531100" y="2854325"/>
          <p14:tracePt t="153896" x="7548563" y="2836863"/>
          <p14:tracePt t="153906" x="7558088" y="2836863"/>
          <p14:tracePt t="153913" x="7567613" y="2827338"/>
          <p14:tracePt t="153920" x="7575550" y="2827338"/>
          <p14:tracePt t="153928" x="7594600" y="2817813"/>
          <p14:tracePt t="153953" x="7602538" y="2817813"/>
          <p14:tracePt t="154017" x="7602538" y="2808288"/>
          <p14:tracePt t="154033" x="7612063" y="2808288"/>
          <p14:tracePt t="154040" x="7621588" y="2808288"/>
          <p14:tracePt t="154056" x="7631113" y="2800350"/>
          <p14:tracePt t="154064" x="7639050" y="2790825"/>
          <p14:tracePt t="154089" x="7648575" y="2781300"/>
          <p14:tracePt t="154201" x="7667625" y="2781300"/>
          <p14:tracePt t="154216" x="7675563" y="2781300"/>
          <p14:tracePt t="154225" x="7685088" y="2781300"/>
          <p14:tracePt t="154233" x="7694613" y="2781300"/>
          <p14:tracePt t="154240" x="7721600" y="2781300"/>
          <p14:tracePt t="154248" x="7748588" y="2781300"/>
          <p14:tracePt t="154256" x="7777163" y="2790825"/>
          <p14:tracePt t="154264" x="7813675" y="2800350"/>
          <p14:tracePt t="154273" x="7831138" y="2808288"/>
          <p14:tracePt t="154280" x="7867650" y="2817813"/>
          <p14:tracePt t="154290" x="7885113" y="2827338"/>
          <p14:tracePt t="154308" x="7894638" y="2854325"/>
          <p14:tracePt t="154335" x="7904163" y="2854325"/>
          <p14:tracePt t="154351" x="7913688" y="2854325"/>
          <p14:tracePt t="154359" x="7921625" y="2863850"/>
          <p14:tracePt t="154375" x="7931150" y="2873375"/>
          <p14:tracePt t="154391" x="7940675" y="2881313"/>
          <p14:tracePt t="154399" x="7940675" y="2890838"/>
          <p14:tracePt t="154408" x="7950200" y="2900363"/>
          <p14:tracePt t="154415" x="7958138" y="2909888"/>
          <p14:tracePt t="154431" x="7967663" y="2909888"/>
          <p14:tracePt t="154439" x="7977188" y="2917825"/>
          <p14:tracePt t="154609" x="7977188" y="2927350"/>
          <p14:tracePt t="154615" x="7977188" y="2936875"/>
          <p14:tracePt t="154623" x="7977188" y="2954338"/>
          <p14:tracePt t="154639" x="7977188" y="2963863"/>
          <p14:tracePt t="154647" x="7977188" y="2973388"/>
          <p14:tracePt t="154655" x="7977188" y="3009900"/>
          <p14:tracePt t="154672" x="7977188" y="3046413"/>
          <p14:tracePt t="154680" x="7977188" y="3054350"/>
          <p14:tracePt t="154690" x="7977188" y="3082925"/>
          <p14:tracePt t="154696" x="7977188" y="3109913"/>
          <p14:tracePt t="154707" x="7977188" y="3146425"/>
          <p14:tracePt t="154712" x="7977188" y="3182938"/>
          <p14:tracePt t="154720" x="7977188" y="3236913"/>
          <p14:tracePt t="154728" x="7977188" y="3255963"/>
          <p14:tracePt t="154739" x="7977188" y="3309938"/>
          <p14:tracePt t="154744" x="7977188" y="3338513"/>
          <p14:tracePt t="154752" x="7994650" y="3355975"/>
          <p14:tracePt t="154762" x="8004175" y="3402013"/>
          <p14:tracePt t="154767" x="8004175" y="3438525"/>
          <p14:tracePt t="154775" x="8050213" y="3482975"/>
          <p14:tracePt t="154783" x="8086725" y="3519488"/>
          <p14:tracePt t="154791" x="8169275" y="3575050"/>
          <p14:tracePt t="154799" x="8259763" y="3602038"/>
          <p14:tracePt t="154807" x="8396288" y="3648075"/>
          <p14:tracePt t="154815" x="8523288" y="3657600"/>
          <p14:tracePt t="154824" x="8632825" y="3675063"/>
          <p14:tracePt t="154831" x="8761413" y="3675063"/>
          <p14:tracePt t="154840" x="8888413" y="3675063"/>
          <p14:tracePt t="154847" x="8980488" y="3675063"/>
          <p14:tracePt t="154856" x="9107488" y="36750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ja-JP" sz="3800"/>
              <a:t>Overlap between the arbitration and data transfer</a:t>
            </a:r>
          </a:p>
        </p:txBody>
      </p:sp>
      <p:sp>
        <p:nvSpPr>
          <p:cNvPr id="23555" name="Line 4"/>
          <p:cNvSpPr>
            <a:spLocks noChangeShapeType="1"/>
          </p:cNvSpPr>
          <p:nvPr/>
        </p:nvSpPr>
        <p:spPr bwMode="auto">
          <a:xfrm>
            <a:off x="827088" y="2349500"/>
            <a:ext cx="7200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6" name="Line 5"/>
          <p:cNvSpPr>
            <a:spLocks noChangeShapeType="1"/>
          </p:cNvSpPr>
          <p:nvPr/>
        </p:nvSpPr>
        <p:spPr bwMode="auto">
          <a:xfrm>
            <a:off x="827088" y="4365625"/>
            <a:ext cx="7200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7" name="Text Box 6"/>
          <p:cNvSpPr txBox="1">
            <a:spLocks noChangeArrowheads="1"/>
          </p:cNvSpPr>
          <p:nvPr/>
        </p:nvSpPr>
        <p:spPr bwMode="auto">
          <a:xfrm>
            <a:off x="447675" y="1865313"/>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Arbitration</a:t>
            </a:r>
          </a:p>
        </p:txBody>
      </p:sp>
      <p:sp>
        <p:nvSpPr>
          <p:cNvPr id="23558" name="Text Box 7"/>
          <p:cNvSpPr txBox="1">
            <a:spLocks noChangeArrowheads="1"/>
          </p:cNvSpPr>
          <p:nvPr/>
        </p:nvSpPr>
        <p:spPr bwMode="auto">
          <a:xfrm>
            <a:off x="468313" y="3860800"/>
            <a:ext cx="1504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Data transfer</a:t>
            </a:r>
          </a:p>
        </p:txBody>
      </p:sp>
      <p:sp>
        <p:nvSpPr>
          <p:cNvPr id="23559" name="Rectangle 8"/>
          <p:cNvSpPr>
            <a:spLocks noChangeArrowheads="1"/>
          </p:cNvSpPr>
          <p:nvPr/>
        </p:nvSpPr>
        <p:spPr bwMode="auto">
          <a:xfrm>
            <a:off x="1331913"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a:t>
            </a:r>
          </a:p>
        </p:txBody>
      </p:sp>
      <p:sp>
        <p:nvSpPr>
          <p:cNvPr id="23560" name="Rectangle 10"/>
          <p:cNvSpPr>
            <a:spLocks noChangeArrowheads="1"/>
          </p:cNvSpPr>
          <p:nvPr/>
        </p:nvSpPr>
        <p:spPr bwMode="auto">
          <a:xfrm>
            <a:off x="900113" y="4221163"/>
            <a:ext cx="172720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61" name="Line 12"/>
          <p:cNvSpPr>
            <a:spLocks noChangeShapeType="1"/>
          </p:cNvSpPr>
          <p:nvPr/>
        </p:nvSpPr>
        <p:spPr bwMode="auto">
          <a:xfrm>
            <a:off x="2268538" y="2492375"/>
            <a:ext cx="574675"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2" name="Text Box 13"/>
          <p:cNvSpPr txBox="1">
            <a:spLocks noChangeArrowheads="1"/>
          </p:cNvSpPr>
          <p:nvPr/>
        </p:nvSpPr>
        <p:spPr bwMode="auto">
          <a:xfrm>
            <a:off x="2555875" y="2997200"/>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bus master for</a:t>
            </a:r>
          </a:p>
          <a:p>
            <a:pPr eaLnBrk="1" hangingPunct="1"/>
            <a:r>
              <a:rPr lang="en-US" altLang="ja-JP"/>
              <a:t>n-th transaction</a:t>
            </a:r>
          </a:p>
        </p:txBody>
      </p:sp>
      <p:sp>
        <p:nvSpPr>
          <p:cNvPr id="23563" name="Rectangle 14"/>
          <p:cNvSpPr>
            <a:spLocks noChangeArrowheads="1"/>
          </p:cNvSpPr>
          <p:nvPr/>
        </p:nvSpPr>
        <p:spPr bwMode="auto">
          <a:xfrm>
            <a:off x="2844800" y="4221163"/>
            <a:ext cx="172720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a:t>
            </a:r>
          </a:p>
        </p:txBody>
      </p:sp>
      <p:sp>
        <p:nvSpPr>
          <p:cNvPr id="23564" name="Rectangle 15"/>
          <p:cNvSpPr>
            <a:spLocks noChangeArrowheads="1"/>
          </p:cNvSpPr>
          <p:nvPr/>
        </p:nvSpPr>
        <p:spPr bwMode="auto">
          <a:xfrm>
            <a:off x="2987675"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65" name="Rectangle 16"/>
          <p:cNvSpPr>
            <a:spLocks noChangeArrowheads="1"/>
          </p:cNvSpPr>
          <p:nvPr/>
        </p:nvSpPr>
        <p:spPr bwMode="auto">
          <a:xfrm>
            <a:off x="4789488" y="4221163"/>
            <a:ext cx="1295400"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66" name="Line 17"/>
          <p:cNvSpPr>
            <a:spLocks noChangeShapeType="1"/>
          </p:cNvSpPr>
          <p:nvPr/>
        </p:nvSpPr>
        <p:spPr bwMode="auto">
          <a:xfrm>
            <a:off x="3924300" y="2492375"/>
            <a:ext cx="863600"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7" name="Text Box 18"/>
          <p:cNvSpPr txBox="1">
            <a:spLocks noChangeArrowheads="1"/>
          </p:cNvSpPr>
          <p:nvPr/>
        </p:nvSpPr>
        <p:spPr bwMode="auto">
          <a:xfrm>
            <a:off x="4427538" y="2997200"/>
            <a:ext cx="2019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bus master for</a:t>
            </a:r>
          </a:p>
          <a:p>
            <a:pPr eaLnBrk="1" hangingPunct="1"/>
            <a:r>
              <a:rPr lang="en-US" altLang="ja-JP"/>
              <a:t>n+1-th transaction</a:t>
            </a:r>
          </a:p>
        </p:txBody>
      </p:sp>
      <p:sp>
        <p:nvSpPr>
          <p:cNvPr id="23568" name="Rectangle 19"/>
          <p:cNvSpPr>
            <a:spLocks noChangeArrowheads="1"/>
          </p:cNvSpPr>
          <p:nvPr/>
        </p:nvSpPr>
        <p:spPr bwMode="auto">
          <a:xfrm>
            <a:off x="4787900"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n+2</a:t>
            </a:r>
          </a:p>
        </p:txBody>
      </p:sp>
      <p:sp>
        <p:nvSpPr>
          <p:cNvPr id="23569" name="Rectangle 20"/>
          <p:cNvSpPr>
            <a:spLocks noChangeArrowheads="1"/>
          </p:cNvSpPr>
          <p:nvPr/>
        </p:nvSpPr>
        <p:spPr bwMode="auto">
          <a:xfrm>
            <a:off x="6229350" y="4221163"/>
            <a:ext cx="1871663" cy="28733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n+1</a:t>
            </a:r>
          </a:p>
        </p:txBody>
      </p:sp>
      <p:sp>
        <p:nvSpPr>
          <p:cNvPr id="23570" name="Line 21"/>
          <p:cNvSpPr>
            <a:spLocks noChangeShapeType="1"/>
          </p:cNvSpPr>
          <p:nvPr/>
        </p:nvSpPr>
        <p:spPr bwMode="auto">
          <a:xfrm>
            <a:off x="5724525" y="2492375"/>
            <a:ext cx="503238"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1" name="Text Box 22"/>
          <p:cNvSpPr txBox="1">
            <a:spLocks noChangeArrowheads="1"/>
          </p:cNvSpPr>
          <p:nvPr/>
        </p:nvSpPr>
        <p:spPr bwMode="auto">
          <a:xfrm>
            <a:off x="6011863" y="2565400"/>
            <a:ext cx="2019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bus master for</a:t>
            </a:r>
          </a:p>
          <a:p>
            <a:pPr eaLnBrk="1" hangingPunct="1"/>
            <a:r>
              <a:rPr lang="en-US" altLang="ja-JP"/>
              <a:t>n+2-th transaction</a:t>
            </a:r>
          </a:p>
        </p:txBody>
      </p:sp>
      <p:sp>
        <p:nvSpPr>
          <p:cNvPr id="23572" name="Rectangle 23"/>
          <p:cNvSpPr>
            <a:spLocks noChangeArrowheads="1"/>
          </p:cNvSpPr>
          <p:nvPr/>
        </p:nvSpPr>
        <p:spPr bwMode="auto">
          <a:xfrm>
            <a:off x="6227763" y="2205038"/>
            <a:ext cx="936625" cy="287337"/>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n+3</a:t>
            </a:r>
          </a:p>
        </p:txBody>
      </p:sp>
      <p:sp>
        <p:nvSpPr>
          <p:cNvPr id="23573" name="Line 24"/>
          <p:cNvSpPr>
            <a:spLocks noChangeShapeType="1"/>
          </p:cNvSpPr>
          <p:nvPr/>
        </p:nvSpPr>
        <p:spPr bwMode="auto">
          <a:xfrm>
            <a:off x="7164388" y="2492375"/>
            <a:ext cx="1439862" cy="1657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4" name="Text Box 25"/>
          <p:cNvSpPr txBox="1">
            <a:spLocks noChangeArrowheads="1"/>
          </p:cNvSpPr>
          <p:nvPr/>
        </p:nvSpPr>
        <p:spPr bwMode="auto">
          <a:xfrm>
            <a:off x="1958975" y="5105400"/>
            <a:ext cx="532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So, the arbitration time is not critical in most cases.</a:t>
            </a:r>
          </a:p>
        </p:txBody>
      </p:sp>
      <p:pic>
        <p:nvPicPr>
          <p:cNvPr id="2" name="オーディオ 1">
            <a:hlinkClick r:id="" action="ppaction://media"/>
            <a:extLst>
              <a:ext uri="{FF2B5EF4-FFF2-40B4-BE49-F238E27FC236}">
                <a16:creationId xmlns:a16="http://schemas.microsoft.com/office/drawing/2014/main" id="{448ABCE0-E9EF-480C-96EC-DBD1028DF4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071"/>
    </mc:Choice>
    <mc:Fallback>
      <p:transition spd="slow" advTm="3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04" x="8824913" y="903288"/>
          <p14:tracePt t="1910" x="8705850" y="793750"/>
          <p14:tracePt t="1918" x="8588375" y="720725"/>
          <p14:tracePt t="1926" x="8505825" y="657225"/>
          <p14:tracePt t="1934" x="8423275" y="611188"/>
          <p14:tracePt t="1942" x="8359775" y="555625"/>
          <p14:tracePt t="1950" x="8313738" y="528638"/>
          <p14:tracePt t="1958" x="8250238" y="501650"/>
          <p14:tracePt t="1965" x="8223250" y="492125"/>
          <p14:tracePt t="1975" x="8159750" y="455613"/>
          <p14:tracePt t="1982" x="8140700" y="446088"/>
          <p14:tracePt t="1990" x="8132763" y="446088"/>
          <p14:tracePt t="1998" x="8123238" y="438150"/>
          <p14:tracePt t="2007" x="8104188" y="438150"/>
          <p14:tracePt t="2015" x="8059738" y="411163"/>
          <p14:tracePt t="2023" x="8031163" y="401638"/>
          <p14:tracePt t="2031" x="7986713" y="401638"/>
          <p14:tracePt t="2041" x="7931150" y="382588"/>
          <p14:tracePt t="2047" x="7885113" y="355600"/>
          <p14:tracePt t="2054" x="7840663" y="346075"/>
          <p14:tracePt t="2066" x="7813675" y="346075"/>
          <p14:tracePt t="2069" x="7767638" y="328613"/>
          <p14:tracePt t="2077" x="7748588" y="309563"/>
          <p14:tracePt t="2086" x="7675563" y="292100"/>
          <p14:tracePt t="2093" x="7602538" y="282575"/>
          <p14:tracePt t="2101" x="7502525" y="236538"/>
          <p14:tracePt t="2109" x="7448550" y="228600"/>
          <p14:tracePt t="2117" x="7385050" y="200025"/>
          <p14:tracePt t="2125" x="7319963" y="182563"/>
          <p14:tracePt t="2133" x="7248525" y="163513"/>
          <p14:tracePt t="14846" x="4859338" y="720725"/>
          <p14:tracePt t="14854" x="4722813" y="793750"/>
          <p14:tracePt t="14861" x="4586288" y="874713"/>
          <p14:tracePt t="14869" x="4484688" y="930275"/>
          <p14:tracePt t="14881" x="4421188" y="966788"/>
          <p14:tracePt t="14885" x="4340225" y="1020763"/>
          <p14:tracePt t="14894" x="4248150" y="1066800"/>
          <p14:tracePt t="14901" x="4211638" y="1085850"/>
          <p14:tracePt t="14909" x="4165600" y="1122363"/>
          <p14:tracePt t="14917" x="4121150" y="1139825"/>
          <p14:tracePt t="14925" x="4075113" y="1158875"/>
          <p14:tracePt t="14933" x="4048125" y="1185863"/>
          <p14:tracePt t="14942" x="4002088" y="1195388"/>
          <p14:tracePt t="14950" x="3929063" y="1231900"/>
          <p14:tracePt t="14958" x="3892550" y="1239838"/>
          <p14:tracePt t="14966" x="3838575" y="1268413"/>
          <p14:tracePt t="14974" x="3756025" y="1303338"/>
          <p14:tracePt t="14982" x="3673475" y="1331913"/>
          <p14:tracePt t="14990" x="3600450" y="1376363"/>
          <p14:tracePt t="14998" x="3556000" y="1395413"/>
          <p14:tracePt t="15006" x="3455988" y="1449388"/>
          <p14:tracePt t="15015" x="3373438" y="1504950"/>
          <p14:tracePt t="15022" x="3290888" y="1558925"/>
          <p14:tracePt t="15030" x="3244850" y="1595438"/>
          <p14:tracePt t="15037" x="3171825" y="1651000"/>
          <p14:tracePt t="15047" x="3108325" y="1704975"/>
          <p14:tracePt t="15053" x="3027363" y="1760538"/>
          <p14:tracePt t="15061" x="2998788" y="1778000"/>
          <p14:tracePt t="15070" x="2962275" y="1814513"/>
          <p14:tracePt t="15080" x="2935288" y="1841500"/>
          <p14:tracePt t="15086" x="2898775" y="1878013"/>
          <p14:tracePt t="15095" x="2889250" y="1878013"/>
          <p14:tracePt t="15102" x="2889250" y="1887538"/>
          <p14:tracePt t="15109" x="2871788" y="1897063"/>
          <p14:tracePt t="15167" x="2862263" y="1906588"/>
          <p14:tracePt t="15175" x="2835275" y="1924050"/>
          <p14:tracePt t="15183" x="2808288" y="1933575"/>
          <p14:tracePt t="15191" x="2744788" y="1970088"/>
          <p14:tracePt t="15200" x="2716213" y="1987550"/>
          <p14:tracePt t="15207" x="2643188" y="2024063"/>
          <p14:tracePt t="15216" x="2579688" y="2052638"/>
          <p14:tracePt t="15223" x="2533650" y="2089150"/>
          <p14:tracePt t="15230" x="2489200" y="2106613"/>
          <p14:tracePt t="15238" x="2443163" y="2143125"/>
          <p14:tracePt t="15246" x="2406650" y="2160588"/>
          <p14:tracePt t="15254" x="2379663" y="2189163"/>
          <p14:tracePt t="15262" x="2360613" y="2206625"/>
          <p14:tracePt t="15270" x="2343150" y="2225675"/>
          <p14:tracePt t="15280" x="2343150" y="2233613"/>
          <p14:tracePt t="15286" x="2343150" y="2243138"/>
          <p14:tracePt t="15295" x="2343150" y="2252663"/>
          <p14:tracePt t="15383" x="2333625" y="2270125"/>
          <p14:tracePt t="15398" x="2324100" y="2298700"/>
          <p14:tracePt t="15407" x="2316163" y="2298700"/>
          <p14:tracePt t="15415" x="2316163" y="2306638"/>
          <p14:tracePt t="15424" x="2306638" y="2316163"/>
          <p14:tracePt t="15431" x="2297113" y="2325688"/>
          <p14:tracePt t="15446" x="2297113" y="2335213"/>
          <p14:tracePt t="15454" x="2297113" y="2352675"/>
          <p14:tracePt t="15462" x="2297113" y="2371725"/>
          <p14:tracePt t="15479" x="2287588" y="2398713"/>
          <p14:tracePt t="15486" x="2287588" y="2408238"/>
          <p14:tracePt t="15495" x="2279650" y="2435225"/>
          <p14:tracePt t="15502" x="2270125" y="2452688"/>
          <p14:tracePt t="15510" x="2251075" y="2481263"/>
          <p14:tracePt t="15518" x="2251075" y="2498725"/>
          <p14:tracePt t="15526" x="2251075" y="2535238"/>
          <p14:tracePt t="15542" x="2251075" y="2562225"/>
          <p14:tracePt t="15550" x="2251075" y="2608263"/>
          <p14:tracePt t="15558" x="2251075" y="2662238"/>
          <p14:tracePt t="15566" x="2251075" y="2717800"/>
          <p14:tracePt t="15574" x="2324100" y="2817813"/>
          <p14:tracePt t="15582" x="2397125" y="2917825"/>
          <p14:tracePt t="15590" x="2470150" y="3054350"/>
          <p14:tracePt t="15598" x="2498725" y="3136900"/>
          <p14:tracePt t="15606" x="2552700" y="3236913"/>
          <p14:tracePt t="15616" x="2570163" y="3346450"/>
          <p14:tracePt t="15622" x="2570163" y="3438525"/>
          <p14:tracePt t="15631" x="2570163" y="3548063"/>
          <p14:tracePt t="15638" x="2562225" y="3657600"/>
          <p14:tracePt t="15646" x="2506663" y="3738563"/>
          <p14:tracePt t="15654" x="2452688" y="3821113"/>
          <p14:tracePt t="15662" x="2397125" y="3921125"/>
          <p14:tracePt t="15670" x="2370138" y="3967163"/>
          <p14:tracePt t="15679" x="2360613" y="4057650"/>
          <p14:tracePt t="15686" x="2333625" y="4122738"/>
          <p14:tracePt t="15695" x="2333625" y="4176713"/>
          <p14:tracePt t="15702" x="2333625" y="4240213"/>
          <p14:tracePt t="15711" x="2333625" y="4259263"/>
          <p14:tracePt t="15717" x="2333625" y="4295775"/>
          <p14:tracePt t="15725" x="2343150" y="4303713"/>
          <p14:tracePt t="15741" x="2343150" y="4313238"/>
          <p14:tracePt t="15749" x="2343150" y="4332288"/>
          <p14:tracePt t="15757" x="2343150" y="4340225"/>
          <p14:tracePt t="15774" x="2343150" y="4359275"/>
          <p14:tracePt t="15782" x="2316163" y="4386263"/>
          <p14:tracePt t="15791" x="2287588" y="4395788"/>
          <p14:tracePt t="15799" x="2243138" y="4395788"/>
          <p14:tracePt t="15806" x="2214563" y="4405313"/>
          <p14:tracePt t="15815" x="2187575" y="4405313"/>
          <p14:tracePt t="15822" x="2170113" y="4405313"/>
          <p14:tracePt t="15830" x="2143125" y="4405313"/>
          <p14:tracePt t="15839" x="2133600" y="4405313"/>
          <p14:tracePt t="15847" x="2124075" y="4405313"/>
          <p14:tracePt t="15855" x="2114550" y="4395788"/>
          <p14:tracePt t="15863" x="2097088" y="4376738"/>
          <p14:tracePt t="15870" x="2097088" y="4322763"/>
          <p14:tracePt t="15882" x="2087563" y="4259263"/>
          <p14:tracePt t="15897" x="2087563" y="4113213"/>
          <p14:tracePt t="15902" x="2087563" y="4021138"/>
          <p14:tracePt t="15911" x="2087563" y="3894138"/>
          <p14:tracePt t="15918" x="2133600" y="3738563"/>
          <p14:tracePt t="15927" x="2197100" y="3611563"/>
          <p14:tracePt t="15935" x="2270125" y="3455988"/>
          <p14:tracePt t="15942" x="2360613" y="3319463"/>
          <p14:tracePt t="15950" x="2470150" y="3163888"/>
          <p14:tracePt t="15958" x="2570163" y="3046413"/>
          <p14:tracePt t="15966" x="2643188" y="2927350"/>
          <p14:tracePt t="15975" x="2716213" y="2844800"/>
          <p14:tracePt t="15984" x="2781300" y="2781300"/>
          <p14:tracePt t="15990" x="2852738" y="2708275"/>
          <p14:tracePt t="15999" x="2852738" y="2654300"/>
          <p14:tracePt t="16007" x="2917825" y="2598738"/>
          <p14:tracePt t="16015" x="2935288" y="2581275"/>
          <p14:tracePt t="16022" x="2962275" y="2562225"/>
          <p14:tracePt t="16030" x="2998788" y="2562225"/>
          <p14:tracePt t="16046" x="3008313" y="2562225"/>
          <p14:tracePt t="16054" x="3027363" y="2562225"/>
          <p14:tracePt t="16064" x="3044825" y="2562225"/>
          <p14:tracePt t="16070" x="3081338" y="2598738"/>
          <p14:tracePt t="16081" x="3090863" y="2671763"/>
          <p14:tracePt t="16086" x="3108325" y="2808288"/>
          <p14:tracePt t="16097" x="3117850" y="2936875"/>
          <p14:tracePt t="16102" x="3136900" y="3027363"/>
          <p14:tracePt t="16112" x="3136900" y="3136900"/>
          <p14:tracePt t="16117" x="3136900" y="3209925"/>
          <p14:tracePt t="16125" x="3136900" y="3282950"/>
          <p14:tracePt t="16133" x="3136900" y="3346450"/>
          <p14:tracePt t="16141" x="3127375" y="3402013"/>
          <p14:tracePt t="16149" x="3108325" y="3482975"/>
          <p14:tracePt t="16157" x="3071813" y="3529013"/>
          <p14:tracePt t="16165" x="3017838" y="3575050"/>
          <p14:tracePt t="16173" x="2981325" y="3638550"/>
          <p14:tracePt t="16181" x="2935288" y="3694113"/>
          <p14:tracePt t="16190" x="2871788" y="3730625"/>
          <p14:tracePt t="16198" x="2835275" y="3757613"/>
          <p14:tracePt t="16206" x="2771775" y="3784600"/>
          <p14:tracePt t="16215" x="2671763" y="3840163"/>
          <p14:tracePt t="16222" x="2635250" y="3857625"/>
          <p14:tracePt t="16231" x="2589213" y="3875088"/>
          <p14:tracePt t="16238" x="2506663" y="3903663"/>
          <p14:tracePt t="16246" x="2416175" y="3911600"/>
          <p14:tracePt t="16254" x="2333625" y="3940175"/>
          <p14:tracePt t="16262" x="2224088" y="3967163"/>
          <p14:tracePt t="16270" x="2151063" y="3967163"/>
          <p14:tracePt t="16279" x="2106613" y="3967163"/>
          <p14:tracePt t="16285" x="2051050" y="3967163"/>
          <p14:tracePt t="16294" x="2033588" y="3967163"/>
          <p14:tracePt t="16301" x="2024063" y="3967163"/>
          <p14:tracePt t="16309" x="1997075" y="3967163"/>
          <p14:tracePt t="16325" x="1997075" y="3930650"/>
          <p14:tracePt t="16333" x="1997075" y="3875088"/>
          <p14:tracePt t="16341" x="1997075" y="3794125"/>
          <p14:tracePt t="16349" x="1997075" y="3721100"/>
          <p14:tracePt t="16358" x="1997075" y="3648075"/>
          <p14:tracePt t="16366" x="2014538" y="3538538"/>
          <p14:tracePt t="16374" x="2087563" y="3438525"/>
          <p14:tracePt t="16382" x="2160588" y="3319463"/>
          <p14:tracePt t="16390" x="2214563" y="3219450"/>
          <p14:tracePt t="16398" x="2316163" y="3100388"/>
          <p14:tracePt t="16406" x="2406650" y="3017838"/>
          <p14:tracePt t="16415" x="2470150" y="2927350"/>
          <p14:tracePt t="16422" x="2598738" y="2808288"/>
          <p14:tracePt t="16431" x="2679700" y="2727325"/>
          <p14:tracePt t="16438" x="2781300" y="2635250"/>
          <p14:tracePt t="16446" x="2917825" y="2535238"/>
          <p14:tracePt t="16454" x="3017838" y="2444750"/>
          <p14:tracePt t="16462" x="3136900" y="2343150"/>
          <p14:tracePt t="16470" x="3236913" y="2252663"/>
          <p14:tracePt t="16480" x="3363913" y="2133600"/>
          <p14:tracePt t="16486" x="3463925" y="2060575"/>
          <p14:tracePt t="16496" x="3582988" y="1951038"/>
          <p14:tracePt t="16502" x="3683000" y="1887538"/>
          <p14:tracePt t="16512" x="3765550" y="1797050"/>
          <p14:tracePt t="16518" x="3846513" y="1714500"/>
          <p14:tracePt t="16529" x="3919538" y="1631950"/>
          <p14:tracePt t="16534" x="3975100" y="1577975"/>
          <p14:tracePt t="16542" x="4038600" y="1514475"/>
          <p14:tracePt t="16550" x="4102100" y="1441450"/>
          <p14:tracePt t="16558" x="4175125" y="1395413"/>
          <p14:tracePt t="16566" x="4238625" y="1339850"/>
          <p14:tracePt t="16574" x="4284663" y="1303338"/>
          <p14:tracePt t="16582" x="4367213" y="1249363"/>
          <p14:tracePt t="16590" x="4394200" y="1231900"/>
          <p14:tracePt t="16599" x="4457700" y="1222375"/>
          <p14:tracePt t="16606" x="4484688" y="1185863"/>
          <p14:tracePt t="16615" x="4530725" y="1166813"/>
          <p14:tracePt t="16622" x="4557713" y="1130300"/>
          <p14:tracePt t="16631" x="4594225" y="1112838"/>
          <p14:tracePt t="16638" x="4649788" y="1076325"/>
          <p14:tracePt t="16646" x="4686300" y="1066800"/>
          <p14:tracePt t="16654" x="4686300" y="1057275"/>
          <p14:tracePt t="16663" x="4703763" y="1049338"/>
          <p14:tracePt t="16670" x="4722813" y="1030288"/>
          <p14:tracePt t="16679" x="4740275" y="1030288"/>
          <p14:tracePt t="16686" x="4759325" y="1020763"/>
          <p14:tracePt t="16695" x="4776788" y="1012825"/>
          <p14:tracePt t="16702" x="4822825" y="1003300"/>
          <p14:tracePt t="16713" x="4840288" y="984250"/>
          <p14:tracePt t="16718" x="4868863" y="976313"/>
          <p14:tracePt t="16726" x="4886325" y="966788"/>
          <p14:tracePt t="16734" x="4949825" y="939800"/>
          <p14:tracePt t="16742" x="4978400" y="920750"/>
          <p14:tracePt t="16750" x="5032375" y="911225"/>
          <p14:tracePt t="16758" x="5095875" y="866775"/>
          <p14:tracePt t="16766" x="5141913" y="857250"/>
          <p14:tracePt t="16774" x="5224463" y="820738"/>
          <p14:tracePt t="16782" x="5287963" y="784225"/>
          <p14:tracePt t="16790" x="5334000" y="747713"/>
          <p14:tracePt t="16798" x="5434013" y="720725"/>
          <p14:tracePt t="16806" x="5524500" y="657225"/>
          <p14:tracePt t="30015" x="8488363" y="155575"/>
          <p14:tracePt t="30024" x="8705850" y="255588"/>
          <p14:tracePt t="30031" x="8907463" y="3381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ja-JP" sz="3800"/>
              <a:t>glossary-1</a:t>
            </a:r>
            <a:br>
              <a:rPr lang="en-US" altLang="ja-JP" sz="3800"/>
            </a:br>
            <a:endParaRPr lang="en-US" altLang="ja-JP" sz="3800"/>
          </a:p>
        </p:txBody>
      </p:sp>
      <p:sp>
        <p:nvSpPr>
          <p:cNvPr id="24579" name="Rectangle 3"/>
          <p:cNvSpPr>
            <a:spLocks noGrp="1" noChangeArrowheads="1"/>
          </p:cNvSpPr>
          <p:nvPr>
            <p:ph type="body" idx="1"/>
          </p:nvPr>
        </p:nvSpPr>
        <p:spPr>
          <a:xfrm>
            <a:off x="468313" y="1341438"/>
            <a:ext cx="8218487" cy="4852987"/>
          </a:xfrm>
        </p:spPr>
        <p:txBody>
          <a:bodyPr/>
          <a:lstStyle/>
          <a:p>
            <a:pPr eaLnBrk="1" hangingPunct="1">
              <a:lnSpc>
                <a:spcPct val="80000"/>
              </a:lnSpc>
            </a:pPr>
            <a:r>
              <a:rPr lang="en-US" altLang="ja-JP" sz="2100"/>
              <a:t>Arbiter </a:t>
            </a:r>
            <a:r>
              <a:rPr lang="ja-JP" altLang="en-US" sz="2100"/>
              <a:t>調停回路</a:t>
            </a:r>
          </a:p>
          <a:p>
            <a:pPr eaLnBrk="1" hangingPunct="1">
              <a:lnSpc>
                <a:spcPct val="80000"/>
              </a:lnSpc>
            </a:pPr>
            <a:r>
              <a:rPr lang="en-US" altLang="ja-JP" sz="2100"/>
              <a:t>Arbitration</a:t>
            </a:r>
            <a:r>
              <a:rPr lang="ja-JP" altLang="en-US" sz="2100"/>
              <a:t>　調停操作、バスマスタを選ぶ</a:t>
            </a:r>
          </a:p>
          <a:p>
            <a:pPr eaLnBrk="1" hangingPunct="1">
              <a:lnSpc>
                <a:spcPct val="80000"/>
              </a:lnSpc>
            </a:pPr>
            <a:r>
              <a:rPr lang="en-US" altLang="ja-JP" sz="2100"/>
              <a:t>Bus master</a:t>
            </a:r>
            <a:r>
              <a:rPr lang="ja-JP" altLang="en-US" sz="2100"/>
              <a:t>　バスマスタ、バスの利用権を管理するモジュール</a:t>
            </a:r>
          </a:p>
          <a:p>
            <a:pPr eaLnBrk="1" hangingPunct="1">
              <a:lnSpc>
                <a:spcPct val="80000"/>
              </a:lnSpc>
            </a:pPr>
            <a:r>
              <a:rPr lang="en-US" altLang="ja-JP" sz="2100"/>
              <a:t>Bus slave</a:t>
            </a:r>
            <a:r>
              <a:rPr lang="ja-JP" altLang="en-US" sz="2100"/>
              <a:t>　バススレーブ、バスの利用権を持たないモジュール（マスタからスレーブに常にデータを転送するわけではないので注意！）</a:t>
            </a:r>
          </a:p>
          <a:p>
            <a:pPr eaLnBrk="1" hangingPunct="1">
              <a:lnSpc>
                <a:spcPct val="80000"/>
              </a:lnSpc>
            </a:pPr>
            <a:r>
              <a:rPr lang="en-US" altLang="ja-JP" sz="2100"/>
              <a:t>Centralized </a:t>
            </a:r>
            <a:r>
              <a:rPr lang="ja-JP" altLang="en-US" sz="2100"/>
              <a:t>集中型　⇔　</a:t>
            </a:r>
            <a:r>
              <a:rPr lang="en-US" altLang="ja-JP" sz="2100"/>
              <a:t>Distributed </a:t>
            </a:r>
            <a:r>
              <a:rPr lang="ja-JP" altLang="en-US" sz="2100"/>
              <a:t>分散型</a:t>
            </a:r>
          </a:p>
          <a:p>
            <a:pPr eaLnBrk="1" hangingPunct="1">
              <a:lnSpc>
                <a:spcPct val="80000"/>
              </a:lnSpc>
            </a:pPr>
            <a:r>
              <a:rPr lang="en-US" altLang="ja-JP" sz="2100"/>
              <a:t>Daisy Chain</a:t>
            </a:r>
            <a:r>
              <a:rPr lang="ja-JP" altLang="en-US" sz="2100"/>
              <a:t>　</a:t>
            </a:r>
            <a:r>
              <a:rPr lang="en-US" altLang="ja-JP" sz="2100"/>
              <a:t>Arbiter</a:t>
            </a:r>
            <a:r>
              <a:rPr lang="ja-JP" altLang="en-US" sz="2100"/>
              <a:t>の一方法で、ヒナゲシの花輪から来ている</a:t>
            </a:r>
          </a:p>
          <a:p>
            <a:pPr eaLnBrk="1" hangingPunct="1">
              <a:lnSpc>
                <a:spcPct val="80000"/>
              </a:lnSpc>
            </a:pPr>
            <a:r>
              <a:rPr lang="en-US" altLang="ja-JP" sz="2100"/>
              <a:t>Transaction</a:t>
            </a:r>
            <a:r>
              <a:rPr lang="ja-JP" altLang="en-US" sz="2100"/>
              <a:t>　バス上でデータを転送するための一連の操作</a:t>
            </a:r>
          </a:p>
          <a:p>
            <a:pPr eaLnBrk="1" hangingPunct="1">
              <a:lnSpc>
                <a:spcPct val="80000"/>
              </a:lnSpc>
            </a:pPr>
            <a:r>
              <a:rPr lang="en-US" altLang="ja-JP" sz="2100"/>
              <a:t>Open drain</a:t>
            </a:r>
            <a:r>
              <a:rPr lang="ja-JP" altLang="en-US" sz="2100"/>
              <a:t>　オープンドレイン、バスの作り方の一つで、出力トランジスタをオープンにして抵抗につなぐ。全てが</a:t>
            </a:r>
            <a:r>
              <a:rPr lang="en-US" altLang="ja-JP" sz="2100"/>
              <a:t>OFF</a:t>
            </a:r>
            <a:r>
              <a:rPr lang="ja-JP" altLang="en-US" sz="2100"/>
              <a:t>のときのみ</a:t>
            </a:r>
            <a:r>
              <a:rPr lang="en-US" altLang="ja-JP" sz="2100"/>
              <a:t>H</a:t>
            </a:r>
            <a:r>
              <a:rPr lang="ja-JP" altLang="en-US" sz="2100"/>
              <a:t>レベルになり、どれか一つでも</a:t>
            </a:r>
            <a:r>
              <a:rPr lang="en-US" altLang="ja-JP" sz="2100"/>
              <a:t>ON</a:t>
            </a:r>
            <a:r>
              <a:rPr lang="ja-JP" altLang="en-US" sz="2100"/>
              <a:t>になると</a:t>
            </a:r>
            <a:r>
              <a:rPr lang="en-US" altLang="ja-JP" sz="2100"/>
              <a:t>L</a:t>
            </a:r>
            <a:r>
              <a:rPr lang="ja-JP" altLang="en-US" sz="2100"/>
              <a:t>レベルになる。この操作をワイヤード</a:t>
            </a:r>
            <a:r>
              <a:rPr lang="en-US" altLang="ja-JP" sz="2100"/>
              <a:t>OR</a:t>
            </a:r>
            <a:r>
              <a:rPr lang="ja-JP" altLang="en-US" sz="2100"/>
              <a:t>と呼ぶ。</a:t>
            </a:r>
          </a:p>
          <a:p>
            <a:pPr eaLnBrk="1" hangingPunct="1">
              <a:lnSpc>
                <a:spcPct val="80000"/>
              </a:lnSpc>
            </a:pPr>
            <a:r>
              <a:rPr lang="en-US" altLang="ja-JP" sz="2100"/>
              <a:t>Starvation</a:t>
            </a:r>
            <a:r>
              <a:rPr lang="ja-JP" altLang="en-US" sz="2100"/>
              <a:t>　飢餓状態、バスの利用権を獲得できない状態が長期間続くこと</a:t>
            </a:r>
          </a:p>
          <a:p>
            <a:pPr eaLnBrk="1" hangingPunct="1">
              <a:lnSpc>
                <a:spcPct val="80000"/>
              </a:lnSpc>
            </a:pPr>
            <a:r>
              <a:rPr lang="en-US" altLang="ja-JP" sz="2100"/>
              <a:t>Round-robin</a:t>
            </a:r>
            <a:r>
              <a:rPr lang="ja-JP" altLang="en-US" sz="2100"/>
              <a:t>　ラウンドロビン、優先順位を</a:t>
            </a:r>
            <a:r>
              <a:rPr lang="en-US" altLang="ja-JP" sz="2100"/>
              <a:t>Arbitration</a:t>
            </a:r>
            <a:r>
              <a:rPr lang="ja-JP" altLang="en-US" sz="2100"/>
              <a:t>毎に隣りのモジュールに移動していく方法</a:t>
            </a:r>
          </a:p>
          <a:p>
            <a:pPr eaLnBrk="1" hangingPunct="1">
              <a:lnSpc>
                <a:spcPct val="80000"/>
              </a:lnSpc>
            </a:pPr>
            <a:endParaRPr lang="en-US" altLang="ja-JP" sz="2100"/>
          </a:p>
        </p:txBody>
      </p:sp>
      <p:pic>
        <p:nvPicPr>
          <p:cNvPr id="2" name="オーディオ 1">
            <a:hlinkClick r:id="" action="ppaction://media"/>
            <a:extLst>
              <a:ext uri="{FF2B5EF4-FFF2-40B4-BE49-F238E27FC236}">
                <a16:creationId xmlns:a16="http://schemas.microsoft.com/office/drawing/2014/main" id="{F94EA7F0-A731-4D4F-B48C-459158960D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50"/>
    </mc:Choice>
    <mc:Fallback>
      <p:transition spd="slow" advTm="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16" x="8915400" y="1522413"/>
          <p14:tracePt t="1224" x="8797925" y="1422400"/>
          <p14:tracePt t="1232" x="8697913" y="1322388"/>
          <p14:tracePt t="1240" x="8588375" y="1203325"/>
          <p14:tracePt t="1249" x="8505825" y="1112838"/>
          <p14:tracePt t="1257" x="8396288" y="976313"/>
          <p14:tracePt t="1265" x="8323263" y="874713"/>
          <p14:tracePt t="1273" x="8259763" y="793750"/>
          <p14:tracePt t="1281" x="8169275" y="693738"/>
          <p14:tracePt t="1289" x="8113713" y="611188"/>
          <p14:tracePt t="1298" x="8023225" y="511175"/>
          <p14:tracePt t="1305" x="7977188" y="438150"/>
          <p14:tracePt t="1313" x="7840663" y="365125"/>
          <p14:tracePt t="1321" x="7685088" y="273050"/>
          <p14:tracePt t="1329" x="7366000" y="219075"/>
          <p14:tracePt t="3522" x="7348538" y="492125"/>
          <p14:tracePt t="3529" x="7475538" y="555625"/>
          <p14:tracePt t="3537" x="7612063" y="611188"/>
          <p14:tracePt t="3545" x="7731125" y="657225"/>
          <p14:tracePt t="3554" x="7821613" y="693738"/>
          <p14:tracePt t="3561" x="7904163" y="738188"/>
          <p14:tracePt t="3569" x="8023225" y="784225"/>
          <p14:tracePt t="3577" x="8140700" y="857250"/>
          <p14:tracePt t="3585" x="8250238" y="911225"/>
          <p14:tracePt t="3593" x="8386763" y="976313"/>
          <p14:tracePt t="3602" x="8488363" y="1003300"/>
          <p14:tracePt t="3609" x="8596313" y="1057275"/>
          <p14:tracePt t="3619" x="8661400" y="1112838"/>
          <p14:tracePt t="3625" x="8751888" y="1176338"/>
          <p14:tracePt t="3635" x="8778875" y="1212850"/>
          <p14:tracePt t="3641" x="8824913" y="1249363"/>
          <p14:tracePt t="3650" x="8897938" y="1312863"/>
          <p14:tracePt t="3657" x="8943975" y="1368425"/>
          <p14:tracePt t="3667" x="9017000" y="1449388"/>
          <p14:tracePt t="3673" x="9080500" y="1514475"/>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ja-JP"/>
              <a:t>Handshake for data transfer</a:t>
            </a:r>
          </a:p>
        </p:txBody>
      </p:sp>
      <p:sp>
        <p:nvSpPr>
          <p:cNvPr id="25603" name="Text Box 4"/>
          <p:cNvSpPr txBox="1">
            <a:spLocks noChangeArrowheads="1"/>
          </p:cNvSpPr>
          <p:nvPr/>
        </p:nvSpPr>
        <p:spPr bwMode="auto">
          <a:xfrm>
            <a:off x="6659563" y="2636838"/>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2-edge </a:t>
            </a:r>
          </a:p>
        </p:txBody>
      </p:sp>
      <p:sp>
        <p:nvSpPr>
          <p:cNvPr id="25604" name="Text Box 5"/>
          <p:cNvSpPr txBox="1">
            <a:spLocks noChangeArrowheads="1"/>
          </p:cNvSpPr>
          <p:nvPr/>
        </p:nvSpPr>
        <p:spPr bwMode="auto">
          <a:xfrm>
            <a:off x="1476375" y="2060575"/>
            <a:ext cx="4879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2-line (Strobe + 1 Acknowledge) </a:t>
            </a:r>
          </a:p>
        </p:txBody>
      </p:sp>
      <p:sp>
        <p:nvSpPr>
          <p:cNvPr id="25605" name="Text Box 6"/>
          <p:cNvSpPr txBox="1">
            <a:spLocks noChangeArrowheads="1"/>
          </p:cNvSpPr>
          <p:nvPr/>
        </p:nvSpPr>
        <p:spPr bwMode="auto">
          <a:xfrm>
            <a:off x="6588125" y="1484313"/>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4-edge </a:t>
            </a:r>
          </a:p>
        </p:txBody>
      </p:sp>
      <p:sp>
        <p:nvSpPr>
          <p:cNvPr id="25606" name="Line 7"/>
          <p:cNvSpPr>
            <a:spLocks noChangeShapeType="1"/>
          </p:cNvSpPr>
          <p:nvPr/>
        </p:nvSpPr>
        <p:spPr bwMode="auto">
          <a:xfrm flipV="1">
            <a:off x="6227763" y="1773238"/>
            <a:ext cx="3603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7" name="Line 8"/>
          <p:cNvSpPr>
            <a:spLocks noChangeShapeType="1"/>
          </p:cNvSpPr>
          <p:nvPr/>
        </p:nvSpPr>
        <p:spPr bwMode="auto">
          <a:xfrm>
            <a:off x="6227763" y="2492375"/>
            <a:ext cx="3603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8" name="Text Box 9"/>
          <p:cNvSpPr txBox="1">
            <a:spLocks noChangeArrowheads="1"/>
          </p:cNvSpPr>
          <p:nvPr/>
        </p:nvSpPr>
        <p:spPr bwMode="auto">
          <a:xfrm>
            <a:off x="2103438" y="2655888"/>
            <a:ext cx="2432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Only for a single slave</a:t>
            </a:r>
          </a:p>
        </p:txBody>
      </p:sp>
      <p:sp>
        <p:nvSpPr>
          <p:cNvPr id="25609" name="Text Box 10"/>
          <p:cNvSpPr txBox="1">
            <a:spLocks noChangeArrowheads="1"/>
          </p:cNvSpPr>
          <p:nvPr/>
        </p:nvSpPr>
        <p:spPr bwMode="auto">
          <a:xfrm>
            <a:off x="6659563" y="4627563"/>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2-edge </a:t>
            </a:r>
          </a:p>
        </p:txBody>
      </p:sp>
      <p:sp>
        <p:nvSpPr>
          <p:cNvPr id="25610" name="Text Box 11"/>
          <p:cNvSpPr txBox="1">
            <a:spLocks noChangeArrowheads="1"/>
          </p:cNvSpPr>
          <p:nvPr/>
        </p:nvSpPr>
        <p:spPr bwMode="auto">
          <a:xfrm>
            <a:off x="1476375" y="4051300"/>
            <a:ext cx="4897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3-line (Strobe + 2-Acknowledge) </a:t>
            </a:r>
          </a:p>
        </p:txBody>
      </p:sp>
      <p:sp>
        <p:nvSpPr>
          <p:cNvPr id="25611" name="Text Box 12"/>
          <p:cNvSpPr txBox="1">
            <a:spLocks noChangeArrowheads="1"/>
          </p:cNvSpPr>
          <p:nvPr/>
        </p:nvSpPr>
        <p:spPr bwMode="auto">
          <a:xfrm>
            <a:off x="6588125" y="3475038"/>
            <a:ext cx="1250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b="1"/>
              <a:t>4-edge </a:t>
            </a:r>
          </a:p>
        </p:txBody>
      </p:sp>
      <p:sp>
        <p:nvSpPr>
          <p:cNvPr id="25612" name="Line 13"/>
          <p:cNvSpPr>
            <a:spLocks noChangeShapeType="1"/>
          </p:cNvSpPr>
          <p:nvPr/>
        </p:nvSpPr>
        <p:spPr bwMode="auto">
          <a:xfrm flipV="1">
            <a:off x="6227763" y="3763963"/>
            <a:ext cx="3603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3" name="Line 14"/>
          <p:cNvSpPr>
            <a:spLocks noChangeShapeType="1"/>
          </p:cNvSpPr>
          <p:nvPr/>
        </p:nvSpPr>
        <p:spPr bwMode="auto">
          <a:xfrm>
            <a:off x="6227763" y="4483100"/>
            <a:ext cx="360362"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4" name="Text Box 15"/>
          <p:cNvSpPr txBox="1">
            <a:spLocks noChangeArrowheads="1"/>
          </p:cNvSpPr>
          <p:nvPr/>
        </p:nvSpPr>
        <p:spPr bwMode="auto">
          <a:xfrm>
            <a:off x="2103438" y="4646613"/>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For multiple slaves</a:t>
            </a:r>
          </a:p>
        </p:txBody>
      </p:sp>
      <p:pic>
        <p:nvPicPr>
          <p:cNvPr id="2" name="オーディオ 1">
            <a:hlinkClick r:id="" action="ppaction://media"/>
            <a:extLst>
              <a:ext uri="{FF2B5EF4-FFF2-40B4-BE49-F238E27FC236}">
                <a16:creationId xmlns:a16="http://schemas.microsoft.com/office/drawing/2014/main" id="{F1DCF6C5-4EA9-445C-9941-B59A12C6E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188"/>
    </mc:Choice>
    <mc:Fallback>
      <p:transition spd="slow" advTm="3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80" x="9024938" y="1924050"/>
          <p14:tracePt t="988" x="8961438" y="1887538"/>
          <p14:tracePt t="996" x="8870950" y="1804988"/>
          <p14:tracePt t="1004" x="8788400" y="1731963"/>
          <p14:tracePt t="1012" x="8688388" y="1677988"/>
          <p14:tracePt t="1022" x="8569325" y="1614488"/>
          <p14:tracePt t="1028" x="8459788" y="1541463"/>
          <p14:tracePt t="1036" x="8323263" y="1449388"/>
          <p14:tracePt t="1044" x="8169275" y="1376363"/>
          <p14:tracePt t="1055" x="8013700" y="1285875"/>
          <p14:tracePt t="1060" x="7821613" y="1203325"/>
          <p14:tracePt t="1069" x="7667625" y="1130300"/>
          <p14:tracePt t="1077" x="7494588" y="1030288"/>
          <p14:tracePt t="1083" x="7366000" y="957263"/>
          <p14:tracePt t="1092" x="7248525" y="903288"/>
          <p14:tracePt t="1100" x="7146925" y="847725"/>
          <p14:tracePt t="1106" x="7046913" y="820738"/>
          <p14:tracePt t="1115" x="6964363" y="774700"/>
          <p14:tracePt t="1123" x="6873875" y="730250"/>
          <p14:tracePt t="1131" x="6791325" y="693738"/>
          <p14:tracePt t="31266" x="7366000" y="474663"/>
          <p14:tracePt t="31274" x="7458075" y="501650"/>
          <p14:tracePt t="31283" x="7558088" y="528638"/>
          <p14:tracePt t="31291" x="7675563" y="584200"/>
          <p14:tracePt t="31300" x="7804150" y="638175"/>
          <p14:tracePt t="31308" x="7904163" y="684213"/>
          <p14:tracePt t="31317" x="8067675" y="757238"/>
          <p14:tracePt t="31324" x="8204200" y="820738"/>
          <p14:tracePt t="31332" x="8359775" y="893763"/>
          <p14:tracePt t="31340" x="8551863" y="976313"/>
          <p14:tracePt t="31347" x="8778875" y="1049338"/>
          <p14:tracePt t="31356" x="9043988" y="1122363"/>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ja-JP" altLang="en-US"/>
              <a:t>２</a:t>
            </a:r>
            <a:r>
              <a:rPr lang="en-US" altLang="ja-JP"/>
              <a:t>-line </a:t>
            </a:r>
            <a:r>
              <a:rPr lang="ja-JP" altLang="en-US"/>
              <a:t>４</a:t>
            </a:r>
            <a:r>
              <a:rPr lang="en-US" altLang="ja-JP"/>
              <a:t>-edge handshake</a:t>
            </a:r>
          </a:p>
        </p:txBody>
      </p:sp>
      <p:sp>
        <p:nvSpPr>
          <p:cNvPr id="26627" name="Text Box 3"/>
          <p:cNvSpPr txBox="1">
            <a:spLocks noChangeArrowheads="1"/>
          </p:cNvSpPr>
          <p:nvPr/>
        </p:nvSpPr>
        <p:spPr bwMode="auto">
          <a:xfrm>
            <a:off x="1050925" y="1995488"/>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26628" name="Line 4"/>
          <p:cNvSpPr>
            <a:spLocks noChangeShapeType="1"/>
          </p:cNvSpPr>
          <p:nvPr/>
        </p:nvSpPr>
        <p:spPr bwMode="auto">
          <a:xfrm>
            <a:off x="2362200" y="1905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29" name="Line 5"/>
          <p:cNvSpPr>
            <a:spLocks noChangeShapeType="1"/>
          </p:cNvSpPr>
          <p:nvPr/>
        </p:nvSpPr>
        <p:spPr bwMode="auto">
          <a:xfrm>
            <a:off x="35814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0" name="Line 6"/>
          <p:cNvSpPr>
            <a:spLocks noChangeShapeType="1"/>
          </p:cNvSpPr>
          <p:nvPr/>
        </p:nvSpPr>
        <p:spPr bwMode="auto">
          <a:xfrm>
            <a:off x="3581400" y="2438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1" name="Line 7"/>
          <p:cNvSpPr>
            <a:spLocks noChangeShapeType="1"/>
          </p:cNvSpPr>
          <p:nvPr/>
        </p:nvSpPr>
        <p:spPr bwMode="auto">
          <a:xfrm flipV="1">
            <a:off x="60198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2" name="Line 8"/>
          <p:cNvSpPr>
            <a:spLocks noChangeShapeType="1"/>
          </p:cNvSpPr>
          <p:nvPr/>
        </p:nvSpPr>
        <p:spPr bwMode="auto">
          <a:xfrm>
            <a:off x="6019800" y="1905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3" name="Text Box 9"/>
          <p:cNvSpPr txBox="1">
            <a:spLocks noChangeArrowheads="1"/>
          </p:cNvSpPr>
          <p:nvPr/>
        </p:nvSpPr>
        <p:spPr bwMode="auto">
          <a:xfrm>
            <a:off x="914400" y="2971800"/>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26634" name="Group 10"/>
          <p:cNvGrpSpPr>
            <a:grpSpLocks/>
          </p:cNvGrpSpPr>
          <p:nvPr/>
        </p:nvGrpSpPr>
        <p:grpSpPr bwMode="auto">
          <a:xfrm>
            <a:off x="2133600" y="3048000"/>
            <a:ext cx="762000" cy="609600"/>
            <a:chOff x="1344" y="1920"/>
            <a:chExt cx="480" cy="384"/>
          </a:xfrm>
        </p:grpSpPr>
        <p:sp>
          <p:nvSpPr>
            <p:cNvPr id="26655" name="Line 1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6" name="Line 1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635" name="Line 13"/>
          <p:cNvSpPr>
            <a:spLocks noChangeShapeType="1"/>
          </p:cNvSpPr>
          <p:nvPr/>
        </p:nvSpPr>
        <p:spPr bwMode="auto">
          <a:xfrm>
            <a:off x="2895600" y="304800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6" name="Line 14"/>
          <p:cNvSpPr>
            <a:spLocks noChangeShapeType="1"/>
          </p:cNvSpPr>
          <p:nvPr/>
        </p:nvSpPr>
        <p:spPr bwMode="auto">
          <a:xfrm flipV="1">
            <a:off x="2895600" y="304800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6637" name="Group 15"/>
          <p:cNvGrpSpPr>
            <a:grpSpLocks/>
          </p:cNvGrpSpPr>
          <p:nvPr/>
        </p:nvGrpSpPr>
        <p:grpSpPr bwMode="auto">
          <a:xfrm>
            <a:off x="3348038" y="3068638"/>
            <a:ext cx="762000" cy="609600"/>
            <a:chOff x="1344" y="1920"/>
            <a:chExt cx="480" cy="384"/>
          </a:xfrm>
        </p:grpSpPr>
        <p:sp>
          <p:nvSpPr>
            <p:cNvPr id="26653" name="Line 16"/>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4" name="Line 17"/>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6638" name="Line 18"/>
          <p:cNvSpPr>
            <a:spLocks noChangeShapeType="1"/>
          </p:cNvSpPr>
          <p:nvPr/>
        </p:nvSpPr>
        <p:spPr bwMode="auto">
          <a:xfrm>
            <a:off x="2286000" y="4876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39" name="Line 19"/>
          <p:cNvSpPr>
            <a:spLocks noChangeShapeType="1"/>
          </p:cNvSpPr>
          <p:nvPr/>
        </p:nvSpPr>
        <p:spPr bwMode="auto">
          <a:xfrm>
            <a:off x="4419600" y="4343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0" name="Line 20"/>
          <p:cNvSpPr>
            <a:spLocks noChangeShapeType="1"/>
          </p:cNvSpPr>
          <p:nvPr/>
        </p:nvSpPr>
        <p:spPr bwMode="auto">
          <a:xfrm>
            <a:off x="4419600" y="4343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1" name="Line 21"/>
          <p:cNvSpPr>
            <a:spLocks noChangeShapeType="1"/>
          </p:cNvSpPr>
          <p:nvPr/>
        </p:nvSpPr>
        <p:spPr bwMode="auto">
          <a:xfrm flipV="1">
            <a:off x="6858000" y="4343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2" name="Line 22"/>
          <p:cNvSpPr>
            <a:spLocks noChangeShapeType="1"/>
          </p:cNvSpPr>
          <p:nvPr/>
        </p:nvSpPr>
        <p:spPr bwMode="auto">
          <a:xfrm>
            <a:off x="6858000" y="48768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3" name="Text Box 23"/>
          <p:cNvSpPr txBox="1">
            <a:spLocks noChangeArrowheads="1"/>
          </p:cNvSpPr>
          <p:nvPr/>
        </p:nvSpPr>
        <p:spPr bwMode="auto">
          <a:xfrm>
            <a:off x="974725" y="4510088"/>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Acknowledge</a:t>
            </a:r>
          </a:p>
        </p:txBody>
      </p:sp>
      <p:sp>
        <p:nvSpPr>
          <p:cNvPr id="119832" name="Line 24"/>
          <p:cNvSpPr>
            <a:spLocks noChangeShapeType="1"/>
          </p:cNvSpPr>
          <p:nvPr/>
        </p:nvSpPr>
        <p:spPr bwMode="auto">
          <a:xfrm flipV="1">
            <a:off x="4572000" y="2590800"/>
            <a:ext cx="1295400" cy="19050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833" name="Line 25"/>
          <p:cNvSpPr>
            <a:spLocks noChangeShapeType="1"/>
          </p:cNvSpPr>
          <p:nvPr/>
        </p:nvSpPr>
        <p:spPr bwMode="auto">
          <a:xfrm>
            <a:off x="6096000" y="2362200"/>
            <a:ext cx="685800" cy="22098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9834" name="Rectangle 26"/>
          <p:cNvSpPr>
            <a:spLocks noChangeArrowheads="1"/>
          </p:cNvSpPr>
          <p:nvPr/>
        </p:nvSpPr>
        <p:spPr bwMode="auto">
          <a:xfrm>
            <a:off x="3348038" y="3068638"/>
            <a:ext cx="792162" cy="6477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9835" name="Line 27"/>
          <p:cNvSpPr>
            <a:spLocks noChangeShapeType="1"/>
          </p:cNvSpPr>
          <p:nvPr/>
        </p:nvSpPr>
        <p:spPr bwMode="auto">
          <a:xfrm>
            <a:off x="3581400" y="2514600"/>
            <a:ext cx="685800" cy="17526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8" name="Line 13"/>
          <p:cNvSpPr>
            <a:spLocks noChangeShapeType="1"/>
          </p:cNvSpPr>
          <p:nvPr/>
        </p:nvSpPr>
        <p:spPr bwMode="auto">
          <a:xfrm>
            <a:off x="4140200" y="3106738"/>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49" name="Line 14"/>
          <p:cNvSpPr>
            <a:spLocks noChangeShapeType="1"/>
          </p:cNvSpPr>
          <p:nvPr/>
        </p:nvSpPr>
        <p:spPr bwMode="auto">
          <a:xfrm flipV="1">
            <a:off x="4140200" y="3106738"/>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6650" name="Group 10"/>
          <p:cNvGrpSpPr>
            <a:grpSpLocks/>
          </p:cNvGrpSpPr>
          <p:nvPr/>
        </p:nvGrpSpPr>
        <p:grpSpPr bwMode="auto">
          <a:xfrm>
            <a:off x="4643438" y="3106738"/>
            <a:ext cx="2665412" cy="609600"/>
            <a:chOff x="1344" y="1920"/>
            <a:chExt cx="480" cy="384"/>
          </a:xfrm>
        </p:grpSpPr>
        <p:sp>
          <p:nvSpPr>
            <p:cNvPr id="26651" name="Line 1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652" name="Line 1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2" name="オーディオ 1">
            <a:hlinkClick r:id="" action="ppaction://media"/>
            <a:extLst>
              <a:ext uri="{FF2B5EF4-FFF2-40B4-BE49-F238E27FC236}">
                <a16:creationId xmlns:a16="http://schemas.microsoft.com/office/drawing/2014/main" id="{19CC8A73-24B5-406C-8F36-7751FF79C40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71151"/>
    </mc:Choice>
    <mc:Fallback>
      <p:transition spd="slow" advTm="7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8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19832" grpId="0" animBg="1"/>
      <p:bldP spid="119833" grpId="0" animBg="1"/>
      <p:bldP spid="119834" grpId="0" animBg="1"/>
      <p:bldP spid="119835" grpId="0" animBg="1"/>
    </p:bldLst>
  </p:timing>
  <p:extLst>
    <p:ext uri="{3A86A75C-4F4B-4683-9AE1-C65F6400EC91}">
      <p14:laserTraceLst xmlns:p14="http://schemas.microsoft.com/office/powerpoint/2010/main">
        <p14:tracePtLst>
          <p14:tracePt t="569" x="8915400" y="1076325"/>
          <p14:tracePt t="575" x="8761413" y="984250"/>
          <p14:tracePt t="587" x="8605838" y="893763"/>
          <p14:tracePt t="590" x="8459788" y="820738"/>
          <p14:tracePt t="599" x="8323263" y="747713"/>
          <p14:tracePt t="605" x="8186738" y="684213"/>
          <p14:tracePt t="613" x="8040688" y="628650"/>
          <p14:tracePt t="621" x="7921625" y="555625"/>
          <p14:tracePt t="631" x="7785100" y="519113"/>
          <p14:tracePt t="637" x="7658100" y="465138"/>
          <p14:tracePt t="645" x="7521575" y="392113"/>
          <p14:tracePt t="653" x="7402513" y="328613"/>
          <p14:tracePt t="661" x="7275513" y="273050"/>
          <p14:tracePt t="17015" x="4795838" y="674688"/>
          <p14:tracePt t="17022" x="4759325" y="684213"/>
          <p14:tracePt t="17032" x="4722813" y="701675"/>
          <p14:tracePt t="17038" x="4695825" y="730250"/>
          <p14:tracePt t="17048" x="4649788" y="747713"/>
          <p14:tracePt t="17054" x="4622800" y="766763"/>
          <p14:tracePt t="17062" x="4586288" y="784225"/>
          <p14:tracePt t="17070" x="4557713" y="811213"/>
          <p14:tracePt t="17078" x="4503738" y="830263"/>
          <p14:tracePt t="17086" x="4457700" y="857250"/>
          <p14:tracePt t="17094" x="4421188" y="874713"/>
          <p14:tracePt t="17102" x="4384675" y="884238"/>
          <p14:tracePt t="17110" x="4367213" y="893763"/>
          <p14:tracePt t="17118" x="4348163" y="911225"/>
          <p14:tracePt t="17126" x="4340225" y="920750"/>
          <p14:tracePt t="17135" x="4311650" y="930275"/>
          <p14:tracePt t="17142" x="4275138" y="947738"/>
          <p14:tracePt t="17152" x="4257675" y="957263"/>
          <p14:tracePt t="17158" x="4238625" y="966788"/>
          <p14:tracePt t="17169" x="4211638" y="984250"/>
          <p14:tracePt t="17174" x="4184650" y="1003300"/>
          <p14:tracePt t="17183" x="4138613" y="1020763"/>
          <p14:tracePt t="17190" x="4065588" y="1039813"/>
          <p14:tracePt t="17197" x="3992563" y="1076325"/>
          <p14:tracePt t="17205" x="3865563" y="1130300"/>
          <p14:tracePt t="17214" x="3746500" y="1158875"/>
          <p14:tracePt t="17222" x="3636963" y="1176338"/>
          <p14:tracePt t="17231" x="3527425" y="1222375"/>
          <p14:tracePt t="17238" x="3409950" y="1276350"/>
          <p14:tracePt t="17247" x="3327400" y="1303338"/>
          <p14:tracePt t="17253" x="3236913" y="1312863"/>
          <p14:tracePt t="17261" x="3171825" y="1339850"/>
          <p14:tracePt t="17269" x="3108325" y="1368425"/>
          <p14:tracePt t="17277" x="3035300" y="1376363"/>
          <p14:tracePt t="17285" x="2971800" y="1412875"/>
          <p14:tracePt t="17293" x="2925763" y="1431925"/>
          <p14:tracePt t="17301" x="2898775" y="1441450"/>
          <p14:tracePt t="17309" x="2871788" y="1458913"/>
          <p14:tracePt t="17317" x="2852738" y="1468438"/>
          <p14:tracePt t="17325" x="2825750" y="1477963"/>
          <p14:tracePt t="17333" x="2825750" y="1485900"/>
          <p14:tracePt t="17341" x="2798763" y="1514475"/>
          <p14:tracePt t="17349" x="2781300" y="1522413"/>
          <p14:tracePt t="17357" x="2716213" y="1558925"/>
          <p14:tracePt t="17365" x="2671763" y="1577975"/>
          <p14:tracePt t="17373" x="2625725" y="1614488"/>
          <p14:tracePt t="17381" x="2579688" y="1641475"/>
          <p14:tracePt t="17389" x="2516188" y="1677988"/>
          <p14:tracePt t="17398" x="2452688" y="1697038"/>
          <p14:tracePt t="17406" x="2370138" y="1760538"/>
          <p14:tracePt t="17415" x="2306638" y="1778000"/>
          <p14:tracePt t="17422" x="2260600" y="1814513"/>
          <p14:tracePt t="17432" x="2233613" y="1833563"/>
          <p14:tracePt t="17438" x="2187575" y="1860550"/>
          <p14:tracePt t="17448" x="2170113" y="1870075"/>
          <p14:tracePt t="17454" x="2151063" y="1878013"/>
          <p14:tracePt t="17470" x="2143125" y="1887538"/>
          <p14:tracePt t="17494" x="2143125" y="1897063"/>
          <p14:tracePt t="17526" x="2133600" y="1906588"/>
          <p14:tracePt t="17750" x="2124075" y="1924050"/>
          <p14:tracePt t="17758" x="2124075" y="1943100"/>
          <p14:tracePt t="17766" x="2114550" y="1951038"/>
          <p14:tracePt t="17774" x="2114550" y="1960563"/>
          <p14:tracePt t="17790" x="2114550" y="1979613"/>
          <p14:tracePt t="17814" x="2114550" y="1987550"/>
          <p14:tracePt t="17822" x="2114550" y="2016125"/>
          <p14:tracePt t="17838" x="2114550" y="2024063"/>
          <p14:tracePt t="17854" x="2114550" y="2033588"/>
          <p14:tracePt t="17863" x="2124075" y="2052638"/>
          <p14:tracePt t="17870" x="2124075" y="2060575"/>
          <p14:tracePt t="17878" x="2133600" y="2060575"/>
          <p14:tracePt t="17901" x="2160588" y="2070100"/>
          <p14:tracePt t="17910" x="2179638" y="2070100"/>
          <p14:tracePt t="17926" x="2197100" y="2079625"/>
          <p14:tracePt t="17958" x="2206625" y="2079625"/>
          <p14:tracePt t="17966" x="2214563" y="2079625"/>
          <p14:tracePt t="17974" x="2224088" y="2079625"/>
          <p14:tracePt t="17982" x="2233613" y="2079625"/>
          <p14:tracePt t="17990" x="2243138" y="2079625"/>
          <p14:tracePt t="18294" x="2260600" y="2079625"/>
          <p14:tracePt t="18302" x="2279650" y="2079625"/>
          <p14:tracePt t="18310" x="2287588" y="2079625"/>
          <p14:tracePt t="18326" x="2297113" y="2079625"/>
          <p14:tracePt t="18334" x="2324100" y="2070100"/>
          <p14:tracePt t="18742" x="2324100" y="2060575"/>
          <p14:tracePt t="18758" x="2360613" y="2060575"/>
          <p14:tracePt t="18766" x="2406650" y="2060575"/>
          <p14:tracePt t="18774" x="2470150" y="2060575"/>
          <p14:tracePt t="18781" x="2533650" y="2060575"/>
          <p14:tracePt t="18789" x="2643188" y="2060575"/>
          <p14:tracePt t="18797" x="2735263" y="2060575"/>
          <p14:tracePt t="18805" x="2862263" y="2052638"/>
          <p14:tracePt t="18813" x="3008313" y="2006600"/>
          <p14:tracePt t="18821" x="3127375" y="1987550"/>
          <p14:tracePt t="18829" x="3236913" y="1979613"/>
          <p14:tracePt t="18837" x="3363913" y="1960563"/>
          <p14:tracePt t="18846" x="3473450" y="1951038"/>
          <p14:tracePt t="18853" x="3536950" y="1924050"/>
          <p14:tracePt t="18862" x="3563938" y="1914525"/>
          <p14:tracePt t="18870" x="3573463" y="1914525"/>
          <p14:tracePt t="18886" x="3592513" y="1906588"/>
          <p14:tracePt t="18999" x="3629025" y="1878013"/>
          <p14:tracePt t="19006" x="3656013" y="1851025"/>
          <p14:tracePt t="19014" x="3683000" y="1824038"/>
          <p14:tracePt t="19022" x="3738563" y="1787525"/>
          <p14:tracePt t="19032" x="3783013" y="1741488"/>
          <p14:tracePt t="19038" x="3846513" y="1687513"/>
          <p14:tracePt t="19048" x="3948113" y="1641475"/>
          <p14:tracePt t="19054" x="4029075" y="1604963"/>
          <p14:tracePt t="19064" x="4129088" y="1550988"/>
          <p14:tracePt t="19070" x="4257675" y="1485900"/>
          <p14:tracePt t="19078" x="4376738" y="1441450"/>
          <p14:tracePt t="19086" x="4513263" y="1349375"/>
          <p14:tracePt t="19094" x="4640263" y="1276350"/>
          <p14:tracePt t="19102" x="4749800" y="1203325"/>
          <p14:tracePt t="19114" x="4868863" y="1122363"/>
          <p14:tracePt t="19118" x="4986338" y="1030288"/>
          <p14:tracePt t="19126" x="5086350" y="939800"/>
          <p14:tracePt t="19133" x="5187950" y="857250"/>
          <p14:tracePt t="19141" x="5268913" y="757238"/>
          <p14:tracePt t="19150" x="5360988" y="647700"/>
          <p14:tracePt t="21141" x="4613275" y="628650"/>
          <p14:tracePt t="21149" x="4530725" y="684213"/>
          <p14:tracePt t="21157" x="4448175" y="747713"/>
          <p14:tracePt t="21165" x="4384675" y="803275"/>
          <p14:tracePt t="21173" x="4284663" y="857250"/>
          <p14:tracePt t="21181" x="4221163" y="911225"/>
          <p14:tracePt t="21189" x="4148138" y="966788"/>
          <p14:tracePt t="21197" x="4084638" y="1020763"/>
          <p14:tracePt t="21205" x="4021138" y="1066800"/>
          <p14:tracePt t="21213" x="3956050" y="1139825"/>
          <p14:tracePt t="21221" x="3919538" y="1166813"/>
          <p14:tracePt t="21229" x="3883025" y="1231900"/>
          <p14:tracePt t="21237" x="3829050" y="1285875"/>
          <p14:tracePt t="21246" x="3765550" y="1349375"/>
          <p14:tracePt t="21253" x="3719513" y="1395413"/>
          <p14:tracePt t="21262" x="3665538" y="1449388"/>
          <p14:tracePt t="21268" x="3600450" y="1514475"/>
          <p14:tracePt t="21277" x="3563938" y="1558925"/>
          <p14:tracePt t="21285" x="3509963" y="1631950"/>
          <p14:tracePt t="21293" x="3455988" y="1714500"/>
          <p14:tracePt t="21301" x="3427413" y="1778000"/>
          <p14:tracePt t="21309" x="3390900" y="1851025"/>
          <p14:tracePt t="21318" x="3382963" y="1914525"/>
          <p14:tracePt t="21326" x="3363913" y="2006600"/>
          <p14:tracePt t="21335" x="3363913" y="2033588"/>
          <p14:tracePt t="21342" x="3346450" y="2097088"/>
          <p14:tracePt t="21351" x="3346450" y="2152650"/>
          <p14:tracePt t="21359" x="3336925" y="2197100"/>
          <p14:tracePt t="21367" x="3336925" y="2225675"/>
          <p14:tracePt t="21374" x="3317875" y="2252663"/>
          <p14:tracePt t="21382" x="3309938" y="2298700"/>
          <p14:tracePt t="21391" x="3309938" y="2335213"/>
          <p14:tracePt t="21398" x="3290888" y="2352675"/>
          <p14:tracePt t="21408" x="3290888" y="2398713"/>
          <p14:tracePt t="21415" x="3290888" y="2435225"/>
          <p14:tracePt t="21423" x="3281363" y="2452688"/>
          <p14:tracePt t="21431" x="3281363" y="2508250"/>
          <p14:tracePt t="21440" x="3281363" y="2535238"/>
          <p14:tracePt t="21448" x="3281363" y="2581275"/>
          <p14:tracePt t="21454" x="3281363" y="2598738"/>
          <p14:tracePt t="21464" x="3281363" y="2635250"/>
          <p14:tracePt t="21471" x="3281363" y="2644775"/>
          <p14:tracePt t="21478" x="3281363" y="2671763"/>
          <p14:tracePt t="21486" x="3281363" y="2690813"/>
          <p14:tracePt t="21492" x="3290888" y="2735263"/>
          <p14:tracePt t="21502" x="3300413" y="2754313"/>
          <p14:tracePt t="21509" x="3309938" y="2790825"/>
          <p14:tracePt t="21517" x="3336925" y="2817813"/>
          <p14:tracePt t="21525" x="3346450" y="2836863"/>
          <p14:tracePt t="21533" x="3354388" y="2854325"/>
          <p14:tracePt t="21541" x="3354388" y="2881313"/>
          <p14:tracePt t="21549" x="3363913" y="2900363"/>
          <p14:tracePt t="21557" x="3382963" y="2917825"/>
          <p14:tracePt t="21565" x="3390900" y="2936875"/>
          <p14:tracePt t="21573" x="3390900" y="2963863"/>
          <p14:tracePt t="21582" x="3400425" y="2982913"/>
          <p14:tracePt t="21589" x="3400425" y="3017838"/>
          <p14:tracePt t="21598" x="3409950" y="3036888"/>
          <p14:tracePt t="21613" x="3427413" y="3054350"/>
          <p14:tracePt t="21621" x="3427413" y="3063875"/>
          <p14:tracePt t="21630" x="3436938" y="3073400"/>
          <p14:tracePt t="21646" x="3436938" y="3090863"/>
          <p14:tracePt t="21653" x="3436938" y="3109913"/>
          <p14:tracePt t="21663" x="3436938" y="3119438"/>
          <p14:tracePt t="21669" x="3446463" y="3136900"/>
          <p14:tracePt t="21677" x="3446463" y="3146425"/>
          <p14:tracePt t="21685" x="3446463" y="3155950"/>
          <p14:tracePt t="21693" x="3455988" y="3173413"/>
          <p14:tracePt t="21703" x="3473450" y="3200400"/>
          <p14:tracePt t="21709" x="3473450" y="3209925"/>
          <p14:tracePt t="21717" x="3473450" y="3246438"/>
          <p14:tracePt t="21725" x="3482975" y="3282950"/>
          <p14:tracePt t="21733" x="3500438" y="3309938"/>
          <p14:tracePt t="21741" x="3509963" y="3346450"/>
          <p14:tracePt t="21749" x="3527425" y="3382963"/>
          <p14:tracePt t="21757" x="3536950" y="3402013"/>
          <p14:tracePt t="21765" x="3546475" y="3429000"/>
          <p14:tracePt t="21773" x="3563938" y="3475038"/>
          <p14:tracePt t="21782" x="3582988" y="3492500"/>
          <p14:tracePt t="21789" x="3600450" y="3511550"/>
          <p14:tracePt t="21798" x="3619500" y="3529013"/>
          <p14:tracePt t="21805" x="3629025" y="3548063"/>
          <p14:tracePt t="21814" x="3636963" y="3556000"/>
          <p14:tracePt t="21829" x="3646488" y="3575050"/>
          <p14:tracePt t="21837" x="3646488" y="3584575"/>
          <p14:tracePt t="21846" x="3646488" y="3592513"/>
          <p14:tracePt t="21853" x="3646488" y="3621088"/>
          <p14:tracePt t="21861" x="3646488" y="3638550"/>
          <p14:tracePt t="21877" x="3646488" y="3657600"/>
          <p14:tracePt t="21886" x="3646488" y="3665538"/>
          <p14:tracePt t="21894" x="3646488" y="3694113"/>
          <p14:tracePt t="21903" x="3609975" y="3721100"/>
          <p14:tracePt t="21910" x="3592513" y="3748088"/>
          <p14:tracePt t="21918" x="3563938" y="3757613"/>
          <p14:tracePt t="21926" x="3556000" y="3767138"/>
          <p14:tracePt t="21934" x="3536950" y="3767138"/>
          <p14:tracePt t="21942" x="3527425" y="3767138"/>
          <p14:tracePt t="21950" x="3519488" y="3775075"/>
          <p14:tracePt t="21958" x="3509963" y="3775075"/>
          <p14:tracePt t="21965" x="3500438" y="3775075"/>
          <p14:tracePt t="21974" x="3490913" y="3775075"/>
          <p14:tracePt t="21982" x="3482975" y="3775075"/>
          <p14:tracePt t="21990" x="3473450" y="3775075"/>
          <p14:tracePt t="22006" x="3455988" y="3775075"/>
          <p14:tracePt t="22013" x="3446463" y="3775075"/>
          <p14:tracePt t="22037" x="3436938" y="3775075"/>
          <p14:tracePt t="22046" x="3409950" y="3775075"/>
          <p14:tracePt t="22053" x="3400425" y="3775075"/>
          <p14:tracePt t="22065" x="3390900" y="3757613"/>
          <p14:tracePt t="22069" x="3382963" y="3721100"/>
          <p14:tracePt t="22077" x="3363913" y="3694113"/>
          <p14:tracePt t="22085" x="3336925" y="3665538"/>
          <p14:tracePt t="22093" x="3300413" y="3592513"/>
          <p14:tracePt t="22101" x="3290888" y="3556000"/>
          <p14:tracePt t="22109" x="3281363" y="3519488"/>
          <p14:tracePt t="22117" x="3281363" y="3502025"/>
          <p14:tracePt t="22127" x="3281363" y="3492500"/>
          <p14:tracePt t="22133" x="3281363" y="3475038"/>
          <p14:tracePt t="22141" x="3281363" y="3465513"/>
          <p14:tracePt t="22149" x="3281363" y="3446463"/>
          <p14:tracePt t="22165" x="3281363" y="3429000"/>
          <p14:tracePt t="22173" x="3281363" y="3419475"/>
          <p14:tracePt t="22181" x="3281363" y="3411538"/>
          <p14:tracePt t="22189" x="3290888" y="3375025"/>
          <p14:tracePt t="22197" x="3300413" y="3365500"/>
          <p14:tracePt t="22206" x="3309938" y="3355975"/>
          <p14:tracePt t="22230" x="3327400" y="3355975"/>
          <p14:tracePt t="22238" x="3336925" y="3346450"/>
          <p14:tracePt t="22248" x="3336925" y="3338513"/>
          <p14:tracePt t="22264" x="3346450" y="3338513"/>
          <p14:tracePt t="22270" x="3354388" y="3328988"/>
          <p14:tracePt t="22286" x="3373438" y="3319463"/>
          <p14:tracePt t="22294" x="3382963" y="3309938"/>
          <p14:tracePt t="22302" x="3390900" y="3302000"/>
          <p14:tracePt t="22310" x="3400425" y="3292475"/>
          <p14:tracePt t="22350" x="3409950" y="3282950"/>
          <p14:tracePt t="22446" x="3419475" y="3282950"/>
          <p14:tracePt t="22469" x="3436938" y="3265488"/>
          <p14:tracePt t="22477" x="3446463" y="3265488"/>
          <p14:tracePt t="22485" x="3455988" y="3255963"/>
          <p14:tracePt t="22493" x="3463925" y="3255963"/>
          <p14:tracePt t="22501" x="3463925" y="3246438"/>
          <p14:tracePt t="22509" x="3482975" y="3246438"/>
          <p14:tracePt t="22517" x="3490913" y="3236913"/>
          <p14:tracePt t="22525" x="3500438" y="3236913"/>
          <p14:tracePt t="22533" x="3509963" y="3236913"/>
          <p14:tracePt t="22541" x="3519488" y="3236913"/>
          <p14:tracePt t="22549" x="3527425" y="3236913"/>
          <p14:tracePt t="22558" x="3536950" y="3219450"/>
          <p14:tracePt t="22582" x="3546475" y="3219450"/>
          <p14:tracePt t="22590" x="3563938" y="3219450"/>
          <p14:tracePt t="22598" x="3573463" y="3219450"/>
          <p14:tracePt t="22606" x="3592513" y="3209925"/>
          <p14:tracePt t="22615" x="3629025" y="3209925"/>
          <p14:tracePt t="22622" x="3673475" y="3209925"/>
          <p14:tracePt t="22631" x="3709988" y="3209925"/>
          <p14:tracePt t="22638" x="3746500" y="3209925"/>
          <p14:tracePt t="22649" x="3775075" y="3209925"/>
          <p14:tracePt t="22654" x="3810000" y="3209925"/>
          <p14:tracePt t="22665" x="3819525" y="3209925"/>
          <p14:tracePt t="22670" x="3829050" y="3209925"/>
          <p14:tracePt t="22678" x="3838575" y="3209925"/>
          <p14:tracePt t="22686" x="3865563" y="3209925"/>
          <p14:tracePt t="22694" x="3883025" y="3209925"/>
          <p14:tracePt t="22702" x="3919538" y="3209925"/>
          <p14:tracePt t="22710" x="3956050" y="3219450"/>
          <p14:tracePt t="22718" x="3965575" y="3219450"/>
          <p14:tracePt t="22726" x="3975100" y="3228975"/>
          <p14:tracePt t="22734" x="4002088" y="3228975"/>
          <p14:tracePt t="22742" x="4011613" y="3236913"/>
          <p14:tracePt t="22750" x="4029075" y="3246438"/>
          <p14:tracePt t="22759" x="4048125" y="3265488"/>
          <p14:tracePt t="22765" x="4057650" y="3273425"/>
          <p14:tracePt t="22773" x="4065588" y="3282950"/>
          <p14:tracePt t="22782" x="4075113" y="3292475"/>
          <p14:tracePt t="22797" x="4075113" y="3302000"/>
          <p14:tracePt t="22813" x="4075113" y="3309938"/>
          <p14:tracePt t="22837" x="4075113" y="3328988"/>
          <p14:tracePt t="22847" x="4075113" y="3338513"/>
          <p14:tracePt t="22853" x="4075113" y="3346450"/>
          <p14:tracePt t="22863" x="4075113" y="3355975"/>
          <p14:tracePt t="22869" x="4075113" y="3382963"/>
          <p14:tracePt t="22878" x="4075113" y="3402013"/>
          <p14:tracePt t="22885" x="4075113" y="3411538"/>
          <p14:tracePt t="22898" x="4075113" y="3429000"/>
          <p14:tracePt t="22901" x="4075113" y="3465513"/>
          <p14:tracePt t="22917" x="4075113" y="3475038"/>
          <p14:tracePt t="22925" x="4075113" y="3482975"/>
          <p14:tracePt t="22933" x="4075113" y="3502025"/>
          <p14:tracePt t="22942" x="4075113" y="3511550"/>
          <p14:tracePt t="22949" x="4075113" y="3519488"/>
          <p14:tracePt t="22957" x="4075113" y="3529013"/>
          <p14:tracePt t="22965" x="4065588" y="3529013"/>
          <p14:tracePt t="22974" x="4048125" y="3548063"/>
          <p14:tracePt t="22981" x="4038600" y="3556000"/>
          <p14:tracePt t="22989" x="4029075" y="3565525"/>
          <p14:tracePt t="22998" x="4011613" y="3565525"/>
          <p14:tracePt t="23006" x="4011613" y="3575050"/>
          <p14:tracePt t="23013" x="3992563" y="3592513"/>
          <p14:tracePt t="23029" x="3984625" y="3602038"/>
          <p14:tracePt t="23037" x="3975100" y="3602038"/>
          <p14:tracePt t="23053" x="3965575" y="3611563"/>
          <p14:tracePt t="23062" x="3956050" y="3621088"/>
          <p14:tracePt t="23070" x="3938588" y="3638550"/>
          <p14:tracePt t="23078" x="3929063" y="3648075"/>
          <p14:tracePt t="23086" x="3929063" y="3657600"/>
          <p14:tracePt t="23094" x="3919538" y="3657600"/>
          <p14:tracePt t="23102" x="3902075" y="3675063"/>
          <p14:tracePt t="23118" x="3892550" y="3675063"/>
          <p14:tracePt t="23127" x="3883025" y="3675063"/>
          <p14:tracePt t="23134" x="3875088" y="3684588"/>
          <p14:tracePt t="23158" x="3856038" y="3684588"/>
          <p14:tracePt t="23175" x="3846513" y="3684588"/>
          <p14:tracePt t="23182" x="3838575" y="3684588"/>
          <p14:tracePt t="23191" x="3810000" y="3694113"/>
          <p14:tracePt t="23198" x="3792538" y="3721100"/>
          <p14:tracePt t="23206" x="3775075" y="3721100"/>
          <p14:tracePt t="23215" x="3756025" y="3721100"/>
          <p14:tracePt t="23222" x="3729038" y="3721100"/>
          <p14:tracePt t="23231" x="3719513" y="3721100"/>
          <p14:tracePt t="23238" x="3709988" y="3721100"/>
          <p14:tracePt t="23248" x="3683000" y="3721100"/>
          <p14:tracePt t="23254" x="3673475" y="3721100"/>
          <p14:tracePt t="23270" x="3665538" y="3721100"/>
          <p14:tracePt t="23278" x="3646488" y="3721100"/>
          <p14:tracePt t="23294" x="3636963" y="3721100"/>
          <p14:tracePt t="23622" x="3629025" y="3721100"/>
          <p14:tracePt t="23630" x="3619500" y="3721100"/>
          <p14:tracePt t="23641" x="3600450" y="3721100"/>
          <p14:tracePt t="23645" x="3592513" y="3721100"/>
          <p14:tracePt t="23653" x="3546475" y="3721100"/>
          <p14:tracePt t="23662" x="3509963" y="3721100"/>
          <p14:tracePt t="23669" x="3490913" y="3721100"/>
          <p14:tracePt t="23677" x="3436938" y="3721100"/>
          <p14:tracePt t="23685" x="3390900" y="3721100"/>
          <p14:tracePt t="23693" x="3336925" y="3721100"/>
          <p14:tracePt t="23701" x="3263900" y="3721100"/>
          <p14:tracePt t="23709" x="3208338" y="3721100"/>
          <p14:tracePt t="23716" x="3163888" y="3721100"/>
          <p14:tracePt t="23725" x="3108325" y="3721100"/>
          <p14:tracePt t="23733" x="3071813" y="3721100"/>
          <p14:tracePt t="23741" x="3035300" y="3721100"/>
          <p14:tracePt t="23749" x="3008313" y="3721100"/>
          <p14:tracePt t="23757" x="2990850" y="3721100"/>
          <p14:tracePt t="23765" x="2971800" y="3721100"/>
          <p14:tracePt t="23781" x="2962275" y="3721100"/>
          <p14:tracePt t="23797" x="2954338" y="3721100"/>
          <p14:tracePt t="23805" x="2935288" y="3721100"/>
          <p14:tracePt t="23814" x="2908300" y="3721100"/>
          <p14:tracePt t="23821" x="2889250" y="3721100"/>
          <p14:tracePt t="23830" x="2871788" y="3721100"/>
          <p14:tracePt t="23838" x="2825750" y="3721100"/>
          <p14:tracePt t="23848" x="2808288" y="3721100"/>
          <p14:tracePt t="23854" x="2762250" y="3721100"/>
          <p14:tracePt t="23864" x="2725738" y="3721100"/>
          <p14:tracePt t="23869" x="2671763" y="3721100"/>
          <p14:tracePt t="23877" x="2635250" y="3721100"/>
          <p14:tracePt t="23896" x="2552700" y="3721100"/>
          <p14:tracePt t="23901" x="2506663" y="3721100"/>
          <p14:tracePt t="23909" x="2452688" y="3721100"/>
          <p14:tracePt t="23917" x="2397125" y="3721100"/>
          <p14:tracePt t="23925" x="2343150" y="3721100"/>
          <p14:tracePt t="23933" x="2270125" y="3721100"/>
          <p14:tracePt t="23941" x="2224088" y="3721100"/>
          <p14:tracePt t="23949" x="2170113" y="3721100"/>
          <p14:tracePt t="23957" x="2133600" y="3721100"/>
          <p14:tracePt t="23965" x="2078038" y="3721100"/>
          <p14:tracePt t="23973" x="2060575" y="3721100"/>
          <p14:tracePt t="23981" x="2014538" y="3721100"/>
          <p14:tracePt t="23989" x="1987550" y="3721100"/>
          <p14:tracePt t="23997" x="1968500" y="3721100"/>
          <p14:tracePt t="24005" x="1941513" y="3721100"/>
          <p14:tracePt t="24013" x="1931988" y="3721100"/>
          <p14:tracePt t="24021" x="1924050" y="3721100"/>
          <p14:tracePt t="24029" x="1914525" y="3721100"/>
          <p14:tracePt t="24037" x="1905000" y="3721100"/>
          <p14:tracePt t="24045" x="1895475" y="3721100"/>
          <p14:tracePt t="24053" x="1878013" y="3721100"/>
          <p14:tracePt t="24064" x="1851025" y="3721100"/>
          <p14:tracePt t="24070" x="1831975" y="3721100"/>
          <p14:tracePt t="24078" x="1814513" y="3721100"/>
          <p14:tracePt t="24086" x="1795463" y="3721100"/>
          <p14:tracePt t="24094" x="1768475" y="3721100"/>
          <p14:tracePt t="24102" x="1741488" y="3721100"/>
          <p14:tracePt t="24110" x="1685925" y="3721100"/>
          <p14:tracePt t="24118" x="1641475" y="3721100"/>
          <p14:tracePt t="24126" x="1585913" y="3721100"/>
          <p14:tracePt t="24134" x="1549400" y="3721100"/>
          <p14:tracePt t="24142" x="1504950" y="3721100"/>
          <p14:tracePt t="24150" x="1476375" y="3711575"/>
          <p14:tracePt t="24158" x="1439863" y="3702050"/>
          <p14:tracePt t="24167" x="1412875" y="3684588"/>
          <p14:tracePt t="24174" x="1395413" y="3657600"/>
          <p14:tracePt t="24183" x="1349375" y="3638550"/>
          <p14:tracePt t="24190" x="1303338" y="3621088"/>
          <p14:tracePt t="24198" x="1276350" y="3592513"/>
          <p14:tracePt t="24206" x="1266825" y="3584575"/>
          <p14:tracePt t="24215" x="1239838" y="3556000"/>
          <p14:tracePt t="24221" x="1230313" y="3556000"/>
          <p14:tracePt t="24229" x="1212850" y="3538538"/>
          <p14:tracePt t="24237" x="1193800" y="3502025"/>
          <p14:tracePt t="24245" x="1193800" y="3482975"/>
          <p14:tracePt t="24253" x="1185863" y="3455988"/>
          <p14:tracePt t="24261" x="1185863" y="3429000"/>
          <p14:tracePt t="24269" x="1185863" y="3411538"/>
          <p14:tracePt t="24277" x="1185863" y="3365500"/>
          <p14:tracePt t="24285" x="1185863" y="3309938"/>
          <p14:tracePt t="24293" x="1185863" y="3273425"/>
          <p14:tracePt t="24301" x="1185863" y="3255963"/>
          <p14:tracePt t="24310" x="1185863" y="3219450"/>
          <p14:tracePt t="24318" x="1185863" y="3173413"/>
          <p14:tracePt t="24326" x="1185863" y="3127375"/>
          <p14:tracePt t="24333" x="1193800" y="3100388"/>
          <p14:tracePt t="24342" x="1203325" y="3063875"/>
          <p14:tracePt t="24350" x="1249363" y="3000375"/>
          <p14:tracePt t="24357" x="1266825" y="2963863"/>
          <p14:tracePt t="24365" x="1293813" y="2917825"/>
          <p14:tracePt t="24373" x="1330325" y="2890838"/>
          <p14:tracePt t="24383" x="1376363" y="2836863"/>
          <p14:tracePt t="24390" x="1431925" y="2790825"/>
          <p14:tracePt t="24399" x="1495425" y="2754313"/>
          <p14:tracePt t="24404" x="1576388" y="2708275"/>
          <p14:tracePt t="24415" x="1631950" y="2690813"/>
          <p14:tracePt t="24422" x="1731963" y="2644775"/>
          <p14:tracePt t="24431" x="1831975" y="2617788"/>
          <p14:tracePt t="24440" x="1905000" y="2608263"/>
          <p14:tracePt t="24448" x="1968500" y="2581275"/>
          <p14:tracePt t="24454" x="2024063" y="2581275"/>
          <p14:tracePt t="24464" x="2070100" y="2581275"/>
          <p14:tracePt t="24471" x="2097088" y="2581275"/>
          <p14:tracePt t="24479" x="2114550" y="2581275"/>
          <p14:tracePt t="24486" x="2151063" y="2581275"/>
          <p14:tracePt t="24494" x="2187575" y="2598738"/>
          <p14:tracePt t="24503" x="2214563" y="2635250"/>
          <p14:tracePt t="24510" x="2224088" y="2662238"/>
          <p14:tracePt t="24520" x="2233613" y="2681288"/>
          <p14:tracePt t="24526" x="2251075" y="2708275"/>
          <p14:tracePt t="24534" x="2251075" y="2717800"/>
          <p14:tracePt t="24542" x="2251075" y="2754313"/>
          <p14:tracePt t="24550" x="2270125" y="2808288"/>
          <p14:tracePt t="24558" x="2279650" y="2873375"/>
          <p14:tracePt t="24567" x="2279650" y="2890838"/>
          <p14:tracePt t="24574" x="2279650" y="2927350"/>
          <p14:tracePt t="24583" x="2279650" y="2973388"/>
          <p14:tracePt t="24590" x="2279650" y="2990850"/>
          <p14:tracePt t="24598" x="2279650" y="3017838"/>
          <p14:tracePt t="24606" x="2279650" y="3036888"/>
          <p14:tracePt t="24615" x="2279650" y="3063875"/>
          <p14:tracePt t="24622" x="2279650" y="3090863"/>
          <p14:tracePt t="24632" x="2243138" y="3136900"/>
          <p14:tracePt t="24637" x="2206625" y="3173413"/>
          <p14:tracePt t="24647" x="2179638" y="3200400"/>
          <p14:tracePt t="24653" x="2114550" y="3273425"/>
          <p14:tracePt t="24663" x="2070100" y="3292475"/>
          <p14:tracePt t="24670" x="2005013" y="3328988"/>
          <p14:tracePt t="24678" x="1960563" y="3338513"/>
          <p14:tracePt t="24687" x="1895475" y="3365500"/>
          <p14:tracePt t="24693" x="1860550" y="3375025"/>
          <p14:tracePt t="24703" x="1814513" y="3392488"/>
          <p14:tracePt t="24710" x="1804988" y="3392488"/>
          <p14:tracePt t="24789" x="1795463" y="3392488"/>
          <p14:tracePt t="24797" x="1795463" y="3382963"/>
          <p14:tracePt t="24805" x="1804988" y="3355975"/>
          <p14:tracePt t="24813" x="1814513" y="3328988"/>
          <p14:tracePt t="24821" x="1851025" y="3292475"/>
          <p14:tracePt t="24830" x="1860550" y="3265488"/>
          <p14:tracePt t="24838" x="1868488" y="3209925"/>
          <p14:tracePt t="24848" x="1905000" y="3146425"/>
          <p14:tracePt t="24854" x="1941513" y="3082925"/>
          <p14:tracePt t="24864" x="1997075" y="3009900"/>
          <p14:tracePt t="24870" x="2051050" y="2927350"/>
          <p14:tracePt t="24879" x="2124075" y="2844800"/>
          <p14:tracePt t="24886" x="2197100" y="2763838"/>
          <p14:tracePt t="24900" x="2260600" y="2662238"/>
          <p14:tracePt t="24905" x="2333625" y="2598738"/>
          <p14:tracePt t="24910" x="2416175" y="2508250"/>
          <p14:tracePt t="24920" x="2470150" y="2425700"/>
          <p14:tracePt t="24931" x="2543175" y="2325688"/>
          <p14:tracePt t="24935" x="2598738" y="2243138"/>
          <p14:tracePt t="24942" x="2635250" y="2197100"/>
          <p14:tracePt t="24950" x="2652713" y="2152650"/>
          <p14:tracePt t="24957" x="2679700" y="2106613"/>
          <p14:tracePt t="24965" x="2698750" y="2060575"/>
          <p14:tracePt t="24973" x="2725738" y="2033588"/>
          <p14:tracePt t="24981" x="2735263" y="1997075"/>
          <p14:tracePt t="24990" x="2744788" y="1979613"/>
          <p14:tracePt t="25005" x="2752725" y="1951038"/>
          <p14:tracePt t="25013" x="2762250" y="1943100"/>
          <p14:tracePt t="25030" x="2762250" y="1933575"/>
          <p14:tracePt t="25085" x="2762250" y="1914525"/>
          <p14:tracePt t="25109" x="2762250" y="1906588"/>
          <p14:tracePt t="25118" x="2762250" y="1897063"/>
          <p14:tracePt t="25144" x="2762250" y="1878013"/>
          <p14:tracePt t="25174" x="2762250" y="1870075"/>
          <p14:tracePt t="25190" x="2752725" y="1860550"/>
          <p14:tracePt t="25206" x="2735263" y="1860550"/>
          <p14:tracePt t="25213" x="2725738" y="1860550"/>
          <p14:tracePt t="25222" x="2689225" y="1860550"/>
          <p14:tracePt t="25231" x="2671763" y="1851025"/>
          <p14:tracePt t="25238" x="2643188" y="1851025"/>
          <p14:tracePt t="25248" x="2625725" y="1841500"/>
          <p14:tracePt t="25254" x="2579688" y="1824038"/>
          <p14:tracePt t="25264" x="2543175" y="1804988"/>
          <p14:tracePt t="25270" x="2479675" y="1787525"/>
          <p14:tracePt t="25279" x="2443163" y="1768475"/>
          <p14:tracePt t="25286" x="2406650" y="1741488"/>
          <p14:tracePt t="25294" x="2389188" y="1731963"/>
          <p14:tracePt t="25320" x="2379663" y="1731963"/>
          <p14:tracePt t="25350" x="2370138" y="1724025"/>
          <p14:tracePt t="25517" x="2370138" y="1714500"/>
          <p14:tracePt t="25525" x="2406650" y="1704975"/>
          <p14:tracePt t="25533" x="2462213" y="1704975"/>
          <p14:tracePt t="25541" x="2498725" y="1704975"/>
          <p14:tracePt t="25549" x="2552700" y="1704975"/>
          <p14:tracePt t="25557" x="2616200" y="1704975"/>
          <p14:tracePt t="25565" x="2708275" y="1704975"/>
          <p14:tracePt t="25573" x="2781300" y="1704975"/>
          <p14:tracePt t="25581" x="2871788" y="1697038"/>
          <p14:tracePt t="25589" x="2917825" y="1697038"/>
          <p14:tracePt t="25597" x="2990850" y="1660525"/>
          <p14:tracePt t="25605" x="3027363" y="1660525"/>
          <p14:tracePt t="25613" x="3071813" y="1660525"/>
          <p14:tracePt t="25621" x="3108325" y="1660525"/>
          <p14:tracePt t="25630" x="3163888" y="1660525"/>
          <p14:tracePt t="25637" x="3171825" y="1660525"/>
          <p14:tracePt t="25646" x="3190875" y="1660525"/>
          <p14:tracePt t="25710" x="3200400" y="1660525"/>
          <p14:tracePt t="25727" x="3208338" y="1660525"/>
          <p14:tracePt t="25737" x="3236913" y="1660525"/>
          <p14:tracePt t="25742" x="3244850" y="1660525"/>
          <p14:tracePt t="25752" x="3273425" y="1660525"/>
          <p14:tracePt t="25758" x="3281363" y="1660525"/>
          <p14:tracePt t="25766" x="3300413" y="1660525"/>
          <p14:tracePt t="25773" x="3327400" y="1660525"/>
          <p14:tracePt t="25781" x="3363913" y="1660525"/>
          <p14:tracePt t="25789" x="3382963" y="1660525"/>
          <p14:tracePt t="25797" x="3409950" y="1660525"/>
          <p14:tracePt t="25805" x="3427413" y="1660525"/>
          <p14:tracePt t="25813" x="3436938" y="1660525"/>
          <p14:tracePt t="25821" x="3455988" y="1660525"/>
          <p14:tracePt t="25830" x="3473450" y="1660525"/>
          <p14:tracePt t="25837" x="3482975" y="1660525"/>
          <p14:tracePt t="25846" x="3500438" y="1660525"/>
          <p14:tracePt t="26093" x="3509963" y="1660525"/>
          <p14:tracePt t="26126" x="3509963" y="1668463"/>
          <p14:tracePt t="26149" x="3509963" y="1677988"/>
          <p14:tracePt t="26165" x="3509963" y="1687513"/>
          <p14:tracePt t="26173" x="3509963" y="1697038"/>
          <p14:tracePt t="26182" x="3509963" y="1704975"/>
          <p14:tracePt t="26190" x="3509963" y="1724025"/>
          <p14:tracePt t="26198" x="3509963" y="1731963"/>
          <p14:tracePt t="26209" x="3509963" y="1741488"/>
          <p14:tracePt t="26214" x="3509963" y="1760538"/>
          <p14:tracePt t="26224" x="3509963" y="1768475"/>
          <p14:tracePt t="26229" x="3509963" y="1778000"/>
          <p14:tracePt t="26286" x="3509963" y="1787525"/>
          <p14:tracePt t="26293" x="3519488" y="1787525"/>
          <p14:tracePt t="26301" x="3546475" y="1768475"/>
          <p14:tracePt t="26309" x="3563938" y="1751013"/>
          <p14:tracePt t="26317" x="3582988" y="1731963"/>
          <p14:tracePt t="26325" x="3619500" y="1697038"/>
          <p14:tracePt t="26333" x="3636963" y="1677988"/>
          <p14:tracePt t="26342" x="3665538" y="1651000"/>
          <p14:tracePt t="26349" x="3673475" y="1631950"/>
          <p14:tracePt t="26357" x="3709988" y="1587500"/>
          <p14:tracePt t="26365" x="3765550" y="1531938"/>
          <p14:tracePt t="26373" x="3802063" y="1485900"/>
          <p14:tracePt t="26381" x="3865563" y="1422400"/>
          <p14:tracePt t="26389" x="3938588" y="1331913"/>
          <p14:tracePt t="26397" x="4002088" y="1231900"/>
          <p14:tracePt t="26405" x="4129088" y="1112838"/>
          <p14:tracePt t="26414" x="4211638" y="993775"/>
          <p14:tracePt t="26422" x="4321175" y="874713"/>
          <p14:tracePt t="26430" x="4421188" y="757238"/>
          <p14:tracePt t="29865" x="6199188" y="665163"/>
          <p14:tracePt t="29870" x="6272213" y="747713"/>
          <p14:tracePt t="29879" x="6345238" y="866775"/>
          <p14:tracePt t="29898" x="6581775" y="1085850"/>
          <p14:tracePt t="29903" x="6737350" y="1195388"/>
          <p14:tracePt t="29910" x="6892925" y="1322388"/>
          <p14:tracePt t="29918" x="7083425" y="1458913"/>
          <p14:tracePt t="29929" x="7348538" y="1624013"/>
          <p14:tracePt t="29935" x="7639050" y="1814513"/>
          <p14:tracePt t="29942" x="7904163" y="1997075"/>
          <p14:tracePt t="29952" x="8140700" y="2189163"/>
          <p14:tracePt t="29958" x="8342313" y="2379663"/>
          <p14:tracePt t="29967" x="8532813" y="2498725"/>
          <p14:tracePt t="29974" x="8751888" y="2644775"/>
          <p14:tracePt t="29984" x="8907463" y="2754313"/>
          <p14:tracePt t="29990" x="9061450" y="2827338"/>
          <p14:tracePt t="37294" x="8588375" y="3565525"/>
          <p14:tracePt t="37302" x="8132763" y="3519488"/>
          <p14:tracePt t="37310" x="7748588" y="3492500"/>
          <p14:tracePt t="37318" x="7356475" y="3429000"/>
          <p14:tracePt t="37326" x="7092950" y="3429000"/>
          <p14:tracePt t="37334" x="6910388" y="3429000"/>
          <p14:tracePt t="37342" x="6746875" y="3429000"/>
          <p14:tracePt t="37350" x="6637338" y="3429000"/>
          <p14:tracePt t="37358" x="6545263" y="3429000"/>
          <p14:tracePt t="37366" x="6491288" y="3429000"/>
          <p14:tracePt t="37374" x="6408738" y="3446463"/>
          <p14:tracePt t="37382" x="6372225" y="3446463"/>
          <p14:tracePt t="37390" x="6299200" y="3475038"/>
          <p14:tracePt t="37398" x="6226175" y="3475038"/>
          <p14:tracePt t="37406" x="6126163" y="3502025"/>
          <p14:tracePt t="37415" x="6016625" y="3502025"/>
          <p14:tracePt t="37422" x="5889625" y="3502025"/>
          <p14:tracePt t="37430" x="5761038" y="3502025"/>
          <p14:tracePt t="37438" x="5616575" y="3502025"/>
          <p14:tracePt t="37448" x="5461000" y="3502025"/>
          <p14:tracePt t="37454" x="5297488" y="3502025"/>
          <p14:tracePt t="37464" x="5132388" y="3502025"/>
          <p14:tracePt t="37470" x="4986338" y="3502025"/>
          <p14:tracePt t="37480" x="4859338" y="3502025"/>
          <p14:tracePt t="37488" x="4767263" y="3502025"/>
          <p14:tracePt t="37496" x="4722813" y="3502025"/>
          <p14:tracePt t="37502" x="4695825" y="3502025"/>
          <p14:tracePt t="37510" x="4686300" y="3502025"/>
          <p14:tracePt t="37542" x="4686300" y="3511550"/>
          <p14:tracePt t="37550" x="4695825" y="3511550"/>
          <p14:tracePt t="37566" x="4703763" y="3511550"/>
          <p14:tracePt t="37582" x="4722813" y="3511550"/>
          <p14:tracePt t="37598" x="4722813" y="3519488"/>
          <p14:tracePt t="37630" x="4722813" y="3529013"/>
          <p14:tracePt t="37645" x="4722813" y="3538538"/>
          <p14:tracePt t="37688" x="4722813" y="3556000"/>
          <p14:tracePt t="37694" x="4630738" y="3592513"/>
          <p14:tracePt t="37703" x="4540250" y="3611563"/>
          <p14:tracePt t="37710" x="4476750" y="3621088"/>
          <p14:tracePt t="37718" x="4403725" y="3629025"/>
          <p14:tracePt t="37726" x="4340225" y="3675063"/>
          <p14:tracePt t="37734" x="4238625" y="3684588"/>
          <p14:tracePt t="37742" x="4184650" y="3694113"/>
          <p14:tracePt t="37750" x="4111625" y="3694113"/>
          <p14:tracePt t="37758" x="4029075" y="3721100"/>
          <p14:tracePt t="37768" x="3975100" y="3721100"/>
          <p14:tracePt t="37774" x="3919538" y="3721100"/>
          <p14:tracePt t="37782" x="3875088" y="3721100"/>
          <p14:tracePt t="37790" x="3819525" y="3721100"/>
          <p14:tracePt t="37798" x="3783013" y="3721100"/>
          <p14:tracePt t="37806" x="3709988" y="3721100"/>
          <p14:tracePt t="37814" x="3656013" y="3721100"/>
          <p14:tracePt t="37822" x="3582988" y="3721100"/>
          <p14:tracePt t="37830" x="3500438" y="3721100"/>
          <p14:tracePt t="37838" x="3446463" y="3694113"/>
          <p14:tracePt t="37846" x="3382963" y="3657600"/>
          <p14:tracePt t="37854" x="3336925" y="3648075"/>
          <p14:tracePt t="37863" x="3309938" y="3611563"/>
          <p14:tracePt t="37870" x="3281363" y="3602038"/>
          <p14:tracePt t="37880" x="3244850" y="3584575"/>
          <p14:tracePt t="37888" x="3227388" y="3565525"/>
          <p14:tracePt t="37898" x="3190875" y="3529013"/>
          <p14:tracePt t="37902" x="3181350" y="3511550"/>
          <p14:tracePt t="37910" x="3171825" y="3482975"/>
          <p14:tracePt t="37919" x="3171825" y="3455988"/>
          <p14:tracePt t="37926" x="3171825" y="3429000"/>
          <p14:tracePt t="37935" x="3171825" y="3392488"/>
          <p14:tracePt t="37942" x="3171825" y="3338513"/>
          <p14:tracePt t="37950" x="3171825" y="3282950"/>
          <p14:tracePt t="37958" x="3171825" y="3228975"/>
          <p14:tracePt t="37966" x="3171825" y="3182938"/>
          <p14:tracePt t="37974" x="3171825" y="3146425"/>
          <p14:tracePt t="37982" x="3181350" y="3100388"/>
          <p14:tracePt t="37990" x="3190875" y="3073400"/>
          <p14:tracePt t="37998" x="3217863" y="3027363"/>
          <p14:tracePt t="38006" x="3227388" y="3009900"/>
          <p14:tracePt t="38014" x="3244850" y="2963863"/>
          <p14:tracePt t="38022" x="3254375" y="2936875"/>
          <p14:tracePt t="38030" x="3263900" y="2917825"/>
          <p14:tracePt t="38038" x="3290888" y="2890838"/>
          <p14:tracePt t="38046" x="3290888" y="2881313"/>
          <p14:tracePt t="38054" x="3300413" y="2873375"/>
          <p14:tracePt t="38062" x="3317875" y="2863850"/>
          <p14:tracePt t="38069" x="3336925" y="2844800"/>
          <p14:tracePt t="38079" x="3346450" y="2844800"/>
          <p14:tracePt t="38085" x="3382963" y="2836863"/>
          <p14:tracePt t="38095" x="3409950" y="2836863"/>
          <p14:tracePt t="38101" x="3446463" y="2836863"/>
          <p14:tracePt t="38109" x="3482975" y="2836863"/>
          <p14:tracePt t="38117" x="3527425" y="2827338"/>
          <p14:tracePt t="38125" x="3546475" y="2827338"/>
          <p14:tracePt t="38141" x="3563938" y="2827338"/>
          <p14:tracePt t="38166" x="3573463" y="2827338"/>
          <p14:tracePt t="38174" x="3582988" y="2827338"/>
          <p14:tracePt t="38182" x="3600450" y="2827338"/>
          <p14:tracePt t="38190" x="3609975" y="2827338"/>
          <p14:tracePt t="38198" x="3619500" y="2827338"/>
          <p14:tracePt t="38206" x="3636963" y="2836863"/>
          <p14:tracePt t="38214" x="3656013" y="2844800"/>
          <p14:tracePt t="38222" x="3673475" y="2844800"/>
          <p14:tracePt t="38229" x="3709988" y="2863850"/>
          <p14:tracePt t="38238" x="3729038" y="2881313"/>
          <p14:tracePt t="38246" x="3746500" y="2890838"/>
          <p14:tracePt t="38270" x="3756025" y="2900363"/>
          <p14:tracePt t="38286" x="3756025" y="2917825"/>
          <p14:tracePt t="38296" x="3765550" y="2936875"/>
          <p14:tracePt t="38310" x="3765550" y="2963863"/>
          <p14:tracePt t="38318" x="3765550" y="2973388"/>
          <p14:tracePt t="38326" x="3765550" y="2982913"/>
          <p14:tracePt t="38334" x="3765550" y="2990850"/>
          <p14:tracePt t="38342" x="3765550" y="3017838"/>
          <p14:tracePt t="38351" x="3765550" y="3027363"/>
          <p14:tracePt t="38358" x="3765550" y="3063875"/>
          <p14:tracePt t="38367" x="3765550" y="3073400"/>
          <p14:tracePt t="38382" x="3765550" y="3100388"/>
          <p14:tracePt t="38391" x="3765550" y="3109913"/>
          <p14:tracePt t="38398" x="3765550" y="3136900"/>
          <p14:tracePt t="38406" x="3765550" y="3155950"/>
          <p14:tracePt t="38414" x="3765550" y="3182938"/>
          <p14:tracePt t="38422" x="3765550" y="3209925"/>
          <p14:tracePt t="38430" x="3756025" y="3246438"/>
          <p14:tracePt t="38438" x="3746500" y="3265488"/>
          <p14:tracePt t="38446" x="3738563" y="3292475"/>
          <p14:tracePt t="38454" x="3709988" y="3319463"/>
          <p14:tracePt t="38462" x="3702050" y="3328988"/>
          <p14:tracePt t="38470" x="3656013" y="3375025"/>
          <p14:tracePt t="38479" x="3636963" y="3392488"/>
          <p14:tracePt t="38486" x="3629025" y="3402013"/>
          <p14:tracePt t="38495" x="3609975" y="3419475"/>
          <p14:tracePt t="38502" x="3582988" y="3429000"/>
          <p14:tracePt t="38510" x="3556000" y="3446463"/>
          <p14:tracePt t="38526" x="3536950" y="3455988"/>
          <p14:tracePt t="38534" x="3527425" y="3455988"/>
          <p14:tracePt t="38542" x="3509963" y="3455988"/>
          <p14:tracePt t="38550" x="3500438" y="3455988"/>
          <p14:tracePt t="38558" x="3482975" y="3455988"/>
          <p14:tracePt t="38965" x="3490913" y="3446463"/>
          <p14:tracePt t="38973" x="3509963" y="3429000"/>
          <p14:tracePt t="38981" x="3519488" y="3419475"/>
          <p14:tracePt t="38989" x="3527425" y="3419475"/>
          <p14:tracePt t="38997" x="3536950" y="3411538"/>
          <p14:tracePt t="39013" x="3556000" y="3402013"/>
          <p14:tracePt t="39045" x="3556000" y="3392488"/>
          <p14:tracePt t="39193" x="3563938" y="3392488"/>
          <p14:tracePt t="39207" x="3582988" y="3392488"/>
          <p14:tracePt t="39247" x="3592513" y="3392488"/>
          <p14:tracePt t="39262" x="3600450" y="3392488"/>
          <p14:tracePt t="39286" x="3609975" y="3392488"/>
          <p14:tracePt t="39294" x="3629025" y="3392488"/>
          <p14:tracePt t="39318" x="3629025" y="3382963"/>
          <p14:tracePt t="39326" x="3636963" y="3382963"/>
          <p14:tracePt t="39334" x="3656013" y="3365500"/>
          <p14:tracePt t="39342" x="3673475" y="3355975"/>
          <p14:tracePt t="39350" x="3683000" y="3346450"/>
          <p14:tracePt t="39358" x="3692525" y="3346450"/>
          <p14:tracePt t="39377" x="3709988" y="3338513"/>
          <p14:tracePt t="39382" x="3719513" y="3338513"/>
          <p14:tracePt t="39414" x="3729038" y="3328988"/>
          <p14:tracePt t="39462" x="3738563" y="3319463"/>
          <p14:tracePt t="39542" x="3738563" y="3309938"/>
          <p14:tracePt t="39558" x="3738563" y="3302000"/>
          <p14:tracePt t="39566" x="3738563" y="3292475"/>
          <p14:tracePt t="39606" x="3738563" y="3282950"/>
          <p14:tracePt t="39662" x="3729038" y="3282950"/>
          <p14:tracePt t="39679" x="3729038" y="3273425"/>
          <p14:tracePt t="39686" x="3719513" y="3273425"/>
          <p14:tracePt t="39701" x="3709988" y="3273425"/>
          <p14:tracePt t="39717" x="3692525" y="3273425"/>
          <p14:tracePt t="39725" x="3683000" y="3273425"/>
          <p14:tracePt t="39749" x="3673475" y="3273425"/>
          <p14:tracePt t="39773" x="3656013" y="3273425"/>
          <p14:tracePt t="39781" x="3646488" y="3255963"/>
          <p14:tracePt t="39790" x="3636963" y="3236913"/>
          <p14:tracePt t="39814" x="3629025" y="3219450"/>
          <p14:tracePt t="39823" x="3619500" y="3192463"/>
          <p14:tracePt t="39830" x="3619500" y="3182938"/>
          <p14:tracePt t="39839" x="3592513" y="3155950"/>
          <p14:tracePt t="39846" x="3582988" y="3136900"/>
          <p14:tracePt t="39854" x="3573463" y="3100388"/>
          <p14:tracePt t="39863" x="3546475" y="3063875"/>
          <p14:tracePt t="39871" x="3536950" y="3027363"/>
          <p14:tracePt t="39880" x="3527425" y="2990850"/>
          <p14:tracePt t="39886" x="3519488" y="2973388"/>
          <p14:tracePt t="39900" x="3490913" y="2946400"/>
          <p14:tracePt t="39903" x="3482975" y="2900363"/>
          <p14:tracePt t="39912" x="3473450" y="2873375"/>
          <p14:tracePt t="39926" x="3473450" y="2836863"/>
          <p14:tracePt t="39934" x="3463925" y="2800350"/>
          <p14:tracePt t="39942" x="3446463" y="2771775"/>
          <p14:tracePt t="39950" x="3446463" y="2744788"/>
          <p14:tracePt t="39958" x="3446463" y="2727325"/>
          <p14:tracePt t="39966" x="3436938" y="2698750"/>
          <p14:tracePt t="39974" x="3419475" y="2654300"/>
          <p14:tracePt t="39982" x="3409950" y="2635250"/>
          <p14:tracePt t="39990" x="3409950" y="2589213"/>
          <p14:tracePt t="39999" x="3390900" y="2571750"/>
          <p14:tracePt t="40006" x="3382963" y="2535238"/>
          <p14:tracePt t="40015" x="3382963" y="2489200"/>
          <p14:tracePt t="40021" x="3373438" y="2462213"/>
          <p14:tracePt t="40031" x="3363913" y="2444750"/>
          <p14:tracePt t="40037" x="3346450" y="2408238"/>
          <p14:tracePt t="40044" x="3327400" y="2389188"/>
          <p14:tracePt t="40053" x="3327400" y="2371725"/>
          <p14:tracePt t="40061" x="3317875" y="2352675"/>
          <p14:tracePt t="40069" x="3300413" y="2335213"/>
          <p14:tracePt t="40077" x="3290888" y="2325688"/>
          <p14:tracePt t="40085" x="3281363" y="2325688"/>
          <p14:tracePt t="40094" x="3281363" y="2316163"/>
          <p14:tracePt t="40101" x="3273425" y="2306638"/>
          <p14:tracePt t="40109" x="3273425" y="2298700"/>
          <p14:tracePt t="40117" x="3254375" y="2279650"/>
          <p14:tracePt t="40125" x="3244850" y="2262188"/>
          <p14:tracePt t="40141" x="3236913" y="2252663"/>
          <p14:tracePt t="40149" x="3227388" y="2233613"/>
          <p14:tracePt t="40157" x="3227388" y="2225675"/>
          <p14:tracePt t="40165" x="3227388" y="2216150"/>
          <p14:tracePt t="40173" x="3227388" y="2206625"/>
          <p14:tracePt t="40182" x="3227388" y="2189163"/>
          <p14:tracePt t="40189" x="3227388" y="2179638"/>
          <p14:tracePt t="40197" x="3227388" y="2170113"/>
          <p14:tracePt t="40205" x="3227388" y="2160588"/>
          <p14:tracePt t="40213" x="3217863" y="2152650"/>
          <p14:tracePt t="40238" x="3217863" y="2143125"/>
          <p14:tracePt t="40253" x="3217863" y="2133600"/>
          <p14:tracePt t="40279" x="3217863" y="2125663"/>
          <p14:tracePt t="40286" x="3217863" y="2116138"/>
          <p14:tracePt t="40495" x="3217863" y="2106613"/>
          <p14:tracePt t="40518" x="3217863" y="2097088"/>
          <p14:tracePt t="40534" x="3217863" y="2089150"/>
          <p14:tracePt t="40542" x="3217863" y="2070100"/>
          <p14:tracePt t="40549" x="3208338" y="2052638"/>
          <p14:tracePt t="40566" x="3200400" y="2033588"/>
          <p14:tracePt t="40574" x="3200400" y="2016125"/>
          <p14:tracePt t="40581" x="3200400" y="1997075"/>
          <p14:tracePt t="40589" x="3190875" y="1979613"/>
          <p14:tracePt t="40597" x="3181350" y="1960563"/>
          <p14:tracePt t="40606" x="3181350" y="1951038"/>
          <p14:tracePt t="40613" x="3163888" y="1933575"/>
          <p14:tracePt t="40622" x="3163888" y="1914525"/>
          <p14:tracePt t="40630" x="3163888" y="1906588"/>
          <p14:tracePt t="40637" x="3163888" y="1887538"/>
          <p14:tracePt t="40645" x="3163888" y="1878013"/>
          <p14:tracePt t="40653" x="3163888" y="1870075"/>
          <p14:tracePt t="40662" x="3163888" y="1841500"/>
          <p14:tracePt t="40669" x="3163888" y="1833563"/>
          <p14:tracePt t="40678" x="3163888" y="1824038"/>
          <p14:tracePt t="40695" x="3154363" y="1804988"/>
          <p14:tracePt t="40790" x="3154363" y="1797050"/>
          <p14:tracePt t="40800" x="3171825" y="1797050"/>
          <p14:tracePt t="40807" x="3200400" y="1797050"/>
          <p14:tracePt t="40816" x="3236913" y="1797050"/>
          <p14:tracePt t="40822" x="3263900" y="1804988"/>
          <p14:tracePt t="40832" x="3317875" y="1814513"/>
          <p14:tracePt t="40838" x="3390900" y="1824038"/>
          <p14:tracePt t="40848" x="3490913" y="1851025"/>
          <p14:tracePt t="40855" x="3546475" y="1870075"/>
          <p14:tracePt t="40863" x="3582988" y="1878013"/>
          <p14:tracePt t="40870" x="3619500" y="1878013"/>
          <p14:tracePt t="40884" x="3646488" y="1878013"/>
          <p14:tracePt t="40896" x="3673475" y="1878013"/>
          <p14:tracePt t="41151" x="3683000" y="1887538"/>
          <p14:tracePt t="41160" x="3683000" y="1906588"/>
          <p14:tracePt t="41166" x="3683000" y="1914525"/>
          <p14:tracePt t="41174" x="3683000" y="1960563"/>
          <p14:tracePt t="41184" x="3683000" y="1987550"/>
          <p14:tracePt t="41191" x="3683000" y="2043113"/>
          <p14:tracePt t="41198" x="3683000" y="2089150"/>
          <p14:tracePt t="41207" x="3683000" y="2116138"/>
          <p14:tracePt t="41215" x="3683000" y="2170113"/>
          <p14:tracePt t="41222" x="3665538" y="2216150"/>
          <p14:tracePt t="41230" x="3665538" y="2225675"/>
          <p14:tracePt t="41238" x="3665538" y="2252663"/>
          <p14:tracePt t="41254" x="3665538" y="2262188"/>
          <p14:tracePt t="41262" x="3656013" y="2270125"/>
          <p14:tracePt t="41312" x="3656013" y="2289175"/>
          <p14:tracePt t="41318" x="3656013" y="2306638"/>
          <p14:tracePt t="41325" x="3656013" y="2316163"/>
          <p14:tracePt t="41342" x="3646488" y="2343150"/>
          <p14:tracePt t="41358" x="3646488" y="2352675"/>
          <p14:tracePt t="41373" x="3646488" y="2371725"/>
          <p14:tracePt t="41381" x="3636963" y="2379663"/>
          <p14:tracePt t="41389" x="3636963" y="2389188"/>
          <p14:tracePt t="41397" x="3636963" y="2416175"/>
          <p14:tracePt t="41405" x="3636963" y="2425700"/>
          <p14:tracePt t="41413" x="3636963" y="2435225"/>
          <p14:tracePt t="41421" x="3636963" y="2452688"/>
          <p14:tracePt t="41429" x="3636963" y="2462213"/>
          <p14:tracePt t="41445" x="3629025" y="2471738"/>
          <p14:tracePt t="41453" x="3619500" y="2481263"/>
          <p14:tracePt t="42799" x="3619500" y="2498725"/>
          <p14:tracePt t="42806" x="3609975" y="2508250"/>
          <p14:tracePt t="44062" x="3600450" y="2508250"/>
          <p14:tracePt t="44141" x="3600450" y="2498725"/>
          <p14:tracePt t="44222" x="3600450" y="2489200"/>
          <p14:tracePt t="44430" x="3609975" y="2481263"/>
          <p14:tracePt t="44551" x="3619500" y="2462213"/>
          <p14:tracePt t="44686" x="3629025" y="2462213"/>
          <p14:tracePt t="44719" x="3656013" y="2452688"/>
          <p14:tracePt t="44910" x="3665538" y="2452688"/>
          <p14:tracePt t="44926" x="3692525" y="2452688"/>
          <p14:tracePt t="44936" x="3709988" y="2452688"/>
          <p14:tracePt t="44942" x="3738563" y="2452688"/>
          <p14:tracePt t="44951" x="3756025" y="2452688"/>
          <p14:tracePt t="44967" x="3783013" y="2452688"/>
          <p14:tracePt t="44974" x="3802063" y="2452688"/>
          <p14:tracePt t="44982" x="3829050" y="2452688"/>
          <p14:tracePt t="44990" x="3846513" y="2452688"/>
          <p14:tracePt t="44998" x="3892550" y="2452688"/>
          <p14:tracePt t="45006" x="3919538" y="2452688"/>
          <p14:tracePt t="45014" x="3948113" y="2452688"/>
          <p14:tracePt t="45022" x="3984625" y="2452688"/>
          <p14:tracePt t="45030" x="3992563" y="2452688"/>
          <p14:tracePt t="45038" x="4011613" y="2452688"/>
          <p14:tracePt t="45047" x="4021138" y="2452688"/>
          <p14:tracePt t="45063" x="4038600" y="2452688"/>
          <p14:tracePt t="45070" x="4065588" y="2452688"/>
          <p14:tracePt t="45079" x="4075113" y="2462213"/>
          <p14:tracePt t="45086" x="4084638" y="2471738"/>
          <p14:tracePt t="45230" x="4075113" y="2471738"/>
          <p14:tracePt t="45238" x="4038600" y="2471738"/>
          <p14:tracePt t="45246" x="4021138" y="2471738"/>
          <p14:tracePt t="45254" x="4011613" y="2471738"/>
          <p14:tracePt t="45263" x="3992563" y="2471738"/>
          <p14:tracePt t="45270" x="3984625" y="2471738"/>
          <p14:tracePt t="45279" x="3975100" y="2471738"/>
          <p14:tracePt t="45381" x="3975100" y="2462213"/>
          <p14:tracePt t="45391" x="3975100" y="2444750"/>
          <p14:tracePt t="45396" x="3975100" y="2435225"/>
          <p14:tracePt t="45405" x="4002088" y="2398713"/>
          <p14:tracePt t="45413" x="4065588" y="2352675"/>
          <p14:tracePt t="45421" x="4129088" y="2306638"/>
          <p14:tracePt t="45428" x="4194175" y="2262188"/>
          <p14:tracePt t="45437" x="4267200" y="2206625"/>
          <p14:tracePt t="45446" x="4330700" y="2152650"/>
          <p14:tracePt t="45457" x="4413250" y="2089150"/>
          <p14:tracePt t="45463" x="4457700" y="2033588"/>
          <p14:tracePt t="45470" x="4494213" y="2016125"/>
          <p14:tracePt t="45480" x="4540250" y="1970088"/>
          <p14:tracePt t="45486" x="4567238" y="1951038"/>
          <p14:tracePt t="45497" x="4613275" y="1906588"/>
          <p14:tracePt t="45502" x="4622800" y="1878013"/>
          <p14:tracePt t="45511" x="4640263" y="1851025"/>
          <p14:tracePt t="45517" x="4667250" y="1824038"/>
          <p14:tracePt t="45525" x="4667250" y="1797050"/>
          <p14:tracePt t="45533" x="4686300" y="1751013"/>
          <p14:tracePt t="45540" x="4722813" y="1687513"/>
          <p14:tracePt t="45549" x="4749800" y="1641475"/>
          <p14:tracePt t="45557" x="4786313" y="1595438"/>
          <p14:tracePt t="45564" x="4822825" y="1495425"/>
          <p14:tracePt t="45573" x="4859338" y="1449388"/>
          <p14:tracePt t="45581" x="4913313" y="1368425"/>
          <p14:tracePt t="45589" x="4949825" y="1303338"/>
          <p14:tracePt t="45597" x="5005388" y="1231900"/>
          <p14:tracePt t="45605" x="5059363" y="1166813"/>
          <p14:tracePt t="45613" x="5095875" y="1122363"/>
          <p14:tracePt t="45621" x="5132388" y="1076325"/>
          <p14:tracePt t="45629" x="5195888" y="1020763"/>
          <p14:tracePt t="45637" x="5241925" y="984250"/>
          <p14:tracePt t="45644" x="5278438" y="957263"/>
          <p14:tracePt t="45653" x="5334000" y="930275"/>
          <p14:tracePt t="45661" x="5387975" y="874713"/>
          <p14:tracePt t="45669" x="5451475" y="811213"/>
          <p14:tracePt t="45677" x="5534025" y="738188"/>
          <p14:tracePt t="45685" x="5607050" y="674688"/>
          <p14:tracePt t="49533" x="5716588" y="711200"/>
          <p14:tracePt t="49542" x="5716588" y="757238"/>
          <p14:tracePt t="49549" x="5716588" y="811213"/>
          <p14:tracePt t="49557" x="5716588" y="847725"/>
          <p14:tracePt t="49565" x="5716588" y="893763"/>
          <p14:tracePt t="49573" x="5716588" y="930275"/>
          <p14:tracePt t="49581" x="5716588" y="984250"/>
          <p14:tracePt t="49589" x="5716588" y="1039813"/>
          <p14:tracePt t="49597" x="5716588" y="1103313"/>
          <p14:tracePt t="49605" x="5716588" y="1195388"/>
          <p14:tracePt t="49614" x="5697538" y="1322388"/>
          <p14:tracePt t="49621" x="5688013" y="1431925"/>
          <p14:tracePt t="49629" x="5643563" y="1568450"/>
          <p14:tracePt t="49637" x="5624513" y="1677988"/>
          <p14:tracePt t="49647" x="5624513" y="1751013"/>
          <p14:tracePt t="49654" x="5616575" y="1814513"/>
          <p14:tracePt t="49662" x="5616575" y="1870075"/>
          <p14:tracePt t="49670" x="5597525" y="1897063"/>
          <p14:tracePt t="49679" x="5597525" y="1906588"/>
          <p14:tracePt t="49686" x="5597525" y="1914525"/>
          <p14:tracePt t="49695" x="5597525" y="1924050"/>
          <p14:tracePt t="49718" x="5597525" y="1943100"/>
          <p14:tracePt t="49765" x="5597525" y="1951038"/>
          <p14:tracePt t="49773" x="5597525" y="1979613"/>
          <p14:tracePt t="49782" x="5597525" y="1997075"/>
          <p14:tracePt t="49789" x="5597525" y="2043113"/>
          <p14:tracePt t="49798" x="5597525" y="2097088"/>
          <p14:tracePt t="49805" x="5597525" y="2152650"/>
          <p14:tracePt t="49813" x="5597525" y="2225675"/>
          <p14:tracePt t="49821" x="5597525" y="2298700"/>
          <p14:tracePt t="49829" x="5597525" y="2352675"/>
          <p14:tracePt t="49837" x="5597525" y="2444750"/>
          <p14:tracePt t="49845" x="5597525" y="2508250"/>
          <p14:tracePt t="49853" x="5597525" y="2562225"/>
          <p14:tracePt t="49862" x="5597525" y="2635250"/>
          <p14:tracePt t="49869" x="5597525" y="2727325"/>
          <p14:tracePt t="49878" x="5580063" y="2817813"/>
          <p14:tracePt t="49885" x="5551488" y="2917825"/>
          <p14:tracePt t="49896" x="5514975" y="3027363"/>
          <p14:tracePt t="49901" x="5497513" y="3109913"/>
          <p14:tracePt t="49911" x="5470525" y="3200400"/>
          <p14:tracePt t="49917" x="5451475" y="3246438"/>
          <p14:tracePt t="49928" x="5434013" y="3292475"/>
          <p14:tracePt t="49933" x="5397500" y="3355975"/>
          <p14:tracePt t="49942" x="5360988" y="3419475"/>
          <p14:tracePt t="49949" x="5324475" y="3465513"/>
          <p14:tracePt t="49958" x="5287963" y="3548063"/>
          <p14:tracePt t="49965" x="5251450" y="3592513"/>
          <p14:tracePt t="49973" x="5178425" y="3675063"/>
          <p14:tracePt t="49981" x="5105400" y="3775075"/>
          <p14:tracePt t="49990" x="5059363" y="3848100"/>
          <p14:tracePt t="49997" x="4986338" y="3948113"/>
          <p14:tracePt t="50006" x="4922838" y="4049713"/>
          <p14:tracePt t="50013" x="4868863" y="4140200"/>
          <p14:tracePt t="50021" x="4813300" y="4259263"/>
          <p14:tracePt t="50031" x="4759325" y="4340225"/>
          <p14:tracePt t="50037" x="4722813" y="4405313"/>
          <p14:tracePt t="50047" x="4713288" y="4422775"/>
          <p14:tracePt t="50053" x="4703763" y="4441825"/>
          <p14:tracePt t="50062" x="4695825" y="4449763"/>
          <p14:tracePt t="50134" x="4695825" y="4468813"/>
          <p14:tracePt t="50143" x="4695825" y="4478338"/>
          <p14:tracePt t="50150" x="4676775" y="4505325"/>
          <p14:tracePt t="50158" x="4640263" y="4522788"/>
          <p14:tracePt t="50166" x="4613275" y="4551363"/>
          <p14:tracePt t="50175" x="4586288" y="4578350"/>
          <p14:tracePt t="50182" x="4576763" y="4587875"/>
          <p14:tracePt t="50190" x="4557713" y="4595813"/>
          <p14:tracePt t="50198" x="4540250" y="4595813"/>
          <p14:tracePt t="50207" x="4521200" y="4614863"/>
          <p14:tracePt t="50213" x="4513263" y="4614863"/>
          <p14:tracePt t="50229" x="4513263" y="4624388"/>
          <p14:tracePt t="50253" x="4503738" y="4632325"/>
          <p14:tracePt t="50261" x="4484688" y="4632325"/>
          <p14:tracePt t="50269" x="4476750" y="4632325"/>
          <p14:tracePt t="50277" x="4457700" y="4632325"/>
          <p14:tracePt t="50285" x="4421188" y="4632325"/>
          <p14:tracePt t="50294" x="4394200" y="4632325"/>
          <p14:tracePt t="50301" x="4340225" y="4632325"/>
          <p14:tracePt t="50311" x="4303713" y="4632325"/>
          <p14:tracePt t="50317" x="4284663" y="4632325"/>
          <p14:tracePt t="50327" x="4257675" y="4632325"/>
          <p14:tracePt t="50334" x="4238625" y="4632325"/>
          <p14:tracePt t="50342" x="4202113" y="4632325"/>
          <p14:tracePt t="50349" x="4194175" y="4632325"/>
          <p14:tracePt t="50357" x="4175125" y="4632325"/>
          <p14:tracePt t="50365" x="4138613" y="4632325"/>
          <p14:tracePt t="50374" x="4138613" y="4641850"/>
          <p14:tracePt t="50382" x="4111625" y="4641850"/>
          <p14:tracePt t="50390" x="4094163" y="4660900"/>
          <p14:tracePt t="50396" x="4075113" y="4660900"/>
          <p14:tracePt t="50405" x="4065588" y="4660900"/>
          <p14:tracePt t="50413" x="4057650" y="4668838"/>
          <p14:tracePt t="50428" x="4048125" y="4668838"/>
          <p14:tracePt t="50437" x="4029075" y="4668838"/>
          <p14:tracePt t="50445" x="4021138" y="4668838"/>
          <p14:tracePt t="50461" x="4011613" y="4668838"/>
          <p14:tracePt t="50477" x="3992563" y="4668838"/>
          <p14:tracePt t="50486" x="3984625" y="4668838"/>
          <p14:tracePt t="50526" x="3975100" y="4668838"/>
          <p14:tracePt t="50534" x="3965575" y="4668838"/>
          <p14:tracePt t="50542" x="3948113" y="4668838"/>
          <p14:tracePt t="50550" x="3929063" y="4668838"/>
          <p14:tracePt t="50558" x="3919538" y="4668838"/>
          <p14:tracePt t="50566" x="3902075" y="4668838"/>
          <p14:tracePt t="50574" x="3883025" y="4668838"/>
          <p14:tracePt t="50582" x="3846513" y="4678363"/>
          <p14:tracePt t="50590" x="3829050" y="4687888"/>
          <p14:tracePt t="50598" x="3775075" y="4714875"/>
          <p14:tracePt t="50614" x="3756025" y="4714875"/>
          <p14:tracePt t="50622" x="3746500" y="4714875"/>
          <p14:tracePt t="50653" x="3729038" y="4724400"/>
          <p14:tracePt t="50669" x="3702050" y="4732338"/>
          <p14:tracePt t="50704" x="3692525" y="4741863"/>
          <p14:tracePt t="50726" x="3683000" y="4751388"/>
          <p14:tracePt t="50781" x="3683000" y="4760913"/>
          <p14:tracePt t="50797" x="3683000" y="4768850"/>
          <p14:tracePt t="50814" x="3683000" y="4787900"/>
          <p14:tracePt t="50822" x="3683000" y="4797425"/>
          <p14:tracePt t="50837" x="3673475" y="4805363"/>
          <p14:tracePt t="50854" x="3665538" y="4814888"/>
          <p14:tracePt t="50893" x="3665538" y="4824413"/>
          <p14:tracePt t="51033" x="3656013" y="4833938"/>
          <p14:tracePt t="51053" x="3656013" y="4841875"/>
          <p14:tracePt t="51093" x="3656013" y="4851400"/>
          <p14:tracePt t="51109" x="3656013" y="4870450"/>
          <p14:tracePt t="51140" x="3646488" y="4887913"/>
          <p14:tracePt t="51342" x="3629025" y="4887913"/>
          <p14:tracePt t="51374" x="3619500" y="4887913"/>
          <p14:tracePt t="51679" x="3629025" y="4887913"/>
          <p14:tracePt t="51710" x="3646488" y="4887913"/>
          <p14:tracePt t="51727" x="3656013" y="4887913"/>
          <p14:tracePt t="51742" x="3683000" y="4887913"/>
          <p14:tracePt t="51758" x="3692525" y="4887913"/>
          <p14:tracePt t="51765" x="3702050" y="4887913"/>
          <p14:tracePt t="51805" x="3709988" y="4887913"/>
          <p14:tracePt t="51813" x="3729038" y="4887913"/>
          <p14:tracePt t="51829" x="3738563" y="4887913"/>
          <p14:tracePt t="51838" x="3746500" y="4887913"/>
          <p14:tracePt t="51846" x="3775075" y="4887913"/>
          <p14:tracePt t="51853" x="3783013" y="4887913"/>
          <p14:tracePt t="51861" x="3792538" y="4887913"/>
          <p14:tracePt t="51869" x="3810000" y="4887913"/>
          <p14:tracePt t="51885" x="3819525" y="4887913"/>
          <p14:tracePt t="51894" x="3829050" y="4887913"/>
          <p14:tracePt t="51902" x="3846513" y="4887913"/>
          <p14:tracePt t="51912" x="3856038" y="4887913"/>
          <p14:tracePt t="51918" x="3865563" y="4887913"/>
          <p14:tracePt t="51958" x="3883025" y="4887913"/>
          <p14:tracePt t="51966" x="3892550" y="4887913"/>
          <p14:tracePt t="51974" x="3911600" y="4887913"/>
          <p14:tracePt t="51982" x="3929063" y="4887913"/>
          <p14:tracePt t="51990" x="3948113" y="4887913"/>
          <p14:tracePt t="51998" x="3975100" y="4887913"/>
          <p14:tracePt t="52007" x="3984625" y="4887913"/>
          <p14:tracePt t="52012" x="4002088" y="4887913"/>
          <p14:tracePt t="52021" x="4029075" y="4887913"/>
          <p14:tracePt t="52029" x="4038600" y="4887913"/>
          <p14:tracePt t="52037" x="4048125" y="4887913"/>
          <p14:tracePt t="52054" x="4057650" y="4887913"/>
          <p14:tracePt t="52062" x="4065588" y="4887913"/>
          <p14:tracePt t="52070" x="4084638" y="4887913"/>
          <p14:tracePt t="52079" x="4111625" y="4887913"/>
          <p14:tracePt t="52086" x="4121150" y="4887913"/>
          <p14:tracePt t="52095" x="4129088" y="4887913"/>
          <p14:tracePt t="52112" x="4157663" y="4887913"/>
          <p14:tracePt t="52128" x="4165600" y="4887913"/>
          <p14:tracePt t="52190" x="4175125" y="4887913"/>
          <p14:tracePt t="52198" x="4184650" y="4887913"/>
          <p14:tracePt t="52206" x="4194175" y="4887913"/>
          <p14:tracePt t="52213" x="4202113" y="4887913"/>
          <p14:tracePt t="52223" x="4230688" y="4887913"/>
          <p14:tracePt t="52228" x="4238625" y="4887913"/>
          <p14:tracePt t="52237" x="4248150" y="4887913"/>
          <p14:tracePt t="52245" x="4257675" y="4887913"/>
          <p14:tracePt t="53661" x="4248150" y="4887913"/>
          <p14:tracePt t="53669" x="4230688" y="4897438"/>
          <p14:tracePt t="53685" x="4211638" y="4897438"/>
          <p14:tracePt t="53710" x="4202113" y="4897438"/>
          <p14:tracePt t="53718" x="4194175" y="4897438"/>
          <p14:tracePt t="53727" x="4184650" y="4897438"/>
          <p14:tracePt t="53734" x="4184650" y="4906963"/>
          <p14:tracePt t="53742" x="4175125" y="4914900"/>
          <p14:tracePt t="53749" x="4165600" y="4914900"/>
          <p14:tracePt t="53757" x="4157663" y="4914900"/>
          <p14:tracePt t="53765" x="4148138" y="4924425"/>
          <p14:tracePt t="54318" x="4138613" y="4924425"/>
          <p14:tracePt t="54327" x="4138613" y="4906963"/>
          <p14:tracePt t="54334" x="4138613" y="4887913"/>
          <p14:tracePt t="54343" x="4165600" y="4860925"/>
          <p14:tracePt t="54350" x="4165600" y="4851400"/>
          <p14:tracePt t="54358" x="4202113" y="4824413"/>
          <p14:tracePt t="54365" x="4221163" y="4797425"/>
          <p14:tracePt t="54373" x="4238625" y="4778375"/>
          <p14:tracePt t="54381" x="4275138" y="4732338"/>
          <p14:tracePt t="54389" x="4294188" y="4705350"/>
          <p14:tracePt t="54397" x="4321175" y="4678363"/>
          <p14:tracePt t="54405" x="4367213" y="4660900"/>
          <p14:tracePt t="54413" x="4384675" y="4632325"/>
          <p14:tracePt t="54421" x="4421188" y="4605338"/>
          <p14:tracePt t="54429" x="4440238" y="4559300"/>
          <p14:tracePt t="54437" x="4476750" y="4514850"/>
          <p14:tracePt t="54448" x="4503738" y="4468813"/>
          <p14:tracePt t="54453" x="4521200" y="4432300"/>
          <p14:tracePt t="54463" x="4549775" y="4405313"/>
          <p14:tracePt t="54471" x="4557713" y="4386263"/>
          <p14:tracePt t="54478" x="4594225" y="4359275"/>
          <p14:tracePt t="54486" x="4613275" y="4332288"/>
          <p14:tracePt t="54494" x="4630738" y="4295775"/>
          <p14:tracePt t="54503" x="4640263" y="4286250"/>
          <p14:tracePt t="54512" x="4649788" y="4268788"/>
          <p14:tracePt t="54519" x="4659313" y="4259263"/>
          <p14:tracePt t="54527" x="4667250" y="4249738"/>
          <p14:tracePt t="54536" x="4676775" y="4240213"/>
          <p14:tracePt t="54862" x="4676775" y="4249738"/>
          <p14:tracePt t="54878" x="4676775" y="4259263"/>
          <p14:tracePt t="54886" x="4676775" y="4268788"/>
          <p14:tracePt t="54896" x="4676775" y="4286250"/>
          <p14:tracePt t="54920" x="4676775" y="4295775"/>
          <p14:tracePt t="54927" x="4667250" y="4303713"/>
          <p14:tracePt t="54950" x="4659313" y="4332288"/>
          <p14:tracePt t="54998" x="4649788" y="4340225"/>
          <p14:tracePt t="55030" x="4640263" y="4349750"/>
          <p14:tracePt t="55376" x="4630738" y="4349750"/>
          <p14:tracePt t="55410" x="4622800" y="4349750"/>
          <p14:tracePt t="55422" x="4622800" y="4340225"/>
          <p14:tracePt t="55430" x="4622800" y="4332288"/>
          <p14:tracePt t="55438" x="4622800" y="4322763"/>
          <p14:tracePt t="55446" x="4622800" y="4313238"/>
          <p14:tracePt t="55454" x="4603750" y="4286250"/>
          <p14:tracePt t="55486" x="4603750" y="4268788"/>
          <p14:tracePt t="57503" x="4603750" y="4259263"/>
          <p14:tracePt t="58358" x="4603750" y="4240213"/>
          <p14:tracePt t="58390" x="4603750" y="4232275"/>
          <p14:tracePt t="58421" x="4613275" y="4222750"/>
          <p14:tracePt t="59517" x="4622800" y="4213225"/>
          <p14:tracePt t="59573" x="4630738" y="4213225"/>
          <p14:tracePt t="59598" x="4640263" y="4203700"/>
          <p14:tracePt t="59621" x="4649788" y="4195763"/>
          <p14:tracePt t="59645" x="4649788" y="4186238"/>
          <p14:tracePt t="59677" x="4649788" y="4176713"/>
          <p14:tracePt t="59711" x="4649788" y="4167188"/>
          <p14:tracePt t="59718" x="4649788" y="4159250"/>
          <p14:tracePt t="59728" x="4649788" y="4149725"/>
          <p14:tracePt t="59734" x="4649788" y="4140200"/>
          <p14:tracePt t="59746" x="4649788" y="4130675"/>
          <p14:tracePt t="59750" x="4649788" y="4122738"/>
          <p14:tracePt t="59759" x="4649788" y="4113213"/>
          <p14:tracePt t="59766" x="4649788" y="4094163"/>
          <p14:tracePt t="59774" x="4649788" y="4086225"/>
          <p14:tracePt t="59782" x="4649788" y="4049713"/>
          <p14:tracePt t="59790" x="4649788" y="4013200"/>
          <p14:tracePt t="59798" x="4649788" y="3994150"/>
          <p14:tracePt t="59806" x="4649788" y="3948113"/>
          <p14:tracePt t="59814" x="4649788" y="3911600"/>
          <p14:tracePt t="59822" x="4649788" y="3884613"/>
          <p14:tracePt t="59830" x="4649788" y="3830638"/>
          <p14:tracePt t="59838" x="4649788" y="3775075"/>
          <p14:tracePt t="59846" x="4640263" y="3694113"/>
          <p14:tracePt t="59854" x="4586288" y="3575050"/>
          <p14:tracePt t="59863" x="4557713" y="3465513"/>
          <p14:tracePt t="59870" x="4530725" y="3355975"/>
          <p14:tracePt t="59878" x="4484688" y="3236913"/>
          <p14:tracePt t="59886" x="4457700" y="3119438"/>
          <p14:tracePt t="59896" x="4440238" y="3009900"/>
          <p14:tracePt t="59912" x="4367213" y="2817813"/>
          <p14:tracePt t="59919" x="4330700" y="2717800"/>
          <p14:tracePt t="59930" x="4311650" y="2608263"/>
          <p14:tracePt t="59934" x="4303713" y="2554288"/>
          <p14:tracePt t="59945" x="4275138" y="2471738"/>
          <p14:tracePt t="59950" x="4275138" y="2425700"/>
          <p14:tracePt t="59960" x="4275138" y="2389188"/>
          <p14:tracePt t="59966" x="4267200" y="2362200"/>
          <p14:tracePt t="59974" x="4267200" y="2316163"/>
          <p14:tracePt t="59982" x="4267200" y="2289175"/>
          <p14:tracePt t="59990" x="4257675" y="2270125"/>
          <p14:tracePt t="59998" x="4248150" y="2243138"/>
          <p14:tracePt t="60006" x="4248150" y="2233613"/>
          <p14:tracePt t="60014" x="4238625" y="2216150"/>
          <p14:tracePt t="60030" x="4230688" y="2206625"/>
          <p14:tracePt t="60126" x="4221163" y="2197100"/>
          <p14:tracePt t="60134" x="4211638" y="2189163"/>
          <p14:tracePt t="60229" x="4194175" y="2189163"/>
          <p14:tracePt t="60237" x="4184650" y="2189163"/>
          <p14:tracePt t="60245" x="4175125" y="2189163"/>
          <p14:tracePt t="60253" x="4165600" y="2197100"/>
          <p14:tracePt t="60262" x="4165600" y="2216150"/>
          <p14:tracePt t="60270" x="4165600" y="2225675"/>
          <p14:tracePt t="60278" x="4148138" y="2243138"/>
          <p14:tracePt t="60297" x="4148138" y="2262188"/>
          <p14:tracePt t="60326" x="4148138" y="2270125"/>
          <p14:tracePt t="60343" x="4148138" y="2279650"/>
          <p14:tracePt t="60358" x="4148138" y="2298700"/>
          <p14:tracePt t="60365" x="4138613" y="2306638"/>
          <p14:tracePt t="60373" x="4138613" y="2325688"/>
          <p14:tracePt t="60381" x="4129088" y="2343150"/>
          <p14:tracePt t="60389" x="4129088" y="2362200"/>
          <p14:tracePt t="60397" x="4129088" y="2389188"/>
          <p14:tracePt t="60405" x="4102100" y="2416175"/>
          <p14:tracePt t="60413" x="4084638" y="2481263"/>
          <p14:tracePt t="60421" x="4075113" y="2535238"/>
          <p14:tracePt t="60431" x="4065588" y="2617788"/>
          <p14:tracePt t="60439" x="4021138" y="2698750"/>
          <p14:tracePt t="60448" x="4011613" y="2771775"/>
          <p14:tracePt t="60454" x="3992563" y="2844800"/>
          <p14:tracePt t="60462" x="3956050" y="2946400"/>
          <p14:tracePt t="60470" x="3956050" y="2990850"/>
          <p14:tracePt t="60478" x="3938588" y="3027363"/>
          <p14:tracePt t="60485" x="3938588" y="3073400"/>
          <p14:tracePt t="60493" x="3938588" y="3090863"/>
          <p14:tracePt t="60501" x="3938588" y="3119438"/>
          <p14:tracePt t="60510" x="3938588" y="3127375"/>
          <p14:tracePt t="60590" x="3929063" y="3136900"/>
          <p14:tracePt t="60606" x="3919538" y="3146425"/>
          <p14:tracePt t="60614" x="3911600" y="3146425"/>
          <p14:tracePt t="60622" x="3892550" y="3146425"/>
          <p14:tracePt t="60631" x="3883025" y="3155950"/>
          <p14:tracePt t="60640" x="3875088" y="3155950"/>
          <p14:tracePt t="60654" x="3865563" y="3155950"/>
          <p14:tracePt t="60671" x="3846513" y="3155950"/>
          <p14:tracePt t="60694" x="3829050" y="3163888"/>
          <p14:tracePt t="60711" x="3792538" y="3163888"/>
          <p14:tracePt t="60718" x="3775075" y="3173413"/>
          <p14:tracePt t="60729" x="3765550" y="3182938"/>
          <p14:tracePt t="60733" x="3756025" y="3182938"/>
          <p14:tracePt t="60744" x="3746500" y="3182938"/>
          <p14:tracePt t="60750" x="3729038" y="3192463"/>
          <p14:tracePt t="60758" x="3709988" y="3200400"/>
          <p14:tracePt t="60767" x="3692525" y="3200400"/>
          <p14:tracePt t="60774" x="3683000" y="3209925"/>
          <p14:tracePt t="60790" x="3665538" y="3209925"/>
          <p14:tracePt t="60806" x="3656013" y="3209925"/>
          <p14:tracePt t="60886" x="3646488" y="3209925"/>
          <p14:tracePt t="60902" x="3629025" y="3209925"/>
          <p14:tracePt t="61022" x="3619500" y="3209925"/>
          <p14:tracePt t="61038" x="3619500" y="3200400"/>
          <p14:tracePt t="61046" x="3619500" y="3192463"/>
          <p14:tracePt t="61054" x="3619500" y="3182938"/>
          <p14:tracePt t="61064" x="3619500" y="3173413"/>
          <p14:tracePt t="61070" x="3629025" y="3163888"/>
          <p14:tracePt t="61085" x="3636963" y="3155950"/>
          <p14:tracePt t="61101" x="3636963" y="3146425"/>
          <p14:tracePt t="61118" x="3646488" y="3146425"/>
          <p14:tracePt t="61133" x="3665538" y="3127375"/>
          <p14:tracePt t="61182" x="3683000" y="3127375"/>
          <p14:tracePt t="61263" x="3692525" y="3127375"/>
          <p14:tracePt t="61295" x="3702050" y="3127375"/>
          <p14:tracePt t="61303" x="3709988" y="3127375"/>
          <p14:tracePt t="61311" x="3719513" y="3119438"/>
          <p14:tracePt t="61328" x="3729038" y="3119438"/>
          <p14:tracePt t="61334" x="3738563" y="3119438"/>
          <p14:tracePt t="61343" x="3746500" y="3119438"/>
          <p14:tracePt t="61361" x="3765550" y="3119438"/>
          <p14:tracePt t="61382" x="3775075" y="3109913"/>
          <p14:tracePt t="61414" x="3783013" y="3109913"/>
          <p14:tracePt t="61494" x="3802063" y="3109913"/>
          <p14:tracePt t="61510" x="3810000" y="3109913"/>
          <p14:tracePt t="61518" x="3819525" y="3109913"/>
          <p14:tracePt t="61534" x="3829050" y="3109913"/>
          <p14:tracePt t="61543" x="3838575" y="3109913"/>
          <p14:tracePt t="61550" x="3838575" y="3119438"/>
          <p14:tracePt t="61560" x="3838575" y="3127375"/>
          <p14:tracePt t="61566" x="3838575" y="3136900"/>
          <p14:tracePt t="61574" x="3838575" y="3163888"/>
          <p14:tracePt t="61582" x="3838575" y="3173413"/>
          <p14:tracePt t="61590" x="3856038" y="3192463"/>
          <p14:tracePt t="61598" x="3856038" y="3200400"/>
          <p14:tracePt t="61614" x="3856038" y="3209925"/>
          <p14:tracePt t="61622" x="3856038" y="3228975"/>
          <p14:tracePt t="61630" x="3856038" y="3236913"/>
          <p14:tracePt t="61639" x="3856038" y="3246438"/>
          <p14:tracePt t="61646" x="3856038" y="3255963"/>
          <p14:tracePt t="61702" x="3856038" y="3282950"/>
          <p14:tracePt t="61734" x="3856038" y="3292475"/>
          <p14:tracePt t="61743" x="3865563" y="3302000"/>
          <p14:tracePt t="61758" x="3892550" y="3302000"/>
          <p14:tracePt t="61766" x="3911600" y="3302000"/>
          <p14:tracePt t="61774" x="3938588" y="3302000"/>
          <p14:tracePt t="61782" x="3956050" y="3309938"/>
          <p14:tracePt t="61790" x="3975100" y="3328988"/>
          <p14:tracePt t="61798" x="4011613" y="3338513"/>
          <p14:tracePt t="61805" x="4038600" y="3346450"/>
          <p14:tracePt t="61813" x="4057650" y="3346450"/>
          <p14:tracePt t="61821" x="4075113" y="3355975"/>
          <p14:tracePt t="61829" x="4102100" y="3355975"/>
          <p14:tracePt t="61837" x="4129088" y="3355975"/>
          <p14:tracePt t="61845" x="4148138" y="3355975"/>
          <p14:tracePt t="61853" x="4184650" y="3355975"/>
          <p14:tracePt t="61869" x="4194175" y="3355975"/>
          <p14:tracePt t="61902" x="4211638" y="3355975"/>
          <p14:tracePt t="61918" x="4221163" y="3355975"/>
          <p14:tracePt t="62022" x="4230688" y="3355975"/>
          <p14:tracePt t="62030" x="4238625" y="3355975"/>
          <p14:tracePt t="62046" x="4248150" y="3355975"/>
          <p14:tracePt t="62054" x="4257675" y="3355975"/>
          <p14:tracePt t="62070" x="4275138" y="3346450"/>
          <p14:tracePt t="62077" x="4294188" y="3338513"/>
          <p14:tracePt t="62086" x="4303713" y="3338513"/>
          <p14:tracePt t="62095" x="4311650" y="3328988"/>
          <p14:tracePt t="62111" x="4330700" y="3319463"/>
          <p14:tracePt t="62133" x="4348163" y="3309938"/>
          <p14:tracePt t="62149" x="4348163" y="3302000"/>
          <p14:tracePt t="62157" x="4348163" y="3292475"/>
          <p14:tracePt t="62165" x="4348163" y="3282950"/>
          <p14:tracePt t="62173" x="4348163" y="3265488"/>
          <p14:tracePt t="62189" x="4357688" y="3246438"/>
          <p14:tracePt t="62197" x="4357688" y="3228975"/>
          <p14:tracePt t="62205" x="4357688" y="3219450"/>
          <p14:tracePt t="62214" x="4357688" y="3200400"/>
          <p14:tracePt t="62222" x="4357688" y="3182938"/>
          <p14:tracePt t="62230" x="4357688" y="3163888"/>
          <p14:tracePt t="62238" x="4357688" y="3155950"/>
          <p14:tracePt t="62246" x="4357688" y="3146425"/>
          <p14:tracePt t="62254" x="4357688" y="3136900"/>
          <p14:tracePt t="62262" x="4357688" y="3119438"/>
          <p14:tracePt t="62270" x="4357688" y="3100388"/>
          <p14:tracePt t="62279" x="4357688" y="3090863"/>
          <p14:tracePt t="62286" x="4357688" y="3082925"/>
          <p14:tracePt t="62295" x="4357688" y="3073400"/>
          <p14:tracePt t="62302" x="4357688" y="3063875"/>
          <p14:tracePt t="62311" x="4357688" y="3054350"/>
          <p14:tracePt t="62328" x="4357688" y="3036888"/>
          <p14:tracePt t="62334" x="4357688" y="3017838"/>
          <p14:tracePt t="62344" x="4357688" y="3009900"/>
          <p14:tracePt t="62350" x="4357688" y="3000375"/>
          <p14:tracePt t="62366" x="4357688" y="2982913"/>
          <p14:tracePt t="62374" x="4357688" y="2973388"/>
          <p14:tracePt t="62382" x="4357688" y="2963863"/>
          <p14:tracePt t="62390" x="4357688" y="2954338"/>
          <p14:tracePt t="62406" x="4357688" y="2927350"/>
          <p14:tracePt t="62414" x="4357688" y="2917825"/>
          <p14:tracePt t="62430" x="4357688" y="2890838"/>
          <p14:tracePt t="62438" x="4348163" y="2854325"/>
          <p14:tracePt t="62446" x="4340225" y="2836863"/>
          <p14:tracePt t="62454" x="4330700" y="2817813"/>
          <p14:tracePt t="62463" x="4330700" y="2790825"/>
          <p14:tracePt t="62470" x="4321175" y="2763838"/>
          <p14:tracePt t="62478" x="4311650" y="2744788"/>
          <p14:tracePt t="62486" x="4303713" y="2708275"/>
          <p14:tracePt t="62496" x="4303713" y="2681288"/>
          <p14:tracePt t="62502" x="4275138" y="2635250"/>
          <p14:tracePt t="62511" x="4267200" y="2617788"/>
          <p14:tracePt t="62518" x="4248150" y="2581275"/>
          <p14:tracePt t="62528" x="4238625" y="2562225"/>
          <p14:tracePt t="62534" x="4238625" y="2525713"/>
          <p14:tracePt t="62545" x="4230688" y="2498725"/>
          <p14:tracePt t="62550" x="4221163" y="2481263"/>
          <p14:tracePt t="62560" x="4211638" y="2471738"/>
          <p14:tracePt t="62566" x="4202113" y="2452688"/>
          <p14:tracePt t="62758" x="4221163" y="2444750"/>
          <p14:tracePt t="62766" x="4321175" y="2444750"/>
          <p14:tracePt t="62775" x="4413250" y="2444750"/>
          <p14:tracePt t="62781" x="4540250" y="2444750"/>
          <p14:tracePt t="62789" x="4649788" y="2444750"/>
          <p14:tracePt t="62797" x="4740275" y="2452688"/>
          <p14:tracePt t="62805" x="4822825" y="2452688"/>
          <p14:tracePt t="62813" x="4932363" y="2452688"/>
          <p14:tracePt t="62821" x="5005388" y="2462213"/>
          <p14:tracePt t="62828" x="5041900" y="2462213"/>
          <p14:tracePt t="62837" x="5095875" y="2462213"/>
          <p14:tracePt t="62845" x="5114925" y="2462213"/>
          <p14:tracePt t="62853" x="5151438" y="2462213"/>
          <p14:tracePt t="62861" x="5159375" y="2462213"/>
          <p14:tracePt t="62869" x="5205413" y="2462213"/>
          <p14:tracePt t="62877" x="5232400" y="2462213"/>
          <p14:tracePt t="62885" x="5260975" y="2462213"/>
          <p14:tracePt t="62894" x="5305425" y="2462213"/>
          <p14:tracePt t="62913" x="5405438" y="2498725"/>
          <p14:tracePt t="62918" x="5487988" y="2508250"/>
          <p14:tracePt t="62928" x="5561013" y="2508250"/>
          <p14:tracePt t="62934" x="5616575" y="2525713"/>
          <p14:tracePt t="62945" x="5680075" y="2535238"/>
          <p14:tracePt t="62950" x="5734050" y="2535238"/>
          <p14:tracePt t="62960" x="5770563" y="2535238"/>
          <p14:tracePt t="62966" x="5807075" y="2535238"/>
          <p14:tracePt t="62974" x="5862638" y="2535238"/>
          <p14:tracePt t="62982" x="5880100" y="2554288"/>
          <p14:tracePt t="62990" x="5907088" y="2554288"/>
          <p14:tracePt t="62998" x="5926138" y="2554288"/>
          <p14:tracePt t="63006" x="5953125" y="2554288"/>
          <p14:tracePt t="63014" x="5962650" y="2554288"/>
          <p14:tracePt t="63030" x="5972175" y="2554288"/>
          <p14:tracePt t="63038" x="5980113" y="2554288"/>
          <p14:tracePt t="63046" x="5999163" y="2554288"/>
          <p14:tracePt t="63070" x="6007100" y="2562225"/>
          <p14:tracePt t="63079" x="6016625" y="2562225"/>
          <p14:tracePt t="63086" x="6043613" y="2562225"/>
          <p14:tracePt t="63095" x="6062663" y="2571750"/>
          <p14:tracePt t="63102" x="6080125" y="2571750"/>
          <p14:tracePt t="63111" x="6089650" y="2581275"/>
          <p14:tracePt t="63118" x="6116638" y="2598738"/>
          <p14:tracePt t="63127" x="6135688" y="2598738"/>
          <p14:tracePt t="63134" x="6153150" y="2598738"/>
          <p14:tracePt t="63145" x="6172200" y="2608263"/>
          <p14:tracePt t="63160" x="6181725" y="2608263"/>
          <p14:tracePt t="63166" x="6189663" y="2608263"/>
          <p14:tracePt t="63178" x="6208713" y="2608263"/>
          <p14:tracePt t="63182" x="6218238" y="2608263"/>
          <p14:tracePt t="63190" x="6226175" y="2617788"/>
          <p14:tracePt t="63198" x="6235700" y="2617788"/>
          <p14:tracePt t="63206" x="6245225" y="2625725"/>
          <p14:tracePt t="63214" x="6281738" y="2644775"/>
          <p14:tracePt t="63222" x="6308725" y="2654300"/>
          <p14:tracePt t="63230" x="6354763" y="2662238"/>
          <p14:tracePt t="63238" x="6445250" y="2681288"/>
          <p14:tracePt t="63245" x="6581775" y="2717800"/>
          <p14:tracePt t="63254" x="6727825" y="2781300"/>
          <p14:tracePt t="63263" x="6910388" y="2808288"/>
          <p14:tracePt t="63270" x="7065963" y="2873375"/>
          <p14:tracePt t="63278" x="7212013" y="2900363"/>
          <p14:tracePt t="63285" x="7356475" y="2927350"/>
          <p14:tracePt t="63293" x="7466013" y="2946400"/>
          <p14:tracePt t="63301" x="7567613" y="2946400"/>
          <p14:tracePt t="63310" x="7675563" y="2963863"/>
          <p14:tracePt t="63317" x="7731125" y="2963863"/>
          <p14:tracePt t="63327" x="7785100" y="2963863"/>
          <p14:tracePt t="63334" x="7831138" y="2963863"/>
          <p14:tracePt t="63344" x="7858125" y="2963863"/>
          <p14:tracePt t="63349" x="7894638" y="2963863"/>
          <p14:tracePt t="63360" x="7940675" y="2963863"/>
          <p14:tracePt t="63365" x="8004175" y="2963863"/>
          <p14:tracePt t="63373" x="8113713" y="2963863"/>
          <p14:tracePt t="63381" x="8269288" y="2973388"/>
          <p14:tracePt t="63389" x="8432800" y="3000375"/>
          <p14:tracePt t="63397" x="8615363" y="3036888"/>
          <p14:tracePt t="63405" x="8851900" y="3100388"/>
          <p14:tracePt t="63413" x="9117013" y="3182938"/>
          <p14:tracePt t="65921" x="8824913" y="3309938"/>
          <p14:tracePt t="65927" x="8651875" y="3265488"/>
          <p14:tracePt t="65933" x="8469313" y="3219450"/>
          <p14:tracePt t="65942" x="8323263" y="3192463"/>
          <p14:tracePt t="65949" x="8186738" y="3146425"/>
          <p14:tracePt t="65958" x="8077200" y="3146425"/>
          <p14:tracePt t="65965" x="8031163" y="3127375"/>
          <p14:tracePt t="65973" x="7977188" y="3109913"/>
          <p14:tracePt t="65993" x="7967663" y="3100388"/>
          <p14:tracePt t="66030" x="7958138" y="3090863"/>
          <p14:tracePt t="66038" x="7940675" y="3090863"/>
          <p14:tracePt t="66045" x="7885113" y="3082925"/>
          <p14:tracePt t="66054" x="7858125" y="3073400"/>
          <p14:tracePt t="66064" x="7794625" y="3036888"/>
          <p14:tracePt t="66069" x="7740650" y="3027363"/>
          <p14:tracePt t="66080" x="7675563" y="3017838"/>
          <p14:tracePt t="66084" x="7602538" y="2990850"/>
          <p14:tracePt t="66093" x="7539038" y="2963863"/>
          <p14:tracePt t="66101" x="7475538" y="2927350"/>
          <p14:tracePt t="66109" x="7412038" y="2900363"/>
          <p14:tracePt t="66118" x="7329488" y="2863850"/>
          <p14:tracePt t="66128" x="7256463" y="2836863"/>
          <p14:tracePt t="66132" x="7175500" y="2790825"/>
          <p14:tracePt t="66141" x="7092950" y="2754313"/>
          <p14:tracePt t="66148" x="7010400" y="2717800"/>
          <p14:tracePt t="66159" x="6946900" y="2690813"/>
          <p14:tracePt t="66165" x="6873875" y="2644775"/>
          <p14:tracePt t="66172" x="6810375" y="2635250"/>
          <p14:tracePt t="66181" x="6710363" y="2598738"/>
          <p14:tracePt t="66189" x="6637338" y="2581275"/>
          <p14:tracePt t="66197" x="6564313" y="2581275"/>
          <p14:tracePt t="66205" x="6500813" y="2571750"/>
          <p14:tracePt t="66213" x="6445250" y="2571750"/>
          <p14:tracePt t="66221" x="6391275" y="2562225"/>
          <p14:tracePt t="66229" x="6326188" y="2562225"/>
          <p14:tracePt t="66237" x="6272213" y="2562225"/>
          <p14:tracePt t="66246" x="6218238" y="2562225"/>
          <p14:tracePt t="66254" x="6162675" y="2562225"/>
          <p14:tracePt t="66261" x="6089650" y="2562225"/>
          <p14:tracePt t="66269" x="6035675" y="2562225"/>
          <p14:tracePt t="66277" x="5972175" y="2562225"/>
          <p14:tracePt t="66286" x="5935663" y="2562225"/>
          <p14:tracePt t="66292" x="5889625" y="2535238"/>
          <p14:tracePt t="66301" x="5862638" y="2535238"/>
          <p14:tracePt t="66309" x="5853113" y="2535238"/>
          <p14:tracePt t="66317" x="5843588" y="2525713"/>
          <p14:tracePt t="66333" x="5834063" y="2525713"/>
          <p14:tracePt t="66510" x="5826125" y="2517775"/>
          <p14:tracePt t="66519" x="5826125" y="2508250"/>
          <p14:tracePt t="66526" x="5826125" y="2498725"/>
          <p14:tracePt t="66534" x="5826125" y="2481263"/>
          <p14:tracePt t="66544" x="5834063" y="2452688"/>
          <p14:tracePt t="66551" x="5853113" y="2435225"/>
          <p14:tracePt t="66560" x="5853113" y="2398713"/>
          <p14:tracePt t="66567" x="5862638" y="2362200"/>
          <p14:tracePt t="66574" x="5870575" y="2325688"/>
          <p14:tracePt t="66582" x="5889625" y="2270125"/>
          <p14:tracePt t="66590" x="5889625" y="2243138"/>
          <p14:tracePt t="66598" x="5889625" y="2189163"/>
          <p14:tracePt t="66606" x="5907088" y="2143125"/>
          <p14:tracePt t="66614" x="5916613" y="2089150"/>
          <p14:tracePt t="66622" x="5916613" y="2016125"/>
          <p14:tracePt t="66630" x="5926138" y="1970088"/>
          <p14:tracePt t="66638" x="5926138" y="1897063"/>
          <p14:tracePt t="66646" x="5953125" y="1851025"/>
          <p14:tracePt t="66654" x="5962650" y="1787525"/>
          <p14:tracePt t="66664" x="5972175" y="1714500"/>
          <p14:tracePt t="66670" x="5989638" y="1651000"/>
          <p14:tracePt t="66680" x="5989638" y="1641475"/>
          <p14:tracePt t="66686" x="5989638" y="1595438"/>
          <p14:tracePt t="66694" x="5999163" y="1577975"/>
          <p14:tracePt t="66702" x="5999163" y="1568450"/>
          <p14:tracePt t="66711" x="5999163" y="1558925"/>
          <p14:tracePt t="66791" x="6016625" y="1568450"/>
          <p14:tracePt t="66798" x="6026150" y="1604963"/>
          <p14:tracePt t="66806" x="6053138" y="1624013"/>
          <p14:tracePt t="66814" x="6053138" y="1631950"/>
          <p14:tracePt t="66822" x="6108700" y="1651000"/>
          <p14:tracePt t="66830" x="6145213" y="1651000"/>
          <p14:tracePt t="66838" x="6208713" y="1660525"/>
          <p14:tracePt t="66846" x="6299200" y="1660525"/>
          <p14:tracePt t="66854" x="6391275" y="1660525"/>
          <p14:tracePt t="66862" x="6481763" y="1660525"/>
          <p14:tracePt t="66870" x="6554788" y="1660525"/>
          <p14:tracePt t="66879" x="6610350" y="1660525"/>
          <p14:tracePt t="66896" x="6654800" y="1660525"/>
          <p14:tracePt t="66902" x="6673850" y="1660525"/>
          <p14:tracePt t="66911" x="6681788" y="1660525"/>
          <p14:tracePt t="67022" x="6691313" y="1668463"/>
          <p14:tracePt t="67030" x="6691313" y="1704975"/>
          <p14:tracePt t="67038" x="6681788" y="1741488"/>
          <p14:tracePt t="67046" x="6673850" y="1768475"/>
          <p14:tracePt t="67054" x="6637338" y="1814513"/>
          <p14:tracePt t="67063" x="6610350" y="1897063"/>
          <p14:tracePt t="67070" x="6600825" y="1933575"/>
          <p14:tracePt t="67079" x="6554788" y="2033588"/>
          <p14:tracePt t="67086" x="6500813" y="2152650"/>
          <p14:tracePt t="67094" x="6481763" y="2197100"/>
          <p14:tracePt t="67102" x="6435725" y="2279650"/>
          <p14:tracePt t="67111" x="6427788" y="2306638"/>
          <p14:tracePt t="67118" x="6408738" y="2335213"/>
          <p14:tracePt t="67127" x="6372225" y="2398713"/>
          <p14:tracePt t="67134" x="6362700" y="2425700"/>
          <p14:tracePt t="67144" x="6354763" y="2444750"/>
          <p14:tracePt t="67150" x="6335713" y="2471738"/>
          <p14:tracePt t="67159" x="6326188" y="2489200"/>
          <p14:tracePt t="67165" x="6318250" y="2525713"/>
          <p14:tracePt t="67173" x="6318250" y="2535238"/>
          <p14:tracePt t="67189" x="6318250" y="2554288"/>
          <p14:tracePt t="67197" x="6299200" y="2571750"/>
          <p14:tracePt t="67205" x="6299200" y="2581275"/>
          <p14:tracePt t="67213" x="6299200" y="2598738"/>
          <p14:tracePt t="67222" x="6299200" y="2608263"/>
          <p14:tracePt t="67246" x="6291263" y="2625725"/>
          <p14:tracePt t="67278" x="6281738" y="2635250"/>
          <p14:tracePt t="67318" x="6254750" y="2654300"/>
          <p14:tracePt t="67327" x="6235700" y="2654300"/>
          <p14:tracePt t="67334" x="6208713" y="2654300"/>
          <p14:tracePt t="67346" x="6172200" y="2654300"/>
          <p14:tracePt t="67351" x="6145213" y="2654300"/>
          <p14:tracePt t="67361" x="6135688" y="2654300"/>
          <p14:tracePt t="67366" x="6108700" y="2654300"/>
          <p14:tracePt t="67375" x="6080125" y="2644775"/>
          <p14:tracePt t="67382" x="6053138" y="2625725"/>
          <p14:tracePt t="67391" x="6016625" y="2581275"/>
          <p14:tracePt t="67398" x="5999163" y="2571750"/>
          <p14:tracePt t="67407" x="5989638" y="2554288"/>
          <p14:tracePt t="67416" x="5980113" y="2535238"/>
          <p14:tracePt t="67423" x="5980113" y="2508250"/>
          <p14:tracePt t="67430" x="5980113" y="2489200"/>
          <p14:tracePt t="67438" x="5980113" y="2462213"/>
          <p14:tracePt t="67445" x="5980113" y="2444750"/>
          <p14:tracePt t="67453" x="5980113" y="2416175"/>
          <p14:tracePt t="67461" x="5980113" y="2398713"/>
          <p14:tracePt t="67469" x="5980113" y="2352675"/>
          <p14:tracePt t="67477" x="5980113" y="2316163"/>
          <p14:tracePt t="67485" x="5980113" y="2298700"/>
          <p14:tracePt t="67493" x="5980113" y="2252663"/>
          <p14:tracePt t="67501" x="5980113" y="2225675"/>
          <p14:tracePt t="67509" x="5989638" y="2206625"/>
          <p14:tracePt t="67517" x="5999163" y="2197100"/>
          <p14:tracePt t="67526" x="6007100" y="2179638"/>
          <p14:tracePt t="67533" x="6026150" y="2160588"/>
          <p14:tracePt t="67543" x="6043613" y="2152650"/>
          <p14:tracePt t="67549" x="6053138" y="2152650"/>
          <p14:tracePt t="67559" x="6089650" y="2152650"/>
          <p14:tracePt t="67565" x="6126163" y="2152650"/>
          <p14:tracePt t="67574" x="6172200" y="2152650"/>
          <p14:tracePt t="67581" x="6199188" y="2152650"/>
          <p14:tracePt t="67589" x="6272213" y="2152650"/>
          <p14:tracePt t="67597" x="6308725" y="2152650"/>
          <p14:tracePt t="67606" x="6372225" y="2189163"/>
          <p14:tracePt t="67613" x="6472238" y="2262188"/>
          <p14:tracePt t="67622" x="6573838" y="2352675"/>
          <p14:tracePt t="67629" x="6637338" y="2416175"/>
          <p14:tracePt t="67638" x="6681788" y="2517775"/>
          <p14:tracePt t="67645" x="6710363" y="2598738"/>
          <p14:tracePt t="67654" x="6718300" y="2654300"/>
          <p14:tracePt t="67661" x="6718300" y="2708275"/>
          <p14:tracePt t="67669" x="6718300" y="2735263"/>
          <p14:tracePt t="67677" x="6718300" y="2754313"/>
          <p14:tracePt t="67685" x="6718300" y="2800350"/>
          <p14:tracePt t="67693" x="6681788" y="2844800"/>
          <p14:tracePt t="67701" x="6654800" y="2873375"/>
          <p14:tracePt t="67709" x="6618288" y="2909888"/>
          <p14:tracePt t="67717" x="6610350" y="2917825"/>
          <p14:tracePt t="67725" x="6581775" y="2936875"/>
          <p14:tracePt t="67750" x="6564313" y="2954338"/>
          <p14:tracePt t="67760" x="6554788" y="2963863"/>
          <p14:tracePt t="67766" x="6545263" y="2973388"/>
          <p14:tracePt t="67782" x="6537325" y="3000375"/>
          <p14:tracePt t="67790" x="6527800" y="3054350"/>
          <p14:tracePt t="67798" x="6527800" y="3073400"/>
          <p14:tracePt t="67808" x="6518275" y="3136900"/>
          <p14:tracePt t="67814" x="6508750" y="3182938"/>
          <p14:tracePt t="67823" x="6491288" y="3255963"/>
          <p14:tracePt t="67830" x="6491288" y="3338513"/>
          <p14:tracePt t="67838" x="6481763" y="3392488"/>
          <p14:tracePt t="67847" x="6481763" y="3446463"/>
          <p14:tracePt t="67856" x="6472238" y="3482975"/>
          <p14:tracePt t="67862" x="6472238" y="3519488"/>
          <p14:tracePt t="67870" x="6472238" y="3548063"/>
          <p14:tracePt t="67879" x="6454775" y="3565525"/>
          <p14:tracePt t="67950" x="6445250" y="3575050"/>
          <p14:tracePt t="67974" x="6445250" y="3592513"/>
          <p14:tracePt t="67982" x="6445250" y="3602038"/>
          <p14:tracePt t="67990" x="6445250" y="3621088"/>
          <p14:tracePt t="67998" x="6445250" y="3648075"/>
          <p14:tracePt t="68007" x="6445250" y="3665538"/>
          <p14:tracePt t="68014" x="6445250" y="3694113"/>
          <p14:tracePt t="68023" x="6445250" y="3711575"/>
          <p14:tracePt t="68030" x="6445250" y="3730625"/>
          <p14:tracePt t="68038" x="6445250" y="3757613"/>
          <p14:tracePt t="68046" x="6445250" y="3775075"/>
          <p14:tracePt t="68056" x="6445250" y="3784600"/>
          <p14:tracePt t="68061" x="6445250" y="3794125"/>
          <p14:tracePt t="68069" x="6454775" y="3811588"/>
          <p14:tracePt t="68077" x="6464300" y="3830638"/>
          <p14:tracePt t="68092" x="6464300" y="3848100"/>
          <p14:tracePt t="68101" x="6464300" y="3875088"/>
          <p14:tracePt t="68109" x="6472238" y="3894138"/>
          <p14:tracePt t="68117" x="6491288" y="3921125"/>
          <p14:tracePt t="68127" x="6500813" y="3940175"/>
          <p14:tracePt t="68134" x="6508750" y="3984625"/>
          <p14:tracePt t="68141" x="6518275" y="4021138"/>
          <p14:tracePt t="68149" x="6545263" y="4086225"/>
          <p14:tracePt t="68157" x="6573838" y="4167188"/>
          <p14:tracePt t="68165" x="6618288" y="4276725"/>
          <p14:tracePt t="68173" x="6645275" y="4376738"/>
          <p14:tracePt t="68181" x="6681788" y="4459288"/>
          <p14:tracePt t="68189" x="6700838" y="4551363"/>
          <p14:tracePt t="68197" x="6710363" y="4595813"/>
          <p14:tracePt t="68205" x="6718300" y="4624388"/>
          <p14:tracePt t="68213" x="6718300" y="4632325"/>
          <p14:tracePt t="68222" x="6718300" y="4651375"/>
          <p14:tracePt t="68326" x="6727825" y="4660900"/>
          <p14:tracePt t="68407" x="6737350" y="4660900"/>
          <p14:tracePt t="68414" x="6737350" y="4651375"/>
          <p14:tracePt t="68439" x="6746875" y="4641850"/>
          <p14:tracePt t="68454" x="6746875" y="4632325"/>
          <p14:tracePt t="68461" x="6754813" y="4624388"/>
          <p14:tracePt t="68485" x="6764338" y="4614863"/>
          <p14:tracePt t="68493" x="6773863" y="4614863"/>
          <p14:tracePt t="68501" x="6783388" y="4614863"/>
          <p14:tracePt t="68509" x="6791325" y="4614863"/>
          <p14:tracePt t="68517" x="6810375" y="4614863"/>
          <p14:tracePt t="68526" x="6827838" y="4605338"/>
          <p14:tracePt t="68533" x="6892925" y="4578350"/>
          <p14:tracePt t="68543" x="6946900" y="4568825"/>
          <p14:tracePt t="68549" x="7010400" y="4568825"/>
          <p14:tracePt t="68559" x="7102475" y="4541838"/>
          <p14:tracePt t="68565" x="7202488" y="4495800"/>
          <p14:tracePt t="68574" x="7312025" y="4468813"/>
          <p14:tracePt t="68581" x="7448550" y="4422775"/>
          <p14:tracePt t="68589" x="7594600" y="4349750"/>
          <p14:tracePt t="68597" x="7731125" y="4286250"/>
          <p14:tracePt t="68606" x="7858125" y="4249738"/>
          <p14:tracePt t="68613" x="7977188" y="4186238"/>
          <p14:tracePt t="68623" x="8077200" y="4149725"/>
          <p14:tracePt t="68631" x="8140700" y="4122738"/>
          <p14:tracePt t="68647" x="8177213" y="4113213"/>
          <p14:tracePt t="68654" x="8196263" y="4113213"/>
          <p14:tracePt t="68661" x="8213725" y="4113213"/>
          <p14:tracePt t="68686" x="8232775" y="4113213"/>
          <p14:tracePt t="68692" x="8250238" y="4113213"/>
          <p14:tracePt t="68701" x="8259763" y="4113213"/>
          <p14:tracePt t="68709" x="8269288" y="4113213"/>
          <p14:tracePt t="68717" x="8313738" y="4113213"/>
          <p14:tracePt t="68725" x="8386763" y="4113213"/>
          <p14:tracePt t="68733" x="8478838" y="4113213"/>
          <p14:tracePt t="68743" x="8569325" y="4113213"/>
          <p14:tracePt t="68750" x="8678863" y="4113213"/>
          <p14:tracePt t="68760" x="8778875" y="4113213"/>
          <p14:tracePt t="68766" x="8888413" y="4067175"/>
          <p14:tracePt t="68774" x="8951913" y="4057650"/>
          <p14:tracePt t="68782" x="9034463" y="4013200"/>
          <p14:tracePt t="68790" x="9097963" y="3976688"/>
          <p14:tracePt t="68798" x="9126538" y="39671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ja-JP" altLang="en-US"/>
              <a:t>２</a:t>
            </a:r>
            <a:r>
              <a:rPr lang="en-US" altLang="ja-JP"/>
              <a:t>-line </a:t>
            </a:r>
            <a:r>
              <a:rPr lang="ja-JP" altLang="en-US"/>
              <a:t>２</a:t>
            </a:r>
            <a:r>
              <a:rPr lang="en-US" altLang="ja-JP"/>
              <a:t>-edge handshake</a:t>
            </a:r>
          </a:p>
        </p:txBody>
      </p:sp>
      <p:sp>
        <p:nvSpPr>
          <p:cNvPr id="27651" name="Text Box 3"/>
          <p:cNvSpPr txBox="1">
            <a:spLocks noChangeArrowheads="1"/>
          </p:cNvSpPr>
          <p:nvPr/>
        </p:nvSpPr>
        <p:spPr bwMode="auto">
          <a:xfrm>
            <a:off x="1050925" y="1995488"/>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27652" name="Line 4"/>
          <p:cNvSpPr>
            <a:spLocks noChangeShapeType="1"/>
          </p:cNvSpPr>
          <p:nvPr/>
        </p:nvSpPr>
        <p:spPr bwMode="auto">
          <a:xfrm>
            <a:off x="2362200" y="1905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3" name="Line 5"/>
          <p:cNvSpPr>
            <a:spLocks noChangeShapeType="1"/>
          </p:cNvSpPr>
          <p:nvPr/>
        </p:nvSpPr>
        <p:spPr bwMode="auto">
          <a:xfrm>
            <a:off x="35814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4" name="Line 6"/>
          <p:cNvSpPr>
            <a:spLocks noChangeShapeType="1"/>
          </p:cNvSpPr>
          <p:nvPr/>
        </p:nvSpPr>
        <p:spPr bwMode="auto">
          <a:xfrm>
            <a:off x="3581400" y="2438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5" name="Line 7"/>
          <p:cNvSpPr>
            <a:spLocks noChangeShapeType="1"/>
          </p:cNvSpPr>
          <p:nvPr/>
        </p:nvSpPr>
        <p:spPr bwMode="auto">
          <a:xfrm flipV="1">
            <a:off x="60198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6" name="Line 8"/>
          <p:cNvSpPr>
            <a:spLocks noChangeShapeType="1"/>
          </p:cNvSpPr>
          <p:nvPr/>
        </p:nvSpPr>
        <p:spPr bwMode="auto">
          <a:xfrm>
            <a:off x="6019800" y="1905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57" name="Text Box 9"/>
          <p:cNvSpPr txBox="1">
            <a:spLocks noChangeArrowheads="1"/>
          </p:cNvSpPr>
          <p:nvPr/>
        </p:nvSpPr>
        <p:spPr bwMode="auto">
          <a:xfrm>
            <a:off x="914400" y="2971800"/>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27658" name="Group 10"/>
          <p:cNvGrpSpPr>
            <a:grpSpLocks/>
          </p:cNvGrpSpPr>
          <p:nvPr/>
        </p:nvGrpSpPr>
        <p:grpSpPr bwMode="auto">
          <a:xfrm>
            <a:off x="2133600" y="3048000"/>
            <a:ext cx="1219200" cy="609600"/>
            <a:chOff x="1344" y="1920"/>
            <a:chExt cx="768" cy="384"/>
          </a:xfrm>
        </p:grpSpPr>
        <p:grpSp>
          <p:nvGrpSpPr>
            <p:cNvPr id="27689" name="Group 11"/>
            <p:cNvGrpSpPr>
              <a:grpSpLocks/>
            </p:cNvGrpSpPr>
            <p:nvPr/>
          </p:nvGrpSpPr>
          <p:grpSpPr bwMode="auto">
            <a:xfrm>
              <a:off x="1344" y="1920"/>
              <a:ext cx="480" cy="384"/>
              <a:chOff x="1344" y="1920"/>
              <a:chExt cx="480" cy="384"/>
            </a:xfrm>
          </p:grpSpPr>
          <p:sp>
            <p:nvSpPr>
              <p:cNvPr id="27692" name="Line 12"/>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93" name="Line 13"/>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90" name="Line 14"/>
            <p:cNvSpPr>
              <a:spLocks noChangeShapeType="1"/>
            </p:cNvSpPr>
            <p:nvPr/>
          </p:nvSpPr>
          <p:spPr bwMode="auto">
            <a:xfrm>
              <a:off x="1824" y="1920"/>
              <a:ext cx="28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91" name="Line 15"/>
            <p:cNvSpPr>
              <a:spLocks noChangeShapeType="1"/>
            </p:cNvSpPr>
            <p:nvPr/>
          </p:nvSpPr>
          <p:spPr bwMode="auto">
            <a:xfrm flipV="1">
              <a:off x="1824" y="1920"/>
              <a:ext cx="28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59" name="Group 16"/>
          <p:cNvGrpSpPr>
            <a:grpSpLocks/>
          </p:cNvGrpSpPr>
          <p:nvPr/>
        </p:nvGrpSpPr>
        <p:grpSpPr bwMode="auto">
          <a:xfrm>
            <a:off x="3352800" y="3048000"/>
            <a:ext cx="762000" cy="609600"/>
            <a:chOff x="1344" y="1920"/>
            <a:chExt cx="480" cy="384"/>
          </a:xfrm>
        </p:grpSpPr>
        <p:sp>
          <p:nvSpPr>
            <p:cNvPr id="27687" name="Line 17"/>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8" name="Line 18"/>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60" name="Line 19"/>
          <p:cNvSpPr>
            <a:spLocks noChangeShapeType="1"/>
          </p:cNvSpPr>
          <p:nvPr/>
        </p:nvSpPr>
        <p:spPr bwMode="auto">
          <a:xfrm>
            <a:off x="2286000" y="4876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1" name="Line 20"/>
          <p:cNvSpPr>
            <a:spLocks noChangeShapeType="1"/>
          </p:cNvSpPr>
          <p:nvPr/>
        </p:nvSpPr>
        <p:spPr bwMode="auto">
          <a:xfrm>
            <a:off x="4419600" y="4343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2" name="Line 21"/>
          <p:cNvSpPr>
            <a:spLocks noChangeShapeType="1"/>
          </p:cNvSpPr>
          <p:nvPr/>
        </p:nvSpPr>
        <p:spPr bwMode="auto">
          <a:xfrm>
            <a:off x="4419600" y="4343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3" name="Line 22"/>
          <p:cNvSpPr>
            <a:spLocks noChangeShapeType="1"/>
          </p:cNvSpPr>
          <p:nvPr/>
        </p:nvSpPr>
        <p:spPr bwMode="auto">
          <a:xfrm flipV="1">
            <a:off x="6858000" y="4343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4" name="Line 23"/>
          <p:cNvSpPr>
            <a:spLocks noChangeShapeType="1"/>
          </p:cNvSpPr>
          <p:nvPr/>
        </p:nvSpPr>
        <p:spPr bwMode="auto">
          <a:xfrm>
            <a:off x="6858000" y="48768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65" name="Text Box 24"/>
          <p:cNvSpPr txBox="1">
            <a:spLocks noChangeArrowheads="1"/>
          </p:cNvSpPr>
          <p:nvPr/>
        </p:nvSpPr>
        <p:spPr bwMode="auto">
          <a:xfrm>
            <a:off x="974725" y="4510088"/>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Acknowledge</a:t>
            </a:r>
          </a:p>
        </p:txBody>
      </p:sp>
      <p:grpSp>
        <p:nvGrpSpPr>
          <p:cNvPr id="27666" name="Group 25"/>
          <p:cNvGrpSpPr>
            <a:grpSpLocks/>
          </p:cNvGrpSpPr>
          <p:nvPr/>
        </p:nvGrpSpPr>
        <p:grpSpPr bwMode="auto">
          <a:xfrm>
            <a:off x="4876800" y="3048000"/>
            <a:ext cx="762000" cy="609600"/>
            <a:chOff x="1344" y="1920"/>
            <a:chExt cx="480" cy="384"/>
          </a:xfrm>
        </p:grpSpPr>
        <p:sp>
          <p:nvSpPr>
            <p:cNvPr id="27685" name="Line 26"/>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6" name="Line 27"/>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67" name="Group 28"/>
          <p:cNvGrpSpPr>
            <a:grpSpLocks/>
          </p:cNvGrpSpPr>
          <p:nvPr/>
        </p:nvGrpSpPr>
        <p:grpSpPr bwMode="auto">
          <a:xfrm>
            <a:off x="3657600" y="3048000"/>
            <a:ext cx="1219200" cy="609600"/>
            <a:chOff x="1344" y="1920"/>
            <a:chExt cx="768" cy="384"/>
          </a:xfrm>
        </p:grpSpPr>
        <p:grpSp>
          <p:nvGrpSpPr>
            <p:cNvPr id="27680" name="Group 29"/>
            <p:cNvGrpSpPr>
              <a:grpSpLocks/>
            </p:cNvGrpSpPr>
            <p:nvPr/>
          </p:nvGrpSpPr>
          <p:grpSpPr bwMode="auto">
            <a:xfrm>
              <a:off x="1344" y="1920"/>
              <a:ext cx="480" cy="384"/>
              <a:chOff x="1344" y="1920"/>
              <a:chExt cx="480" cy="384"/>
            </a:xfrm>
          </p:grpSpPr>
          <p:sp>
            <p:nvSpPr>
              <p:cNvPr id="27683" name="Line 30"/>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4" name="Line 31"/>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81" name="Line 32"/>
            <p:cNvSpPr>
              <a:spLocks noChangeShapeType="1"/>
            </p:cNvSpPr>
            <p:nvPr/>
          </p:nvSpPr>
          <p:spPr bwMode="auto">
            <a:xfrm>
              <a:off x="1824" y="1920"/>
              <a:ext cx="28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2" name="Line 33"/>
            <p:cNvSpPr>
              <a:spLocks noChangeShapeType="1"/>
            </p:cNvSpPr>
            <p:nvPr/>
          </p:nvSpPr>
          <p:spPr bwMode="auto">
            <a:xfrm flipV="1">
              <a:off x="1824" y="1920"/>
              <a:ext cx="28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68" name="Group 34"/>
          <p:cNvGrpSpPr>
            <a:grpSpLocks/>
          </p:cNvGrpSpPr>
          <p:nvPr/>
        </p:nvGrpSpPr>
        <p:grpSpPr bwMode="auto">
          <a:xfrm>
            <a:off x="5638800" y="3048000"/>
            <a:ext cx="1219200" cy="609600"/>
            <a:chOff x="1344" y="1920"/>
            <a:chExt cx="768" cy="384"/>
          </a:xfrm>
        </p:grpSpPr>
        <p:grpSp>
          <p:nvGrpSpPr>
            <p:cNvPr id="27675" name="Group 35"/>
            <p:cNvGrpSpPr>
              <a:grpSpLocks/>
            </p:cNvGrpSpPr>
            <p:nvPr/>
          </p:nvGrpSpPr>
          <p:grpSpPr bwMode="auto">
            <a:xfrm>
              <a:off x="1344" y="1920"/>
              <a:ext cx="480" cy="384"/>
              <a:chOff x="1344" y="1920"/>
              <a:chExt cx="480" cy="384"/>
            </a:xfrm>
          </p:grpSpPr>
          <p:sp>
            <p:nvSpPr>
              <p:cNvPr id="27678" name="Line 36"/>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9" name="Line 37"/>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76" name="Line 38"/>
            <p:cNvSpPr>
              <a:spLocks noChangeShapeType="1"/>
            </p:cNvSpPr>
            <p:nvPr/>
          </p:nvSpPr>
          <p:spPr bwMode="auto">
            <a:xfrm>
              <a:off x="1824" y="1920"/>
              <a:ext cx="28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77" name="Line 39"/>
            <p:cNvSpPr>
              <a:spLocks noChangeShapeType="1"/>
            </p:cNvSpPr>
            <p:nvPr/>
          </p:nvSpPr>
          <p:spPr bwMode="auto">
            <a:xfrm flipV="1">
              <a:off x="1824" y="1920"/>
              <a:ext cx="288"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69" name="Text Box 40"/>
          <p:cNvSpPr txBox="1">
            <a:spLocks noChangeArrowheads="1"/>
          </p:cNvSpPr>
          <p:nvPr/>
        </p:nvSpPr>
        <p:spPr bwMode="auto">
          <a:xfrm>
            <a:off x="2574925" y="5576888"/>
            <a:ext cx="56220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dirty="0">
                <a:latin typeface="Times New Roman" panose="02020603050405020304" pitchFamily="18" charset="0"/>
              </a:rPr>
              <a:t>Data </a:t>
            </a:r>
            <a:r>
              <a:rPr lang="en-US" altLang="ja-JP" sz="2000" dirty="0" err="1">
                <a:latin typeface="Times New Roman" panose="02020603050405020304" pitchFamily="18" charset="0"/>
              </a:rPr>
              <a:t>ttem</a:t>
            </a:r>
            <a:r>
              <a:rPr lang="en-US" altLang="ja-JP" sz="2000" dirty="0">
                <a:latin typeface="Times New Roman" panose="02020603050405020304" pitchFamily="18" charset="0"/>
              </a:rPr>
              <a:t> is transferred with both edges of the strobe</a:t>
            </a:r>
          </a:p>
        </p:txBody>
      </p:sp>
      <p:sp>
        <p:nvSpPr>
          <p:cNvPr id="120873" name="Rectangle 41"/>
          <p:cNvSpPr>
            <a:spLocks noChangeArrowheads="1"/>
          </p:cNvSpPr>
          <p:nvPr/>
        </p:nvSpPr>
        <p:spPr bwMode="auto">
          <a:xfrm>
            <a:off x="3419475" y="3068638"/>
            <a:ext cx="1008063" cy="5762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0874" name="Rectangle 42"/>
          <p:cNvSpPr>
            <a:spLocks noChangeArrowheads="1"/>
          </p:cNvSpPr>
          <p:nvPr/>
        </p:nvSpPr>
        <p:spPr bwMode="auto">
          <a:xfrm>
            <a:off x="4932363" y="3068638"/>
            <a:ext cx="1511300" cy="576262"/>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0875" name="Line 43"/>
          <p:cNvSpPr>
            <a:spLocks noChangeShapeType="1"/>
          </p:cNvSpPr>
          <p:nvPr/>
        </p:nvSpPr>
        <p:spPr bwMode="auto">
          <a:xfrm>
            <a:off x="3581400" y="2514600"/>
            <a:ext cx="685800" cy="17526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76" name="Line 44"/>
          <p:cNvSpPr>
            <a:spLocks noChangeShapeType="1"/>
          </p:cNvSpPr>
          <p:nvPr/>
        </p:nvSpPr>
        <p:spPr bwMode="auto">
          <a:xfrm flipV="1">
            <a:off x="4572000" y="2590800"/>
            <a:ext cx="1295400" cy="1905000"/>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0877" name="Line 45"/>
          <p:cNvSpPr>
            <a:spLocks noChangeShapeType="1"/>
          </p:cNvSpPr>
          <p:nvPr/>
        </p:nvSpPr>
        <p:spPr bwMode="auto">
          <a:xfrm>
            <a:off x="6096000" y="2362200"/>
            <a:ext cx="685800" cy="22098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3" name="オーディオ 2">
            <a:hlinkClick r:id="" action="ppaction://media"/>
            <a:extLst>
              <a:ext uri="{FF2B5EF4-FFF2-40B4-BE49-F238E27FC236}">
                <a16:creationId xmlns:a16="http://schemas.microsoft.com/office/drawing/2014/main" id="{2E4F2970-F808-4D39-AA1B-78D075F1BC6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8303"/>
    </mc:Choice>
    <mc:Fallback>
      <p:transition spd="slow" advTm="28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08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8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0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20873" grpId="0" animBg="1"/>
      <p:bldP spid="120874" grpId="0" animBg="1"/>
      <p:bldP spid="120875" grpId="0" animBg="1"/>
      <p:bldP spid="120876" grpId="0" animBg="1"/>
      <p:bldP spid="120877" grpId="0" animBg="1"/>
    </p:bldLst>
  </p:timing>
  <p:extLst>
    <p:ext uri="{3A86A75C-4F4B-4683-9AE1-C65F6400EC91}">
      <p14:laserTraceLst xmlns:p14="http://schemas.microsoft.com/office/powerpoint/2010/main">
        <p14:tracePtLst>
          <p14:tracePt t="218" x="163513" y="127000"/>
          <p14:tracePt t="239" x="747713" y="401638"/>
          <p14:tracePt t="245" x="1030288" y="547688"/>
          <p14:tracePt t="253" x="1249363" y="592138"/>
          <p14:tracePt t="261" x="1541463" y="674688"/>
          <p14:tracePt t="269" x="1804988" y="747713"/>
          <p14:tracePt t="277" x="2051050" y="784225"/>
          <p14:tracePt t="285" x="2379663" y="847725"/>
          <p14:tracePt t="293" x="2679700" y="866775"/>
          <p14:tracePt t="301" x="3081338" y="957263"/>
          <p14:tracePt t="309" x="3327400" y="993775"/>
          <p14:tracePt t="318" x="3629025" y="1066800"/>
          <p14:tracePt t="325" x="3892550" y="1166813"/>
          <p14:tracePt t="335" x="4084638" y="1231900"/>
          <p14:tracePt t="342" x="4294188" y="1312863"/>
          <p14:tracePt t="351" x="4467225" y="1412875"/>
          <p14:tracePt t="358" x="4622800" y="1485900"/>
          <p14:tracePt t="368" x="4749800" y="1558925"/>
          <p14:tracePt t="374" x="4886325" y="1631950"/>
          <p14:tracePt t="384" x="4986338" y="1724025"/>
          <p14:tracePt t="390" x="5086350" y="1778000"/>
          <p14:tracePt t="398" x="5168900" y="1824038"/>
          <p14:tracePt t="405" x="5251450" y="1841500"/>
          <p14:tracePt t="413" x="5305425" y="1860550"/>
          <p14:tracePt t="421" x="5351463" y="1878013"/>
          <p14:tracePt t="430" x="5368925" y="1878013"/>
          <p14:tracePt t="439" x="5414963" y="1878013"/>
          <p14:tracePt t="446" x="5434013" y="1878013"/>
          <p14:tracePt t="454" x="5461000" y="1887538"/>
          <p14:tracePt t="461" x="5478463" y="1887538"/>
          <p14:tracePt t="469" x="5497513" y="1887538"/>
          <p14:tracePt t="477" x="5514975" y="1887538"/>
          <p14:tracePt t="493" x="5543550" y="1887538"/>
          <p14:tracePt t="504" x="5561013" y="1887538"/>
          <p14:tracePt t="509" x="5580063" y="1887538"/>
          <p14:tracePt t="519" x="5597525" y="1887538"/>
          <p14:tracePt t="525" x="5624513" y="1887538"/>
          <p14:tracePt t="536" x="5643563" y="1887538"/>
          <p14:tracePt t="541" x="5653088" y="1887538"/>
          <p14:tracePt t="549" x="5670550" y="1887538"/>
          <p14:tracePt t="557" x="5697538" y="1887538"/>
          <p14:tracePt t="566" x="5724525" y="1887538"/>
          <p14:tracePt t="573" x="5780088" y="1887538"/>
          <p14:tracePt t="582" x="5843588" y="1887538"/>
          <p14:tracePt t="589" x="5899150" y="1887538"/>
          <p14:tracePt t="598" x="5953125" y="1887538"/>
          <p14:tracePt t="605" x="6026150" y="1887538"/>
          <p14:tracePt t="613" x="6089650" y="1878013"/>
          <p14:tracePt t="621" x="6116638" y="1870075"/>
          <p14:tracePt t="629" x="6135688" y="1870075"/>
          <p14:tracePt t="637" x="6162675" y="1860550"/>
          <p14:tracePt t="646" x="6181725" y="1841500"/>
          <p14:tracePt t="653" x="6189663" y="1833563"/>
          <p14:tracePt t="661" x="6208713" y="1833563"/>
          <p14:tracePt t="669" x="6218238" y="1824038"/>
          <p14:tracePt t="677" x="6226175" y="1814513"/>
          <p14:tracePt t="686" x="6235700" y="1814513"/>
          <p14:tracePt t="693" x="6245225" y="1797050"/>
          <p14:tracePt t="702" x="6262688" y="1787525"/>
          <p14:tracePt t="719" x="6272213" y="1787525"/>
          <p14:tracePt t="725" x="6299200" y="1778000"/>
          <p14:tracePt t="736" x="6318250" y="1768475"/>
          <p14:tracePt t="741" x="6362700" y="1760538"/>
          <p14:tracePt t="750" x="6408738" y="1741488"/>
          <p14:tracePt t="757" x="6435725" y="1724025"/>
          <p14:tracePt t="765" x="6464300" y="1724025"/>
          <p14:tracePt t="773" x="6500813" y="1714500"/>
          <p14:tracePt t="781" x="6527800" y="1697038"/>
          <p14:tracePt t="789" x="6573838" y="1677988"/>
          <p14:tracePt t="797" x="6610350" y="1668463"/>
          <p14:tracePt t="805" x="6673850" y="1651000"/>
          <p14:tracePt t="813" x="6718300" y="1641475"/>
          <p14:tracePt t="821" x="6773863" y="1631950"/>
          <p14:tracePt t="829" x="6819900" y="1604963"/>
          <p14:tracePt t="837" x="6883400" y="1595438"/>
          <p14:tracePt t="847" x="6937375" y="1568450"/>
          <p14:tracePt t="856" x="6983413" y="1558925"/>
          <p14:tracePt t="863" x="7037388" y="1550988"/>
          <p14:tracePt t="874" x="7102475" y="1522413"/>
          <p14:tracePt t="877" x="7119938" y="1514475"/>
          <p14:tracePt t="889" x="7138988" y="1514475"/>
          <p14:tracePt t="893" x="7183438" y="1504950"/>
          <p14:tracePt t="902" x="7192963" y="1504950"/>
          <p14:tracePt t="909" x="7212013" y="1495425"/>
          <p14:tracePt t="927" x="7219950" y="1495425"/>
          <p14:tracePt t="942" x="7229475" y="1495425"/>
          <p14:tracePt t="951" x="7239000" y="1495425"/>
          <p14:tracePt t="958" x="7256463" y="1495425"/>
          <p14:tracePt t="973" x="7265988" y="1495425"/>
          <p14:tracePt t="1022" x="7275513" y="1495425"/>
          <p14:tracePt t="1037" x="7292975" y="1495425"/>
          <p14:tracePt t="1061" x="7302500" y="1495425"/>
          <p14:tracePt t="1077" x="7312025" y="1495425"/>
          <p14:tracePt t="1112" x="7319963" y="1495425"/>
          <p14:tracePt t="1207" x="7339013" y="1495425"/>
          <p14:tracePt t="1223" x="7356475" y="1495425"/>
          <p14:tracePt t="1233" x="7385050" y="1495425"/>
          <p14:tracePt t="1237" x="7429500" y="1477963"/>
          <p14:tracePt t="1245" x="7439025" y="1477963"/>
          <p14:tracePt t="1253" x="7448550" y="1477963"/>
          <p14:tracePt t="2078" x="7439025" y="1477963"/>
          <p14:tracePt t="2096" x="7429500" y="1477963"/>
          <p14:tracePt t="2101" x="7412038" y="1477963"/>
          <p14:tracePt t="2141" x="7402513" y="1477963"/>
          <p14:tracePt t="2157" x="7392988" y="1485900"/>
          <p14:tracePt t="2165" x="7375525" y="1485900"/>
          <p14:tracePt t="2181" x="7366000" y="1495425"/>
          <p14:tracePt t="2190" x="7356475" y="1504950"/>
          <p14:tracePt t="3142" x="7348538" y="1514475"/>
          <p14:tracePt t="3158" x="7339013" y="1514475"/>
          <p14:tracePt t="3174" x="7319963" y="1522413"/>
          <p14:tracePt t="3453" x="7312025" y="1522413"/>
          <p14:tracePt t="3910" x="7292975" y="1522413"/>
          <p14:tracePt t="4022" x="7283450" y="1522413"/>
          <p14:tracePt t="4086" x="7275513" y="1522413"/>
          <p14:tracePt t="8366" x="7248525" y="1522413"/>
          <p14:tracePt t="8373" x="7202488" y="1522413"/>
          <p14:tracePt t="8381" x="7175500" y="1531938"/>
          <p14:tracePt t="8389" x="7146925" y="1531938"/>
          <p14:tracePt t="8398" x="7102475" y="1531938"/>
          <p14:tracePt t="8406" x="7083425" y="1550988"/>
          <p14:tracePt t="8416" x="7056438" y="1550988"/>
          <p14:tracePt t="8422" x="7037388" y="1550988"/>
          <p14:tracePt t="8431" x="7019925" y="1558925"/>
          <p14:tracePt t="8440" x="7000875" y="1558925"/>
          <p14:tracePt t="8446" x="6992938" y="1558925"/>
          <p14:tracePt t="8463" x="6964363" y="1558925"/>
          <p14:tracePt t="8662" x="7000875" y="1558925"/>
          <p14:tracePt t="8669" x="7029450" y="1558925"/>
          <p14:tracePt t="8678" x="7046913" y="1558925"/>
          <p14:tracePt t="8685" x="7083425" y="1558925"/>
          <p14:tracePt t="8693" x="7092950" y="1558925"/>
          <p14:tracePt t="8701" x="7129463" y="1558925"/>
          <p14:tracePt t="8709" x="7156450" y="1568450"/>
          <p14:tracePt t="8717" x="7192963" y="1568450"/>
          <p14:tracePt t="8725" x="7229475" y="1568450"/>
          <p14:tracePt t="8734" x="7248525" y="1577975"/>
          <p14:tracePt t="8741" x="7283450" y="1604963"/>
          <p14:tracePt t="8750" x="7312025" y="1614488"/>
          <p14:tracePt t="8757" x="7339013" y="1614488"/>
          <p14:tracePt t="8767" x="7392988" y="1624013"/>
          <p14:tracePt t="8773" x="7448550" y="1631950"/>
          <p14:tracePt t="8781" x="7548563" y="1677988"/>
          <p14:tracePt t="8789" x="7675563" y="1704975"/>
          <p14:tracePt t="8798" x="7831138" y="1751013"/>
          <p14:tracePt t="8805" x="7994650" y="1797050"/>
          <p14:tracePt t="8815" x="8177213" y="1824038"/>
          <p14:tracePt t="8821" x="8369300" y="1887538"/>
          <p14:tracePt t="8829" x="8515350" y="1914525"/>
          <p14:tracePt t="8836" x="8651875" y="1960563"/>
          <p14:tracePt t="8845" x="8778875" y="1987550"/>
          <p14:tracePt t="8853" x="8878888" y="2016125"/>
          <p14:tracePt t="8861" x="8924925" y="2043113"/>
          <p14:tracePt t="8869" x="8943975" y="2043113"/>
          <p14:tracePt t="8877" x="8970963" y="2043113"/>
          <p14:tracePt t="8885" x="8980488" y="2043113"/>
          <p14:tracePt t="8909" x="8997950" y="2043113"/>
          <p14:tracePt t="8918" x="9017000" y="2052638"/>
          <p14:tracePt t="8925" x="9061450" y="2052638"/>
          <p14:tracePt t="8935" x="9134475" y="2089150"/>
          <p14:tracePt t="19157" x="8970963" y="2644775"/>
          <p14:tracePt t="19166" x="8878888" y="2617788"/>
          <p14:tracePt t="19173" x="8778875" y="2554288"/>
          <p14:tracePt t="19181" x="8697913" y="2525713"/>
          <p14:tracePt t="19189" x="8615363" y="2489200"/>
          <p14:tracePt t="19198" x="8542338" y="2462213"/>
          <p14:tracePt t="19205" x="8442325" y="2425700"/>
          <p14:tracePt t="19213" x="8342313" y="2362200"/>
          <p14:tracePt t="19220" x="8232775" y="2325688"/>
          <p14:tracePt t="19229" x="8096250" y="2262188"/>
          <p14:tracePt t="19237" x="7958138" y="2189163"/>
          <p14:tracePt t="19245" x="7840663" y="2116138"/>
          <p14:tracePt t="19253" x="7712075" y="2043113"/>
          <p14:tracePt t="19261" x="7575550" y="1979613"/>
          <p14:tracePt t="19269" x="7458075" y="1906588"/>
          <p14:tracePt t="19277" x="7339013" y="1833563"/>
          <p14:tracePt t="19285" x="7219950" y="1741488"/>
          <p14:tracePt t="19293" x="7119938" y="1668463"/>
          <p14:tracePt t="19301" x="7056438" y="1624013"/>
          <p14:tracePt t="19309" x="7010400" y="1568450"/>
          <p14:tracePt t="19317" x="6983413" y="1550988"/>
          <p14:tracePt t="19325" x="6983413" y="1541463"/>
          <p14:tracePt t="19334" x="6956425" y="1514475"/>
          <p14:tracePt t="19341" x="6956425" y="1504950"/>
          <p14:tracePt t="19349" x="6946900" y="1477963"/>
          <p14:tracePt t="19357" x="6919913" y="1441450"/>
          <p14:tracePt t="19366" x="6900863" y="1422400"/>
          <p14:tracePt t="19373" x="6892925" y="1385888"/>
          <p14:tracePt t="19383" x="6856413" y="1358900"/>
          <p14:tracePt t="19389" x="6837363" y="1322388"/>
          <p14:tracePt t="19401" x="6810375" y="1295400"/>
          <p14:tracePt t="19405" x="6783388" y="1295400"/>
          <p14:tracePt t="19414" x="6746875" y="1268413"/>
          <p14:tracePt t="19421" x="6718300" y="1231900"/>
          <p14:tracePt t="19430" x="6654800" y="1195388"/>
          <p14:tracePt t="19437" x="6627813" y="1176338"/>
          <p14:tracePt t="19445" x="6600825" y="1139825"/>
          <p14:tracePt t="19453" x="6591300" y="1122363"/>
          <p14:tracePt t="19463" x="6581775" y="1103313"/>
          <p14:tracePt t="19469" x="6573838" y="1093788"/>
          <p14:tracePt t="19477" x="6573838" y="1076325"/>
          <p14:tracePt t="19493" x="6564313" y="1066800"/>
          <p14:tracePt t="19501" x="6554788" y="1057275"/>
          <p14:tracePt t="19509" x="6554788" y="1039813"/>
          <p14:tracePt t="19517" x="6554788" y="1020763"/>
          <p14:tracePt t="19525" x="6554788" y="1003300"/>
          <p14:tracePt t="19533" x="6554788" y="976313"/>
          <p14:tracePt t="19541" x="6554788" y="939800"/>
          <p14:tracePt t="19549" x="6554788" y="920750"/>
          <p14:tracePt t="19557" x="6554788" y="874713"/>
          <p14:tracePt t="19566" x="6554788" y="847725"/>
          <p14:tracePt t="19573" x="6554788" y="830263"/>
          <p14:tracePt t="19583" x="6554788" y="793750"/>
          <p14:tracePt t="19589" x="6554788" y="774700"/>
          <p14:tracePt t="19599" x="6537325" y="711200"/>
          <p14:tracePt t="19605" x="6537325" y="693738"/>
          <p14:tracePt t="19614" x="6527800" y="674688"/>
          <p14:tracePt t="19621" x="6527800" y="647700"/>
          <p14:tracePt t="19630" x="6527800" y="638175"/>
          <p14:tracePt t="19758" x="6491288" y="628650"/>
          <p14:tracePt t="19766" x="6418263" y="730250"/>
          <p14:tracePt t="19774" x="6345238" y="830263"/>
          <p14:tracePt t="19783" x="6291263" y="930275"/>
          <p14:tracePt t="19790" x="6218238" y="1049338"/>
          <p14:tracePt t="19800" x="6153150" y="1166813"/>
          <p14:tracePt t="19806" x="6116638" y="1231900"/>
          <p14:tracePt t="19816" x="6043613" y="1331913"/>
          <p14:tracePt t="19821" x="5989638" y="1412875"/>
          <p14:tracePt t="19830" x="5943600" y="1477963"/>
          <p14:tracePt t="19837" x="5907088" y="1522413"/>
          <p14:tracePt t="19845" x="5870575" y="1568450"/>
          <p14:tracePt t="19853" x="5843588" y="1604963"/>
          <p14:tracePt t="19862" x="5816600" y="1651000"/>
          <p14:tracePt t="19869" x="5780088" y="1697038"/>
          <p14:tracePt t="19877" x="5734050" y="1731963"/>
          <p14:tracePt t="19885" x="5643563" y="1797050"/>
          <p14:tracePt t="19894" x="5534025" y="1870075"/>
          <p14:tracePt t="19903" x="5434013" y="1943100"/>
          <p14:tracePt t="19910" x="5334000" y="2016125"/>
          <p14:tracePt t="19919" x="5232400" y="2089150"/>
          <p14:tracePt t="19926" x="5141913" y="2143125"/>
          <p14:tracePt t="19935" x="5059363" y="2197100"/>
          <p14:tracePt t="19942" x="5014913" y="2243138"/>
          <p14:tracePt t="19954" x="4949825" y="2298700"/>
          <p14:tracePt t="19957" x="4913313" y="2343150"/>
          <p14:tracePt t="19967" x="4876800" y="2398713"/>
          <p14:tracePt t="19973" x="4868863" y="2408238"/>
          <p14:tracePt t="19985" x="4859338" y="2425700"/>
          <p14:tracePt t="19989" x="4859338" y="2444750"/>
          <p14:tracePt t="19999" x="4840288" y="2481263"/>
          <p14:tracePt t="20014" x="4840288" y="2489200"/>
          <p14:tracePt t="20031" x="4832350" y="2498725"/>
          <p14:tracePt t="20046" x="4832350" y="2508250"/>
          <p14:tracePt t="20053" x="4822825" y="2535238"/>
          <p14:tracePt t="20062" x="4813300" y="2544763"/>
          <p14:tracePt t="20069" x="4795838" y="2562225"/>
          <p14:tracePt t="20077" x="4776788" y="2589213"/>
          <p14:tracePt t="20085" x="4767263" y="2608263"/>
          <p14:tracePt t="20093" x="4722813" y="2654300"/>
          <p14:tracePt t="20101" x="4703763" y="2690813"/>
          <p14:tracePt t="20109" x="4686300" y="2717800"/>
          <p14:tracePt t="20117" x="4667250" y="2735263"/>
          <p14:tracePt t="20125" x="4659313" y="2763838"/>
          <p14:tracePt t="20134" x="4640263" y="2800350"/>
          <p14:tracePt t="20141" x="4630738" y="2817813"/>
          <p14:tracePt t="20150" x="4630738" y="2836863"/>
          <p14:tracePt t="20157" x="4622800" y="2844800"/>
          <p14:tracePt t="20167" x="4622800" y="2854325"/>
          <p14:tracePt t="20173" x="4622800" y="2873375"/>
          <p14:tracePt t="20184" x="4622800" y="2881313"/>
          <p14:tracePt t="20189" x="4613275" y="2890838"/>
          <p14:tracePt t="20200" x="4613275" y="2900363"/>
          <p14:tracePt t="20214" x="4613275" y="2909888"/>
          <p14:tracePt t="20221" x="4603750" y="2927350"/>
          <p14:tracePt t="20237" x="4603750" y="2936875"/>
          <p14:tracePt t="20246" x="4603750" y="2954338"/>
          <p14:tracePt t="20253" x="4594225" y="2963863"/>
          <p14:tracePt t="20263" x="4594225" y="2982913"/>
          <p14:tracePt t="20269" x="4594225" y="3000375"/>
          <p14:tracePt t="20277" x="4594225" y="3009900"/>
          <p14:tracePt t="20285" x="4594225" y="3027363"/>
          <p14:tracePt t="20301" x="4594225" y="3036888"/>
          <p14:tracePt t="20310" x="4586288" y="3046413"/>
          <p14:tracePt t="20319" x="4586288" y="3063875"/>
          <p14:tracePt t="20335" x="4586288" y="3073400"/>
          <p14:tracePt t="20342" x="4586288" y="3082925"/>
          <p14:tracePt t="20353" x="4586288" y="3090863"/>
          <p14:tracePt t="20374" x="4586288" y="3100388"/>
          <p14:tracePt t="20382" x="4586288" y="3109913"/>
          <p14:tracePt t="20422" x="4586288" y="3119438"/>
          <p14:tracePt t="20431" x="4586288" y="3127375"/>
          <p14:tracePt t="20438" x="4586288" y="3146425"/>
          <p14:tracePt t="20454" x="4586288" y="3155950"/>
          <p14:tracePt t="20470" x="4586288" y="3163888"/>
          <p14:tracePt t="20478" x="4586288" y="3182938"/>
          <p14:tracePt t="20494" x="4586288" y="3192463"/>
          <p14:tracePt t="20502" x="4586288" y="3200400"/>
          <p14:tracePt t="20526" x="4586288" y="3209925"/>
          <p14:tracePt t="20742" x="4576763" y="3228975"/>
          <p14:tracePt t="20766" x="4576763" y="3236913"/>
          <p14:tracePt t="20774" x="4567238" y="3246438"/>
          <p14:tracePt t="20783" x="4557713" y="3255963"/>
          <p14:tracePt t="20886" x="4557713" y="3265488"/>
          <p14:tracePt t="20894" x="4567238" y="3273425"/>
          <p14:tracePt t="21014" x="4586288" y="3273425"/>
          <p14:tracePt t="21087" x="4594225" y="3273425"/>
          <p14:tracePt t="21109" x="4603750" y="3282950"/>
          <p14:tracePt t="21152" x="4613275" y="3302000"/>
          <p14:tracePt t="21157" x="4613275" y="3309938"/>
          <p14:tracePt t="21173" x="4613275" y="3319463"/>
          <p14:tracePt t="21181" x="4613275" y="3328988"/>
          <p14:tracePt t="21197" x="4613275" y="3346450"/>
          <p14:tracePt t="21205" x="4613275" y="3365500"/>
          <p14:tracePt t="21213" x="4613275" y="3392488"/>
          <p14:tracePt t="21221" x="4613275" y="3402013"/>
          <p14:tracePt t="21229" x="4613275" y="3411538"/>
          <p14:tracePt t="21237" x="4613275" y="3446463"/>
          <p14:tracePt t="21245" x="4613275" y="3465513"/>
          <p14:tracePt t="21253" x="4613275" y="3492500"/>
          <p14:tracePt t="21263" x="4613275" y="3511550"/>
          <p14:tracePt t="21269" x="4613275" y="3529013"/>
          <p14:tracePt t="21277" x="4613275" y="3538538"/>
          <p14:tracePt t="21285" x="4613275" y="3565525"/>
          <p14:tracePt t="21293" x="4603750" y="3584575"/>
          <p14:tracePt t="21301" x="4594225" y="3584575"/>
          <p14:tracePt t="21309" x="4594225" y="3592513"/>
          <p14:tracePt t="21317" x="4586288" y="3611563"/>
          <p14:tracePt t="21325" x="4576763" y="3621088"/>
          <p14:tracePt t="21333" x="4557713" y="3638550"/>
          <p14:tracePt t="21341" x="4549775" y="3648075"/>
          <p14:tracePt t="21349" x="4521200" y="3665538"/>
          <p14:tracePt t="21357" x="4503738" y="3675063"/>
          <p14:tracePt t="21365" x="4476750" y="3675063"/>
          <p14:tracePt t="21374" x="4467225" y="3684588"/>
          <p14:tracePt t="21384" x="4448175" y="3684588"/>
          <p14:tracePt t="21390" x="4430713" y="3684588"/>
          <p14:tracePt t="21399" x="4421188" y="3684588"/>
          <p14:tracePt t="21406" x="4413250" y="3684588"/>
          <p14:tracePt t="21415" x="4394200" y="3684588"/>
          <p14:tracePt t="21422" x="4384675" y="3684588"/>
          <p14:tracePt t="21432" x="4367213" y="3684588"/>
          <p14:tracePt t="21437" x="4340225" y="3684588"/>
          <p14:tracePt t="21446" x="4330700" y="3684588"/>
          <p14:tracePt t="21453" x="4303713" y="3684588"/>
          <p14:tracePt t="21462" x="4294188" y="3684588"/>
          <p14:tracePt t="21469" x="4275138" y="3684588"/>
          <p14:tracePt t="21477" x="4248150" y="3684588"/>
          <p14:tracePt t="21485" x="4211638" y="3684588"/>
          <p14:tracePt t="21493" x="4194175" y="3684588"/>
          <p14:tracePt t="21501" x="4184650" y="3684588"/>
          <p14:tracePt t="21510" x="4165600" y="3684588"/>
          <p14:tracePt t="21517" x="4157663" y="3684588"/>
          <p14:tracePt t="21525" x="4148138" y="3694113"/>
          <p14:tracePt t="21543" x="4138613" y="3694113"/>
          <p14:tracePt t="21550" x="4129088" y="3694113"/>
          <p14:tracePt t="21576" x="4121150" y="3694113"/>
          <p14:tracePt t="21582" x="4111625" y="3694113"/>
          <p14:tracePt t="21589" x="4102100" y="3694113"/>
          <p14:tracePt t="21598" x="4075113" y="3665538"/>
          <p14:tracePt t="21613" x="4057650" y="3638550"/>
          <p14:tracePt t="21621" x="4038600" y="3621088"/>
          <p14:tracePt t="21629" x="4029075" y="3621088"/>
          <p14:tracePt t="21637" x="4011613" y="3602038"/>
          <p14:tracePt t="21648" x="4002088" y="3584575"/>
          <p14:tracePt t="21655" x="3956050" y="3519488"/>
          <p14:tracePt t="21663" x="3948113" y="3511550"/>
          <p14:tracePt t="21670" x="3938588" y="3475038"/>
          <p14:tracePt t="21678" x="3929063" y="3455988"/>
          <p14:tracePt t="21685" x="3929063" y="3429000"/>
          <p14:tracePt t="21693" x="3929063" y="3402013"/>
          <p14:tracePt t="21701" x="3929063" y="3365500"/>
          <p14:tracePt t="21709" x="3929063" y="3338513"/>
          <p14:tracePt t="21717" x="3929063" y="3319463"/>
          <p14:tracePt t="21725" x="3929063" y="3292475"/>
          <p14:tracePt t="21733" x="3929063" y="3282950"/>
          <p14:tracePt t="21741" x="3929063" y="3273425"/>
          <p14:tracePt t="21878" x="3929063" y="3246438"/>
          <p14:tracePt t="21885" x="3929063" y="3236913"/>
          <p14:tracePt t="21893" x="3929063" y="3200400"/>
          <p14:tracePt t="21901" x="3902075" y="3146425"/>
          <p14:tracePt t="21909" x="3865563" y="3082925"/>
          <p14:tracePt t="21917" x="3838575" y="3017838"/>
          <p14:tracePt t="21925" x="3829050" y="2954338"/>
          <p14:tracePt t="21933" x="3792538" y="2863850"/>
          <p14:tracePt t="21941" x="3765550" y="2800350"/>
          <p14:tracePt t="21949" x="3719513" y="2717800"/>
          <p14:tracePt t="21958" x="3702050" y="2671763"/>
          <p14:tracePt t="21965" x="3683000" y="2644775"/>
          <p14:tracePt t="21973" x="3673475" y="2625725"/>
          <p14:tracePt t="21981" x="3646488" y="2589213"/>
          <p14:tracePt t="21989" x="3619500" y="2562225"/>
          <p14:tracePt t="21998" x="3609975" y="2544763"/>
          <p14:tracePt t="22005" x="3600450" y="2535238"/>
          <p14:tracePt t="22013" x="3592513" y="2525713"/>
          <p14:tracePt t="22029" x="3582988" y="2517775"/>
          <p14:tracePt t="22053" x="3582988" y="2508250"/>
          <p14:tracePt t="22061" x="3582988" y="2498725"/>
          <p14:tracePt t="22095" x="3582988" y="2489200"/>
          <p14:tracePt t="22190" x="3582988" y="2471738"/>
          <p14:tracePt t="22197" x="3582988" y="2462213"/>
          <p14:tracePt t="22205" x="3582988" y="2452688"/>
          <p14:tracePt t="22214" x="3582988" y="2425700"/>
          <p14:tracePt t="22221" x="3582988" y="2408238"/>
          <p14:tracePt t="22229" x="3582988" y="2398713"/>
          <p14:tracePt t="22245" x="3582988" y="2379663"/>
          <p14:tracePt t="22262" x="3582988" y="2371725"/>
          <p14:tracePt t="22269" x="3592513" y="2362200"/>
          <p14:tracePt t="22294" x="3600450" y="2343150"/>
          <p14:tracePt t="22310" x="3600450" y="2335213"/>
          <p14:tracePt t="22327" x="3600450" y="2325688"/>
          <p14:tracePt t="22333" x="3609975" y="2325688"/>
          <p14:tracePt t="22342" x="3619500" y="2316163"/>
          <p14:tracePt t="22358" x="3619500" y="2306638"/>
          <p14:tracePt t="22374" x="3619500" y="2298700"/>
          <p14:tracePt t="22389" x="3629025" y="2289175"/>
          <p14:tracePt t="22405" x="3629025" y="2279650"/>
          <p14:tracePt t="22430" x="3629025" y="2270125"/>
          <p14:tracePt t="22622" x="3636963" y="2262188"/>
          <p14:tracePt t="22631" x="3646488" y="2262188"/>
          <p14:tracePt t="22638" x="3656013" y="2262188"/>
          <p14:tracePt t="22649" x="3673475" y="2262188"/>
          <p14:tracePt t="22654" x="3683000" y="2262188"/>
          <p14:tracePt t="22662" x="3702050" y="2262188"/>
          <p14:tracePt t="22669" x="3709988" y="2270125"/>
          <p14:tracePt t="22677" x="3746500" y="2316163"/>
          <p14:tracePt t="22685" x="3765550" y="2362200"/>
          <p14:tracePt t="22693" x="3810000" y="2452688"/>
          <p14:tracePt t="22701" x="3883025" y="2589213"/>
          <p14:tracePt t="22709" x="3956050" y="2690813"/>
          <p14:tracePt t="22717" x="4029075" y="2844800"/>
          <p14:tracePt t="22725" x="4129088" y="3000375"/>
          <p14:tracePt t="22733" x="4202113" y="3109913"/>
          <p14:tracePt t="22741" x="4275138" y="3246438"/>
          <p14:tracePt t="22749" x="4367213" y="3382963"/>
          <p14:tracePt t="22757" x="4421188" y="3465513"/>
          <p14:tracePt t="22766" x="4476750" y="3548063"/>
          <p14:tracePt t="22773" x="4513263" y="3611563"/>
          <p14:tracePt t="22783" x="4549775" y="3675063"/>
          <p14:tracePt t="22789" x="4557713" y="3711575"/>
          <p14:tracePt t="22798" x="4557713" y="3721100"/>
          <p14:tracePt t="22804" x="4557713" y="3738563"/>
          <p14:tracePt t="22813" x="4557713" y="3748088"/>
          <p14:tracePt t="22820" x="4557713" y="3757613"/>
          <p14:tracePt t="22829" x="4557713" y="3767138"/>
          <p14:tracePt t="22837" x="4557713" y="3784600"/>
          <p14:tracePt t="22845" x="4557713" y="3794125"/>
          <p14:tracePt t="22861" x="4557713" y="3821113"/>
          <p14:tracePt t="22869" x="4557713" y="3840163"/>
          <p14:tracePt t="22877" x="4567238" y="3875088"/>
          <p14:tracePt t="22893" x="4567238" y="3884613"/>
          <p14:tracePt t="22901" x="4586288" y="3911600"/>
          <p14:tracePt t="22909" x="4594225" y="3930650"/>
          <p14:tracePt t="22917" x="4603750" y="3976688"/>
          <p14:tracePt t="22925" x="4640263" y="4021138"/>
          <p14:tracePt t="22933" x="4649788" y="4049713"/>
          <p14:tracePt t="22941" x="4676775" y="4094163"/>
          <p14:tracePt t="22951" x="4695825" y="4140200"/>
          <p14:tracePt t="22957" x="4703763" y="4159250"/>
          <p14:tracePt t="22966" x="4713288" y="4186238"/>
          <p14:tracePt t="22973" x="4730750" y="4203700"/>
          <p14:tracePt t="22983" x="4730750" y="4222750"/>
          <p14:tracePt t="23045" x="4730750" y="4232275"/>
          <p14:tracePt t="23053" x="4730750" y="4249738"/>
          <p14:tracePt t="23061" x="4730750" y="4276725"/>
          <p14:tracePt t="23069" x="4730750" y="4286250"/>
          <p14:tracePt t="23077" x="4713288" y="4303713"/>
          <p14:tracePt t="23085" x="4703763" y="4322763"/>
          <p14:tracePt t="23093" x="4695825" y="4332288"/>
          <p14:tracePt t="23101" x="4686300" y="4340225"/>
          <p14:tracePt t="23110" x="4667250" y="4359275"/>
          <p14:tracePt t="23118" x="4667250" y="4368800"/>
          <p14:tracePt t="23125" x="4659313" y="4376738"/>
          <p14:tracePt t="23149" x="4649788" y="4395788"/>
          <p14:tracePt t="23157" x="4649788" y="4405313"/>
          <p14:tracePt t="23173" x="4640263" y="4413250"/>
          <p14:tracePt t="23184" x="4622800" y="4432300"/>
          <p14:tracePt t="23205" x="4603750" y="4449763"/>
          <p14:tracePt t="23221" x="4586288" y="4459288"/>
          <p14:tracePt t="23230" x="4576763" y="4468813"/>
          <p14:tracePt t="23237" x="4549775" y="4478338"/>
          <p14:tracePt t="23253" x="4530725" y="4486275"/>
          <p14:tracePt t="23269" x="4521200" y="4505325"/>
          <p14:tracePt t="23374" x="4540250" y="4505325"/>
          <p14:tracePt t="23405" x="4549775" y="4495800"/>
          <p14:tracePt t="23464" x="4549775" y="4486275"/>
          <p14:tracePt t="23477" x="4549775" y="4478338"/>
          <p14:tracePt t="23533" x="4549775" y="4468813"/>
          <p14:tracePt t="23558" x="4549775" y="4459288"/>
          <p14:tracePt t="23638" x="4549775" y="4449763"/>
          <p14:tracePt t="23648" x="4549775" y="4432300"/>
          <p14:tracePt t="23663" x="4549775" y="4422775"/>
          <p14:tracePt t="23678" x="4549775" y="4413250"/>
          <p14:tracePt t="23686" x="4549775" y="4395788"/>
          <p14:tracePt t="23694" x="4549775" y="4376738"/>
          <p14:tracePt t="23703" x="4549775" y="4368800"/>
          <p14:tracePt t="23710" x="4549775" y="4340225"/>
          <p14:tracePt t="23717" x="4549775" y="4322763"/>
          <p14:tracePt t="23726" x="4549775" y="4295775"/>
          <p14:tracePt t="23734" x="4549775" y="4259263"/>
          <p14:tracePt t="23742" x="4549775" y="4222750"/>
          <p14:tracePt t="23750" x="4549775" y="4195763"/>
          <p14:tracePt t="23758" x="4530725" y="4122738"/>
          <p14:tracePt t="23767" x="4513263" y="4067175"/>
          <p14:tracePt t="23774" x="4513263" y="4021138"/>
          <p14:tracePt t="23784" x="4503738" y="3957638"/>
          <p14:tracePt t="23790" x="4494213" y="3894138"/>
          <p14:tracePt t="23801" x="4467225" y="3830638"/>
          <p14:tracePt t="23806" x="4440238" y="3757613"/>
          <p14:tracePt t="23814" x="4430713" y="3694113"/>
          <p14:tracePt t="23821" x="4403725" y="3629025"/>
          <p14:tracePt t="23838" x="4340225" y="3475038"/>
          <p14:tracePt t="23845" x="4303713" y="3411538"/>
          <p14:tracePt t="23853" x="4257675" y="3328988"/>
          <p14:tracePt t="23861" x="4221163" y="3246438"/>
          <p14:tracePt t="23869" x="4184650" y="3200400"/>
          <p14:tracePt t="23877" x="4138613" y="3119438"/>
          <p14:tracePt t="23885" x="4121150" y="3090863"/>
          <p14:tracePt t="23893" x="4084638" y="3027363"/>
          <p14:tracePt t="23901" x="4075113" y="2973388"/>
          <p14:tracePt t="23909" x="4048125" y="2927350"/>
          <p14:tracePt t="23917" x="4021138" y="2881313"/>
          <p14:tracePt t="23925" x="3992563" y="2817813"/>
          <p14:tracePt t="23933" x="3965575" y="2771775"/>
          <p14:tracePt t="23941" x="3948113" y="2727325"/>
          <p14:tracePt t="23951" x="3902075" y="2644775"/>
          <p14:tracePt t="23957" x="3883025" y="2617788"/>
          <p14:tracePt t="23966" x="3838575" y="2571750"/>
          <p14:tracePt t="23973" x="3819525" y="2525713"/>
          <p14:tracePt t="23984" x="3783013" y="2471738"/>
          <p14:tracePt t="23989" x="3756025" y="2435225"/>
          <p14:tracePt t="24000" x="3738563" y="2398713"/>
          <p14:tracePt t="24004" x="3729038" y="2371725"/>
          <p14:tracePt t="24015" x="3709988" y="2325688"/>
          <p14:tracePt t="24020" x="3709988" y="2316163"/>
          <p14:tracePt t="24029" x="3709988" y="2306638"/>
          <p14:tracePt t="24037" x="3702050" y="2298700"/>
          <p14:tracePt t="24053" x="3692525" y="2298700"/>
          <p14:tracePt t="24190" x="3683000" y="2289175"/>
          <p14:tracePt t="24278" x="3683000" y="2279650"/>
          <p14:tracePt t="24293" x="3683000" y="2270125"/>
          <p14:tracePt t="24301" x="3683000" y="2252663"/>
          <p14:tracePt t="24309" x="3683000" y="2243138"/>
          <p14:tracePt t="24341" x="3683000" y="2233613"/>
          <p14:tracePt t="24437" x="3683000" y="2225675"/>
          <p14:tracePt t="24447" x="3692525" y="2225675"/>
          <p14:tracePt t="24454" x="3702050" y="2225675"/>
          <p14:tracePt t="24466" x="3719513" y="2225675"/>
          <p14:tracePt t="24470" x="3729038" y="2225675"/>
          <p14:tracePt t="24478" x="3756025" y="2225675"/>
          <p14:tracePt t="24486" x="3783013" y="2225675"/>
          <p14:tracePt t="24494" x="3829050" y="2243138"/>
          <p14:tracePt t="24502" x="3911600" y="2270125"/>
          <p14:tracePt t="24510" x="3975100" y="2298700"/>
          <p14:tracePt t="24519" x="4002088" y="2325688"/>
          <p14:tracePt t="24526" x="4075113" y="2398713"/>
          <p14:tracePt t="24535" x="4138613" y="2498725"/>
          <p14:tracePt t="24542" x="4202113" y="2598738"/>
          <p14:tracePt t="24552" x="4267200" y="2681288"/>
          <p14:tracePt t="24558" x="4311650" y="2790825"/>
          <p14:tracePt t="24569" x="4357688" y="2890838"/>
          <p14:tracePt t="24574" x="4394200" y="3027363"/>
          <p14:tracePt t="24585" x="4440238" y="3136900"/>
          <p14:tracePt t="24589" x="4467225" y="3273425"/>
          <p14:tracePt t="24598" x="4494213" y="3382963"/>
          <p14:tracePt t="24605" x="4521200" y="3465513"/>
          <p14:tracePt t="24613" x="4540250" y="3556000"/>
          <p14:tracePt t="24621" x="4576763" y="3621088"/>
          <p14:tracePt t="24631" x="4586288" y="3675063"/>
          <p14:tracePt t="24637" x="4603750" y="3738563"/>
          <p14:tracePt t="24648" x="4613275" y="3811588"/>
          <p14:tracePt t="24653" x="4622800" y="3830638"/>
          <p14:tracePt t="24661" x="4622800" y="3884613"/>
          <p14:tracePt t="24669" x="4630738" y="3921125"/>
          <p14:tracePt t="24678" x="4630738" y="3957638"/>
          <p14:tracePt t="24685" x="4630738" y="3976688"/>
          <p14:tracePt t="24693" x="4630738" y="4003675"/>
          <p14:tracePt t="24701" x="4630738" y="4030663"/>
          <p14:tracePt t="24709" x="4630738" y="4049713"/>
          <p14:tracePt t="24717" x="4630738" y="4057650"/>
          <p14:tracePt t="24725" x="4630738" y="4067175"/>
          <p14:tracePt t="24733" x="4630738" y="4076700"/>
          <p14:tracePt t="24741" x="4622800" y="4103688"/>
          <p14:tracePt t="24749" x="4613275" y="4122738"/>
          <p14:tracePt t="24758" x="4613275" y="4149725"/>
          <p14:tracePt t="24769" x="4603750" y="4159250"/>
          <p14:tracePt t="24774" x="4603750" y="4167188"/>
          <p14:tracePt t="24782" x="4586288" y="4203700"/>
          <p14:tracePt t="24790" x="4586288" y="4213225"/>
          <p14:tracePt t="24798" x="4586288" y="4240213"/>
          <p14:tracePt t="24805" x="4576763" y="4276725"/>
          <p14:tracePt t="24813" x="4576763" y="4295775"/>
          <p14:tracePt t="24821" x="4576763" y="4332288"/>
          <p14:tracePt t="24831" x="4567238" y="4359275"/>
          <p14:tracePt t="24837" x="4567238" y="4376738"/>
          <p14:tracePt t="24847" x="4567238" y="4386263"/>
          <p14:tracePt t="24869" x="4557713" y="4395788"/>
          <p14:tracePt t="24879" x="4540250" y="4413250"/>
          <p14:tracePt t="24893" x="4530725" y="4432300"/>
          <p14:tracePt t="24901" x="4521200" y="4441825"/>
          <p14:tracePt t="24909" x="4513263" y="4449763"/>
          <p14:tracePt t="24917" x="4503738" y="4459288"/>
          <p14:tracePt t="24925" x="4494213" y="4468813"/>
          <p14:tracePt t="24941" x="4494213" y="4478338"/>
          <p14:tracePt t="25080" x="4494213" y="4486275"/>
          <p14:tracePt t="25262" x="4503738" y="4486275"/>
          <p14:tracePt t="25286" x="4521200" y="4486275"/>
          <p14:tracePt t="25294" x="4530725" y="4486275"/>
          <p14:tracePt t="25302" x="4540250" y="4495800"/>
          <p14:tracePt t="25310" x="4549775" y="4505325"/>
          <p14:tracePt t="25342" x="4567238" y="4505325"/>
          <p14:tracePt t="25350" x="4576763" y="4505325"/>
          <p14:tracePt t="25358" x="4586288" y="4505325"/>
          <p14:tracePt t="25368" x="4622800" y="4505325"/>
          <p14:tracePt t="25374" x="4630738" y="4495800"/>
          <p14:tracePt t="25382" x="4649788" y="4495800"/>
          <p14:tracePt t="25389" x="4659313" y="4486275"/>
          <p14:tracePt t="25399" x="4676775" y="4478338"/>
          <p14:tracePt t="25405" x="4686300" y="4478338"/>
          <p14:tracePt t="25421" x="4695825" y="4468813"/>
          <p14:tracePt t="25437" x="4703763" y="4468813"/>
          <p14:tracePt t="25446" x="4713288" y="4468813"/>
          <p14:tracePt t="25461" x="4730750" y="4468813"/>
          <p14:tracePt t="25469" x="4740275" y="4468813"/>
          <p14:tracePt t="25493" x="4749800" y="4468813"/>
          <p14:tracePt t="25517" x="4767263" y="4468813"/>
          <p14:tracePt t="25533" x="4776788" y="4468813"/>
          <p14:tracePt t="25541" x="4786313" y="4468813"/>
          <p14:tracePt t="25557" x="4795838" y="4468813"/>
          <p14:tracePt t="25566" x="4803775" y="4459288"/>
          <p14:tracePt t="25605" x="4813300" y="4449763"/>
          <p14:tracePt t="25662" x="4832350" y="4432300"/>
          <p14:tracePt t="25670" x="4840288" y="4432300"/>
          <p14:tracePt t="25678" x="4868863" y="4422775"/>
          <p14:tracePt t="25686" x="4895850" y="4413250"/>
          <p14:tracePt t="25694" x="4932363" y="4405313"/>
          <p14:tracePt t="25704" x="4986338" y="4376738"/>
          <p14:tracePt t="25710" x="5032375" y="4359275"/>
          <p14:tracePt t="25718" x="5086350" y="4349750"/>
          <p14:tracePt t="25725" x="5168900" y="4303713"/>
          <p14:tracePt t="25734" x="5232400" y="4276725"/>
          <p14:tracePt t="25741" x="5368925" y="4222750"/>
          <p14:tracePt t="25750" x="5597525" y="4203700"/>
          <p14:tracePt t="25757" x="5989638" y="4140200"/>
          <p14:tracePt t="25767" x="6581775" y="4140200"/>
          <p14:tracePt t="25773" x="7175500" y="4140200"/>
          <p14:tracePt t="25784" x="7694613" y="4140200"/>
          <p14:tracePt t="25789" x="8213725" y="4140200"/>
          <p14:tracePt t="25799" x="8734425" y="414020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ja-JP" sz="3800"/>
              <a:t>In the case of multiple slaves</a:t>
            </a:r>
            <a:endParaRPr lang="en-US" altLang="ja-JP"/>
          </a:p>
        </p:txBody>
      </p:sp>
      <p:sp>
        <p:nvSpPr>
          <p:cNvPr id="28675" name="Text Box 3"/>
          <p:cNvSpPr txBox="1">
            <a:spLocks noChangeArrowheads="1"/>
          </p:cNvSpPr>
          <p:nvPr/>
        </p:nvSpPr>
        <p:spPr bwMode="auto">
          <a:xfrm>
            <a:off x="1050925" y="1995488"/>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28676" name="Line 4"/>
          <p:cNvSpPr>
            <a:spLocks noChangeShapeType="1"/>
          </p:cNvSpPr>
          <p:nvPr/>
        </p:nvSpPr>
        <p:spPr bwMode="auto">
          <a:xfrm>
            <a:off x="2362200" y="1905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77" name="Line 5"/>
          <p:cNvSpPr>
            <a:spLocks noChangeShapeType="1"/>
          </p:cNvSpPr>
          <p:nvPr/>
        </p:nvSpPr>
        <p:spPr bwMode="auto">
          <a:xfrm>
            <a:off x="35814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78" name="Line 6"/>
          <p:cNvSpPr>
            <a:spLocks noChangeShapeType="1"/>
          </p:cNvSpPr>
          <p:nvPr/>
        </p:nvSpPr>
        <p:spPr bwMode="auto">
          <a:xfrm>
            <a:off x="3581400" y="24384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79" name="Line 7"/>
          <p:cNvSpPr>
            <a:spLocks noChangeShapeType="1"/>
          </p:cNvSpPr>
          <p:nvPr/>
        </p:nvSpPr>
        <p:spPr bwMode="auto">
          <a:xfrm flipV="1">
            <a:off x="60198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0" name="Line 8"/>
          <p:cNvSpPr>
            <a:spLocks noChangeShapeType="1"/>
          </p:cNvSpPr>
          <p:nvPr/>
        </p:nvSpPr>
        <p:spPr bwMode="auto">
          <a:xfrm>
            <a:off x="6019800" y="1905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1" name="Text Box 9"/>
          <p:cNvSpPr txBox="1">
            <a:spLocks noChangeArrowheads="1"/>
          </p:cNvSpPr>
          <p:nvPr/>
        </p:nvSpPr>
        <p:spPr bwMode="auto">
          <a:xfrm>
            <a:off x="914400" y="2971800"/>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28682" name="Group 10"/>
          <p:cNvGrpSpPr>
            <a:grpSpLocks/>
          </p:cNvGrpSpPr>
          <p:nvPr/>
        </p:nvGrpSpPr>
        <p:grpSpPr bwMode="auto">
          <a:xfrm>
            <a:off x="2133600" y="3048000"/>
            <a:ext cx="762000" cy="609600"/>
            <a:chOff x="1344" y="1920"/>
            <a:chExt cx="480" cy="384"/>
          </a:xfrm>
        </p:grpSpPr>
        <p:sp>
          <p:nvSpPr>
            <p:cNvPr id="28723" name="Line 1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24" name="Line 1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8683" name="Line 13"/>
          <p:cNvSpPr>
            <a:spLocks noChangeShapeType="1"/>
          </p:cNvSpPr>
          <p:nvPr/>
        </p:nvSpPr>
        <p:spPr bwMode="auto">
          <a:xfrm>
            <a:off x="2895600" y="304800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4" name="Line 14"/>
          <p:cNvSpPr>
            <a:spLocks noChangeShapeType="1"/>
          </p:cNvSpPr>
          <p:nvPr/>
        </p:nvSpPr>
        <p:spPr bwMode="auto">
          <a:xfrm flipV="1">
            <a:off x="2895600" y="304800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8685" name="Group 15"/>
          <p:cNvGrpSpPr>
            <a:grpSpLocks/>
          </p:cNvGrpSpPr>
          <p:nvPr/>
        </p:nvGrpSpPr>
        <p:grpSpPr bwMode="auto">
          <a:xfrm>
            <a:off x="3352800" y="3048000"/>
            <a:ext cx="762000" cy="609600"/>
            <a:chOff x="1344" y="1920"/>
            <a:chExt cx="480" cy="384"/>
          </a:xfrm>
        </p:grpSpPr>
        <p:sp>
          <p:nvSpPr>
            <p:cNvPr id="28721" name="Line 16"/>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22" name="Line 17"/>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8686" name="Group 18"/>
          <p:cNvGrpSpPr>
            <a:grpSpLocks/>
          </p:cNvGrpSpPr>
          <p:nvPr/>
        </p:nvGrpSpPr>
        <p:grpSpPr bwMode="auto">
          <a:xfrm>
            <a:off x="974725" y="4343400"/>
            <a:ext cx="7712075" cy="868363"/>
            <a:chOff x="614" y="2736"/>
            <a:chExt cx="4858" cy="547"/>
          </a:xfrm>
        </p:grpSpPr>
        <p:sp>
          <p:nvSpPr>
            <p:cNvPr id="28715" name="Line 19"/>
            <p:cNvSpPr>
              <a:spLocks noChangeShapeType="1"/>
            </p:cNvSpPr>
            <p:nvPr/>
          </p:nvSpPr>
          <p:spPr bwMode="auto">
            <a:xfrm>
              <a:off x="1440" y="3072"/>
              <a:ext cx="13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16" name="Line 20"/>
            <p:cNvSpPr>
              <a:spLocks noChangeShapeType="1"/>
            </p:cNvSpPr>
            <p:nvPr/>
          </p:nvSpPr>
          <p:spPr bwMode="auto">
            <a:xfrm>
              <a:off x="2784" y="273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17" name="Line 21"/>
            <p:cNvSpPr>
              <a:spLocks noChangeShapeType="1"/>
            </p:cNvSpPr>
            <p:nvPr/>
          </p:nvSpPr>
          <p:spPr bwMode="auto">
            <a:xfrm>
              <a:off x="2784" y="2736"/>
              <a:ext cx="15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18" name="Line 22"/>
            <p:cNvSpPr>
              <a:spLocks noChangeShapeType="1"/>
            </p:cNvSpPr>
            <p:nvPr/>
          </p:nvSpPr>
          <p:spPr bwMode="auto">
            <a:xfrm flipV="1">
              <a:off x="4320" y="273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19" name="Line 23"/>
            <p:cNvSpPr>
              <a:spLocks noChangeShapeType="1"/>
            </p:cNvSpPr>
            <p:nvPr/>
          </p:nvSpPr>
          <p:spPr bwMode="auto">
            <a:xfrm>
              <a:off x="4320" y="3072"/>
              <a:ext cx="11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20" name="Text Box 24"/>
            <p:cNvSpPr txBox="1">
              <a:spLocks noChangeArrowheads="1"/>
            </p:cNvSpPr>
            <p:nvPr/>
          </p:nvSpPr>
          <p:spPr bwMode="auto">
            <a:xfrm>
              <a:off x="614" y="2841"/>
              <a:ext cx="1005"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Module</a:t>
              </a:r>
              <a:r>
                <a:rPr lang="ja-JP" altLang="en-US" sz="2000">
                  <a:latin typeface="Times New Roman" panose="02020603050405020304" pitchFamily="18" charset="0"/>
                </a:rPr>
                <a:t>　１</a:t>
              </a:r>
            </a:p>
            <a:p>
              <a:pPr eaLnBrk="1" hangingPunct="1"/>
              <a:r>
                <a:rPr lang="en-US" altLang="ja-JP" sz="2000">
                  <a:latin typeface="Times New Roman" panose="02020603050405020304" pitchFamily="18" charset="0"/>
                </a:rPr>
                <a:t>Acknowledge</a:t>
              </a:r>
            </a:p>
          </p:txBody>
        </p:sp>
      </p:grpSp>
      <p:sp>
        <p:nvSpPr>
          <p:cNvPr id="28687" name="Line 25"/>
          <p:cNvSpPr>
            <a:spLocks noChangeShapeType="1"/>
          </p:cNvSpPr>
          <p:nvPr/>
        </p:nvSpPr>
        <p:spPr bwMode="auto">
          <a:xfrm>
            <a:off x="2759075" y="5776913"/>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8" name="Line 26"/>
          <p:cNvSpPr>
            <a:spLocks noChangeShapeType="1"/>
          </p:cNvSpPr>
          <p:nvPr/>
        </p:nvSpPr>
        <p:spPr bwMode="auto">
          <a:xfrm>
            <a:off x="4892675" y="5243513"/>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89" name="Line 27"/>
          <p:cNvSpPr>
            <a:spLocks noChangeShapeType="1"/>
          </p:cNvSpPr>
          <p:nvPr/>
        </p:nvSpPr>
        <p:spPr bwMode="auto">
          <a:xfrm>
            <a:off x="4892675" y="5243513"/>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0" name="Line 28"/>
          <p:cNvSpPr>
            <a:spLocks noChangeShapeType="1"/>
          </p:cNvSpPr>
          <p:nvPr/>
        </p:nvSpPr>
        <p:spPr bwMode="auto">
          <a:xfrm flipV="1">
            <a:off x="7331075" y="5243513"/>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1" name="Line 29"/>
          <p:cNvSpPr>
            <a:spLocks noChangeShapeType="1"/>
          </p:cNvSpPr>
          <p:nvPr/>
        </p:nvSpPr>
        <p:spPr bwMode="auto">
          <a:xfrm>
            <a:off x="7331075" y="5776913"/>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692" name="Text Box 30"/>
          <p:cNvSpPr txBox="1">
            <a:spLocks noChangeArrowheads="1"/>
          </p:cNvSpPr>
          <p:nvPr/>
        </p:nvSpPr>
        <p:spPr bwMode="auto">
          <a:xfrm>
            <a:off x="914400" y="5334000"/>
            <a:ext cx="1595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Module</a:t>
            </a:r>
            <a:r>
              <a:rPr lang="ja-JP" altLang="en-US" sz="2000">
                <a:latin typeface="Times New Roman" panose="02020603050405020304" pitchFamily="18" charset="0"/>
              </a:rPr>
              <a:t>　２</a:t>
            </a:r>
          </a:p>
          <a:p>
            <a:pPr eaLnBrk="1" hangingPunct="1"/>
            <a:r>
              <a:rPr lang="en-US" altLang="ja-JP" sz="2000">
                <a:latin typeface="Times New Roman" panose="02020603050405020304" pitchFamily="18" charset="0"/>
              </a:rPr>
              <a:t>Acknowledge</a:t>
            </a:r>
          </a:p>
        </p:txBody>
      </p:sp>
      <p:sp>
        <p:nvSpPr>
          <p:cNvPr id="121887" name="Line 31"/>
          <p:cNvSpPr>
            <a:spLocks noChangeShapeType="1"/>
          </p:cNvSpPr>
          <p:nvPr/>
        </p:nvSpPr>
        <p:spPr bwMode="auto">
          <a:xfrm flipV="1">
            <a:off x="4932363" y="2514600"/>
            <a:ext cx="935037" cy="3578225"/>
          </a:xfrm>
          <a:prstGeom prst="line">
            <a:avLst/>
          </a:prstGeom>
          <a:noFill/>
          <a:ln w="190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1888" name="Group 32"/>
          <p:cNvGrpSpPr>
            <a:grpSpLocks/>
          </p:cNvGrpSpPr>
          <p:nvPr/>
        </p:nvGrpSpPr>
        <p:grpSpPr bwMode="auto">
          <a:xfrm>
            <a:off x="6096000" y="2362200"/>
            <a:ext cx="1143000" cy="2971800"/>
            <a:chOff x="3840" y="1488"/>
            <a:chExt cx="720" cy="1872"/>
          </a:xfrm>
        </p:grpSpPr>
        <p:sp>
          <p:nvSpPr>
            <p:cNvPr id="28713" name="Line 33"/>
            <p:cNvSpPr>
              <a:spLocks noChangeShapeType="1"/>
            </p:cNvSpPr>
            <p:nvPr/>
          </p:nvSpPr>
          <p:spPr bwMode="auto">
            <a:xfrm>
              <a:off x="3840" y="1488"/>
              <a:ext cx="432" cy="139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14" name="Line 34"/>
            <p:cNvSpPr>
              <a:spLocks noChangeShapeType="1"/>
            </p:cNvSpPr>
            <p:nvPr/>
          </p:nvSpPr>
          <p:spPr bwMode="auto">
            <a:xfrm>
              <a:off x="3840" y="1488"/>
              <a:ext cx="720" cy="1872"/>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1891" name="Rectangle 35"/>
          <p:cNvSpPr>
            <a:spLocks noChangeArrowheads="1"/>
          </p:cNvSpPr>
          <p:nvPr/>
        </p:nvSpPr>
        <p:spPr bwMode="auto">
          <a:xfrm>
            <a:off x="3348038" y="3068638"/>
            <a:ext cx="792162" cy="5762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1892" name="Line 36"/>
          <p:cNvSpPr>
            <a:spLocks noChangeShapeType="1"/>
          </p:cNvSpPr>
          <p:nvPr/>
        </p:nvSpPr>
        <p:spPr bwMode="auto">
          <a:xfrm>
            <a:off x="3581400" y="2514600"/>
            <a:ext cx="685800" cy="1752600"/>
          </a:xfrm>
          <a:prstGeom prst="line">
            <a:avLst/>
          </a:prstGeom>
          <a:noFill/>
          <a:ln w="190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1893" name="Group 37"/>
          <p:cNvGrpSpPr>
            <a:grpSpLocks/>
          </p:cNvGrpSpPr>
          <p:nvPr/>
        </p:nvGrpSpPr>
        <p:grpSpPr bwMode="auto">
          <a:xfrm>
            <a:off x="3543300" y="5013325"/>
            <a:ext cx="2012950" cy="660400"/>
            <a:chOff x="2232" y="3158"/>
            <a:chExt cx="1268" cy="416"/>
          </a:xfrm>
        </p:grpSpPr>
        <p:sp>
          <p:nvSpPr>
            <p:cNvPr id="28711" name="Line 38"/>
            <p:cNvSpPr>
              <a:spLocks noChangeShapeType="1"/>
            </p:cNvSpPr>
            <p:nvPr/>
          </p:nvSpPr>
          <p:spPr bwMode="auto">
            <a:xfrm flipV="1">
              <a:off x="2789" y="3158"/>
              <a:ext cx="0" cy="18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12" name="Text Box 39"/>
            <p:cNvSpPr txBox="1">
              <a:spLocks noChangeArrowheads="1"/>
            </p:cNvSpPr>
            <p:nvPr/>
          </p:nvSpPr>
          <p:spPr bwMode="auto">
            <a:xfrm>
              <a:off x="2232" y="3343"/>
              <a:ext cx="12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HG創英角ｺﾞｼｯｸUB" panose="020B0909000000000000" pitchFamily="49" charset="-128"/>
                  <a:ea typeface="HG創英角ｺﾞｼｯｸUB" panose="020B0909000000000000" pitchFamily="49" charset="-128"/>
                </a:rPr>
                <a:t>L because 2 is L</a:t>
              </a:r>
            </a:p>
          </p:txBody>
        </p:sp>
      </p:grpSp>
      <p:sp>
        <p:nvSpPr>
          <p:cNvPr id="28698" name="Text Box 40"/>
          <p:cNvSpPr txBox="1">
            <a:spLocks noChangeArrowheads="1"/>
          </p:cNvSpPr>
          <p:nvPr/>
        </p:nvSpPr>
        <p:spPr bwMode="auto">
          <a:xfrm>
            <a:off x="879475" y="6113463"/>
            <a:ext cx="21796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Acknowledge</a:t>
            </a:r>
          </a:p>
          <a:p>
            <a:pPr eaLnBrk="1" hangingPunct="1"/>
            <a:r>
              <a:rPr lang="en-US" altLang="ja-JP" b="1"/>
              <a:t>Bus (Wired-OR)</a:t>
            </a:r>
          </a:p>
        </p:txBody>
      </p:sp>
      <p:sp>
        <p:nvSpPr>
          <p:cNvPr id="28699" name="Line 41"/>
          <p:cNvSpPr>
            <a:spLocks noChangeShapeType="1"/>
          </p:cNvSpPr>
          <p:nvPr/>
        </p:nvSpPr>
        <p:spPr bwMode="auto">
          <a:xfrm>
            <a:off x="2771775" y="6453188"/>
            <a:ext cx="2160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0" name="Line 42"/>
          <p:cNvSpPr>
            <a:spLocks noChangeShapeType="1"/>
          </p:cNvSpPr>
          <p:nvPr/>
        </p:nvSpPr>
        <p:spPr bwMode="auto">
          <a:xfrm flipV="1">
            <a:off x="4932363" y="616585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1" name="Line 43"/>
          <p:cNvSpPr>
            <a:spLocks noChangeShapeType="1"/>
          </p:cNvSpPr>
          <p:nvPr/>
        </p:nvSpPr>
        <p:spPr bwMode="auto">
          <a:xfrm flipV="1">
            <a:off x="4932363" y="6165850"/>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2" name="Line 44"/>
          <p:cNvSpPr>
            <a:spLocks noChangeShapeType="1"/>
          </p:cNvSpPr>
          <p:nvPr/>
        </p:nvSpPr>
        <p:spPr bwMode="auto">
          <a:xfrm>
            <a:off x="6877050" y="616585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3" name="Line 45"/>
          <p:cNvSpPr>
            <a:spLocks noChangeShapeType="1"/>
          </p:cNvSpPr>
          <p:nvPr/>
        </p:nvSpPr>
        <p:spPr bwMode="auto">
          <a:xfrm>
            <a:off x="6877050" y="6453188"/>
            <a:ext cx="18716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4" name="Line 46"/>
          <p:cNvSpPr>
            <a:spLocks noChangeShapeType="1"/>
          </p:cNvSpPr>
          <p:nvPr/>
        </p:nvSpPr>
        <p:spPr bwMode="auto">
          <a:xfrm>
            <a:off x="4932363" y="5805488"/>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5" name="Line 47"/>
          <p:cNvSpPr>
            <a:spLocks noChangeShapeType="1"/>
          </p:cNvSpPr>
          <p:nvPr/>
        </p:nvSpPr>
        <p:spPr bwMode="auto">
          <a:xfrm flipH="1">
            <a:off x="6877050" y="4941888"/>
            <a:ext cx="0"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706" name="Line 13"/>
          <p:cNvSpPr>
            <a:spLocks noChangeShapeType="1"/>
          </p:cNvSpPr>
          <p:nvPr/>
        </p:nvSpPr>
        <p:spPr bwMode="auto">
          <a:xfrm>
            <a:off x="4140200" y="3106738"/>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07" name="Line 14"/>
          <p:cNvSpPr>
            <a:spLocks noChangeShapeType="1"/>
          </p:cNvSpPr>
          <p:nvPr/>
        </p:nvSpPr>
        <p:spPr bwMode="auto">
          <a:xfrm flipV="1">
            <a:off x="4140200" y="3106738"/>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8708" name="Group 10"/>
          <p:cNvGrpSpPr>
            <a:grpSpLocks/>
          </p:cNvGrpSpPr>
          <p:nvPr/>
        </p:nvGrpSpPr>
        <p:grpSpPr bwMode="auto">
          <a:xfrm>
            <a:off x="4643438" y="3106738"/>
            <a:ext cx="2665412" cy="609600"/>
            <a:chOff x="1344" y="1920"/>
            <a:chExt cx="480" cy="384"/>
          </a:xfrm>
        </p:grpSpPr>
        <p:sp>
          <p:nvSpPr>
            <p:cNvPr id="28709" name="Line 1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8710" name="Line 1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pic>
        <p:nvPicPr>
          <p:cNvPr id="3" name="オーディオ 2">
            <a:hlinkClick r:id="" action="ppaction://media"/>
            <a:extLst>
              <a:ext uri="{FF2B5EF4-FFF2-40B4-BE49-F238E27FC236}">
                <a16:creationId xmlns:a16="http://schemas.microsoft.com/office/drawing/2014/main" id="{95B42A9D-90DE-48AF-8491-4F96C195B51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9993"/>
    </mc:Choice>
    <mc:Fallback>
      <p:transition spd="slow" advTm="39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89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18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188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1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21887" grpId="0" animBg="1"/>
      <p:bldP spid="121891" grpId="0" animBg="1"/>
      <p:bldP spid="121892" grpId="0" animBg="1"/>
    </p:bldLst>
  </p:timing>
  <p:extLst>
    <p:ext uri="{3A86A75C-4F4B-4683-9AE1-C65F6400EC91}">
      <p14:laserTraceLst xmlns:p14="http://schemas.microsoft.com/office/powerpoint/2010/main">
        <p14:tracePtLst>
          <p14:tracePt t="1833" x="9034463" y="647700"/>
          <p14:tracePt t="1842" x="8980488" y="628650"/>
          <p14:tracePt t="1847" x="8897938" y="628650"/>
          <p14:tracePt t="1859" x="8842375" y="628650"/>
          <p14:tracePt t="1863" x="8788400" y="628650"/>
          <p14:tracePt t="1874" x="8715375" y="628650"/>
          <p14:tracePt t="1879" x="8661400" y="628650"/>
          <p14:tracePt t="1887" x="8569325" y="628650"/>
          <p14:tracePt t="1895" x="8488363" y="628650"/>
          <p14:tracePt t="1904" x="8415338" y="628650"/>
          <p14:tracePt t="1912" x="8342313" y="628650"/>
          <p14:tracePt t="1921" x="8232775" y="628650"/>
          <p14:tracePt t="1928" x="8140700" y="620713"/>
          <p14:tracePt t="1935" x="8013700" y="592138"/>
          <p14:tracePt t="1944" x="7894638" y="574675"/>
          <p14:tracePt t="1951" x="7804150" y="565150"/>
          <p14:tracePt t="1960" x="7731125" y="547688"/>
          <p14:tracePt t="1966" x="7667625" y="547688"/>
          <p14:tracePt t="1974" x="7621588" y="528638"/>
          <p14:tracePt t="1982" x="7567613" y="528638"/>
          <p14:tracePt t="1990" x="7531100" y="519113"/>
          <p14:tracePt t="1998" x="7512050" y="519113"/>
          <p14:tracePt t="2006" x="7466013" y="519113"/>
          <p14:tracePt t="2014" x="7429500" y="519113"/>
          <p14:tracePt t="2022" x="7375525" y="519113"/>
          <p14:tracePt t="2030" x="7302500" y="519113"/>
          <p14:tracePt t="2334" x="7239000" y="519113"/>
          <p14:tracePt t="2342" x="7366000" y="519113"/>
          <p14:tracePt t="2350" x="7494588" y="519113"/>
          <p14:tracePt t="2358" x="7602538" y="519113"/>
          <p14:tracePt t="2366" x="7685088" y="519113"/>
          <p14:tracePt t="2374" x="7740650" y="519113"/>
          <p14:tracePt t="2382" x="7794625" y="519113"/>
          <p14:tracePt t="2390" x="7821613" y="519113"/>
          <p14:tracePt t="2398" x="7831138" y="519113"/>
          <p14:tracePt t="2494" x="7840663" y="519113"/>
          <p14:tracePt t="2601" x="7821613" y="519113"/>
          <p14:tracePt t="2608" x="7804150" y="519113"/>
          <p14:tracePt t="2616" x="7794625" y="519113"/>
          <p14:tracePt t="2623" x="7794625" y="528638"/>
          <p14:tracePt t="2632" x="7785100" y="538163"/>
          <p14:tracePt t="2644" x="7777163" y="547688"/>
          <p14:tracePt t="2647" x="7777163" y="565150"/>
          <p14:tracePt t="2658" x="7777163" y="592138"/>
          <p14:tracePt t="2662" x="7777163" y="611188"/>
          <p14:tracePt t="2671" x="7777163" y="647700"/>
          <p14:tracePt t="2688" x="7777163" y="693738"/>
          <p14:tracePt t="2694" x="7777163" y="711200"/>
          <p14:tracePt t="2703" x="7777163" y="747713"/>
          <p14:tracePt t="2710" x="7777163" y="793750"/>
          <p14:tracePt t="2722" x="7777163" y="820738"/>
          <p14:tracePt t="2727" x="7777163" y="874713"/>
          <p14:tracePt t="2735" x="7777163" y="903288"/>
          <p14:tracePt t="2743" x="7777163" y="947738"/>
          <p14:tracePt t="2751" x="7794625" y="976313"/>
          <p14:tracePt t="2758" x="7804150" y="1003300"/>
          <p14:tracePt t="2767" x="7804150" y="1020763"/>
          <p14:tracePt t="2775" x="7804150" y="1049338"/>
          <p14:tracePt t="2784" x="7804150" y="1066800"/>
          <p14:tracePt t="2790" x="7804150" y="1085850"/>
          <p14:tracePt t="2798" x="7804150" y="1103313"/>
          <p14:tracePt t="2806" x="7804150" y="1130300"/>
          <p14:tracePt t="2815" x="7804150" y="1139825"/>
          <p14:tracePt t="2822" x="7804150" y="1158875"/>
          <p14:tracePt t="2831" x="7804150" y="1185863"/>
          <p14:tracePt t="2838" x="7804150" y="1203325"/>
          <p14:tracePt t="2847" x="7813675" y="1231900"/>
          <p14:tracePt t="2855" x="7821613" y="1239838"/>
          <p14:tracePt t="2862" x="7850188" y="1268413"/>
          <p14:tracePt t="2872" x="7885113" y="1295400"/>
          <p14:tracePt t="2878" x="7913688" y="1303338"/>
          <p14:tracePt t="2889" x="7940675" y="1312863"/>
          <p14:tracePt t="2895" x="7958138" y="1312863"/>
          <p14:tracePt t="2904" x="7977188" y="1312863"/>
          <p14:tracePt t="2911" x="7994650" y="1322388"/>
          <p14:tracePt t="2975" x="8004175" y="1331913"/>
          <p14:tracePt t="2998" x="8031163" y="1339850"/>
          <p14:tracePt t="3006" x="8050213" y="1339850"/>
          <p14:tracePt t="3015" x="8077200" y="1349375"/>
          <p14:tracePt t="3025" x="8086725" y="1349375"/>
          <p14:tracePt t="3034" x="8096250" y="1358900"/>
          <p14:tracePt t="3045" x="8113713" y="1358900"/>
          <p14:tracePt t="3047" x="8140700" y="1376363"/>
          <p14:tracePt t="3059" x="8159750" y="1385888"/>
          <p14:tracePt t="3063" x="8186738" y="1395413"/>
          <p14:tracePt t="3072" x="8223250" y="1404938"/>
          <p14:tracePt t="3079" x="8250238" y="1412875"/>
          <p14:tracePt t="3087" x="8259763" y="1422400"/>
          <p14:tracePt t="3095" x="8277225" y="1422400"/>
          <p14:tracePt t="3111" x="8286750" y="1431925"/>
          <p14:tracePt t="3119" x="8296275" y="1431925"/>
          <p14:tracePt t="3135" x="8305800" y="1441450"/>
          <p14:tracePt t="7096" x="8323263" y="1441450"/>
          <p14:tracePt t="7104" x="8359775" y="1449388"/>
          <p14:tracePt t="7110" x="8396288" y="1468438"/>
          <p14:tracePt t="7184" x="8350250" y="1468438"/>
          <p14:tracePt t="7192" x="8204200" y="1449388"/>
          <p14:tracePt t="7200" x="8031163" y="1412875"/>
          <p14:tracePt t="7208" x="7904163" y="1376363"/>
          <p14:tracePt t="7216" x="7794625" y="1376363"/>
          <p14:tracePt t="7226" x="7748588" y="1358900"/>
          <p14:tracePt t="7231" x="7740650" y="1358900"/>
          <p14:tracePt t="7304" x="7694613" y="1339850"/>
          <p14:tracePt t="7311" x="7612063" y="1331913"/>
          <p14:tracePt t="7321" x="7558088" y="1322388"/>
          <p14:tracePt t="7327" x="7494588" y="1303338"/>
          <p14:tracePt t="7338" x="7475538" y="1285875"/>
          <p14:tracePt t="7352" x="7458075" y="1285875"/>
          <p14:tracePt t="7376" x="7448550" y="1276350"/>
          <p14:tracePt t="7407" x="7448550" y="1268413"/>
          <p14:tracePt t="7416" x="7439025" y="1268413"/>
          <p14:tracePt t="7423" x="7402513" y="1258888"/>
          <p14:tracePt t="7431" x="7375525" y="1258888"/>
          <p14:tracePt t="7441" x="7339013" y="1239838"/>
          <p14:tracePt t="7448" x="7302500" y="1231900"/>
          <p14:tracePt t="7458" x="7265988" y="1222375"/>
          <p14:tracePt t="7463" x="7256463" y="1222375"/>
          <p14:tracePt t="7475" x="7248525" y="1212850"/>
          <p14:tracePt t="7491" x="7212013" y="1203325"/>
          <p14:tracePt t="7494" x="7202488" y="1185863"/>
          <p14:tracePt t="7507" x="7202488" y="1112838"/>
          <p14:tracePt t="7513" x="7192963" y="1076325"/>
          <p14:tracePt t="7521" x="7192963" y="993775"/>
          <p14:tracePt t="7527" x="7183438" y="957263"/>
          <p14:tracePt t="7535" x="7175500" y="893763"/>
          <p14:tracePt t="7543" x="7165975" y="884238"/>
          <p14:tracePt t="7551" x="7146925" y="847725"/>
          <p14:tracePt t="7559" x="7138988" y="820738"/>
          <p14:tracePt t="7567" x="7110413" y="793750"/>
          <p14:tracePt t="7575" x="7092950" y="757238"/>
          <p14:tracePt t="7584" x="7083425" y="730250"/>
          <p14:tracePt t="7590" x="7065963" y="701675"/>
          <p14:tracePt t="7600" x="7065963" y="693738"/>
          <p14:tracePt t="7612" x="7056438" y="665163"/>
          <p14:tracePt t="7616" x="7046913" y="638175"/>
          <p14:tracePt t="7625" x="7046913" y="601663"/>
          <p14:tracePt t="14519" x="8196263" y="109538"/>
          <p14:tracePt t="14527" x="8196263" y="182563"/>
          <p14:tracePt t="14536" x="8232775" y="282575"/>
          <p14:tracePt t="14543" x="8232775" y="338138"/>
          <p14:tracePt t="14551" x="8232775" y="411163"/>
          <p14:tracePt t="14559" x="8232775" y="492125"/>
          <p14:tracePt t="14567" x="8232775" y="565150"/>
          <p14:tracePt t="14575" x="8232775" y="620713"/>
          <p14:tracePt t="14583" x="8232775" y="711200"/>
          <p14:tracePt t="14591" x="8232775" y="820738"/>
          <p14:tracePt t="14599" x="8223250" y="930275"/>
          <p14:tracePt t="14607" x="8204200" y="1076325"/>
          <p14:tracePt t="14615" x="8204200" y="1185863"/>
          <p14:tracePt t="14623" x="8204200" y="1331913"/>
          <p14:tracePt t="14631" x="8204200" y="1422400"/>
          <p14:tracePt t="14639" x="8204200" y="1541463"/>
          <p14:tracePt t="14647" x="8240713" y="1614488"/>
          <p14:tracePt t="14656" x="8269288" y="1697038"/>
          <p14:tracePt t="14663" x="8323263" y="1797050"/>
          <p14:tracePt t="14671" x="8378825" y="1878013"/>
          <p14:tracePt t="14679" x="8432800" y="1997075"/>
          <p14:tracePt t="14689" x="8542338" y="2097088"/>
          <p14:tracePt t="14695" x="8624888" y="2197100"/>
          <p14:tracePt t="14705" x="8724900" y="2289175"/>
          <p14:tracePt t="14711" x="8824913" y="2362200"/>
          <p14:tracePt t="14721" x="8961438" y="2435225"/>
          <p14:tracePt t="14727" x="9097963" y="2489200"/>
          <p14:tracePt t="30625" x="9090025" y="2243138"/>
          <p14:tracePt t="30633" x="9053513" y="2179638"/>
          <p14:tracePt t="30641" x="9007475" y="2143125"/>
          <p14:tracePt t="30647" x="8943975" y="2089150"/>
          <p14:tracePt t="30655" x="8878888" y="2052638"/>
          <p14:tracePt t="30663" x="8815388" y="2016125"/>
          <p14:tracePt t="30671" x="8697913" y="1951038"/>
          <p14:tracePt t="30678" x="8578850" y="1924050"/>
          <p14:tracePt t="30687" x="8532813" y="1887538"/>
          <p14:tracePt t="30694" x="8423275" y="1860550"/>
          <p14:tracePt t="30702" x="8305800" y="1833563"/>
          <p14:tracePt t="30710" x="8223250" y="1797050"/>
          <p14:tracePt t="30719" x="8132763" y="1741488"/>
          <p14:tracePt t="30726" x="8050213" y="1697038"/>
          <p14:tracePt t="30735" x="7967663" y="1660525"/>
          <p14:tracePt t="30742" x="7904163" y="1624013"/>
          <p14:tracePt t="30752" x="7858125" y="1604963"/>
          <p14:tracePt t="30759" x="7813675" y="1587500"/>
          <p14:tracePt t="30767" x="7748588" y="1550988"/>
          <p14:tracePt t="30775" x="7704138" y="1522413"/>
          <p14:tracePt t="30783" x="7658100" y="1485900"/>
          <p14:tracePt t="30790" x="7612063" y="1449388"/>
          <p14:tracePt t="30799" x="7575550" y="1422400"/>
          <p14:tracePt t="30807" x="7575550" y="1412875"/>
          <p14:tracePt t="30815" x="7531100" y="1385888"/>
          <p14:tracePt t="30823" x="7485063" y="1358900"/>
          <p14:tracePt t="30831" x="7439025" y="1339850"/>
          <p14:tracePt t="30839" x="7412038" y="1322388"/>
          <p14:tracePt t="30847" x="7385050" y="1312863"/>
          <p14:tracePt t="30854" x="7339013" y="1285875"/>
          <p14:tracePt t="30863" x="7312025" y="1268413"/>
          <p14:tracePt t="30871" x="7265988" y="1258888"/>
          <p14:tracePt t="30879" x="7219950" y="1222375"/>
          <p14:tracePt t="30887" x="7165975" y="1166813"/>
          <p14:tracePt t="30894" x="7138988" y="1149350"/>
          <p14:tracePt t="30902" x="7065963" y="1103313"/>
          <p14:tracePt t="30910" x="7000875" y="1049338"/>
          <p14:tracePt t="30918" x="6929438" y="984250"/>
          <p14:tracePt t="30926" x="6846888" y="911225"/>
          <p14:tracePt t="30935" x="6783388" y="874713"/>
          <p14:tracePt t="30942" x="6718300" y="820738"/>
          <p14:tracePt t="30952" x="6645275" y="757238"/>
          <p14:tracePt t="30958" x="6600825" y="684213"/>
          <p14:tracePt t="30967" x="6545263" y="63817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en-US" altLang="ja-JP"/>
              <a:t>Quiz</a:t>
            </a:r>
            <a:endParaRPr lang="ja-JP" altLang="en-US"/>
          </a:p>
        </p:txBody>
      </p:sp>
      <p:sp>
        <p:nvSpPr>
          <p:cNvPr id="29699" name="コンテンツ プレースホルダー 2"/>
          <p:cNvSpPr>
            <a:spLocks noGrp="1"/>
          </p:cNvSpPr>
          <p:nvPr>
            <p:ph idx="1"/>
          </p:nvPr>
        </p:nvSpPr>
        <p:spPr>
          <a:xfrm>
            <a:off x="457200" y="1557338"/>
            <a:ext cx="8229600" cy="4530725"/>
          </a:xfrm>
        </p:spPr>
        <p:txBody>
          <a:bodyPr/>
          <a:lstStyle/>
          <a:p>
            <a:r>
              <a:rPr lang="en-US" altLang="ja-JP"/>
              <a:t>3-line handshake (1 for strove and 2 for acknowledge) is used for multiple slaves.</a:t>
            </a:r>
          </a:p>
          <a:p>
            <a:r>
              <a:rPr lang="en-US" altLang="ja-JP"/>
              <a:t>Why 2-line handshake cannot manage multiple slaves?</a:t>
            </a:r>
            <a:endParaRPr lang="ja-JP" altLang="en-US"/>
          </a:p>
        </p:txBody>
      </p:sp>
      <p:pic>
        <p:nvPicPr>
          <p:cNvPr id="3" name="オーディオ 2">
            <a:hlinkClick r:id="" action="ppaction://media"/>
            <a:extLst>
              <a:ext uri="{FF2B5EF4-FFF2-40B4-BE49-F238E27FC236}">
                <a16:creationId xmlns:a16="http://schemas.microsoft.com/office/drawing/2014/main" id="{B1FDDFA5-7983-4367-B9C9-5570129B1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73"/>
    </mc:Choice>
    <mc:Fallback>
      <p:transition spd="slow" advTm="16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69" x="9061450" y="1303338"/>
          <p14:tracePt t="1177" x="8980488" y="1249363"/>
          <p14:tracePt t="1185" x="8861425" y="1203325"/>
          <p14:tracePt t="1193" x="8751888" y="1158875"/>
          <p14:tracePt t="1200" x="8632825" y="1103313"/>
          <p14:tracePt t="1208" x="8496300" y="1057275"/>
          <p14:tracePt t="1216" x="8386763" y="1012825"/>
          <p14:tracePt t="1224" x="8250238" y="966788"/>
          <p14:tracePt t="1232" x="8123238" y="939800"/>
          <p14:tracePt t="1240" x="7986713" y="893763"/>
          <p14:tracePt t="1248" x="7913688" y="874713"/>
          <p14:tracePt t="1256" x="7831138" y="847725"/>
          <p14:tracePt t="1264" x="7777163" y="830263"/>
          <p14:tracePt t="1272" x="7731125" y="820738"/>
          <p14:tracePt t="1280" x="7704138" y="811213"/>
          <p14:tracePt t="1288" x="7694613" y="811213"/>
          <p14:tracePt t="1297" x="7675563" y="793750"/>
          <p14:tracePt t="1304" x="7658100" y="784225"/>
          <p14:tracePt t="1313" x="7648575" y="784225"/>
          <p14:tracePt t="1320" x="7639050" y="774700"/>
          <p14:tracePt t="1329" x="7602538" y="766763"/>
          <p14:tracePt t="1337" x="7585075" y="757238"/>
          <p14:tracePt t="1346" x="7558088" y="738188"/>
          <p14:tracePt t="1352" x="7539038" y="730250"/>
          <p14:tracePt t="1362" x="7494588" y="730250"/>
          <p14:tracePt t="1368" x="7439025" y="720725"/>
          <p14:tracePt t="1376" x="7375525" y="684213"/>
          <p14:tracePt t="1384" x="7302500" y="665163"/>
          <p14:tracePt t="1392" x="7239000" y="657225"/>
          <p14:tracePt t="15057" x="7275513" y="365125"/>
          <p14:tracePt t="15065" x="7339013" y="401638"/>
          <p14:tracePt t="15072" x="7458075" y="465138"/>
          <p14:tracePt t="15081" x="7539038" y="501650"/>
          <p14:tracePt t="15089" x="7639050" y="547688"/>
          <p14:tracePt t="15097" x="7731125" y="574675"/>
          <p14:tracePt t="15105" x="7831138" y="628650"/>
          <p14:tracePt t="15113" x="7921625" y="647700"/>
          <p14:tracePt t="15121" x="8004175" y="684213"/>
          <p14:tracePt t="15130" x="8067675" y="711200"/>
          <p14:tracePt t="15137" x="8150225" y="747713"/>
          <p14:tracePt t="15148" x="8213725" y="774700"/>
          <p14:tracePt t="15152" x="8277225" y="811213"/>
          <p14:tracePt t="15162" x="8332788" y="839788"/>
          <p14:tracePt t="15168" x="8405813" y="893763"/>
          <p14:tracePt t="15177" x="8469313" y="930275"/>
          <p14:tracePt t="15183" x="8532813" y="966788"/>
          <p14:tracePt t="15193" x="8596313" y="1020763"/>
          <p14:tracePt t="15200" x="8678863" y="1076325"/>
          <p14:tracePt t="15208" x="8742363" y="1139825"/>
          <p14:tracePt t="15216" x="8861425" y="1212850"/>
          <p14:tracePt t="15224" x="8961438" y="1303338"/>
          <p14:tracePt t="15232" x="9061450" y="13858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ja-JP" altLang="en-US" sz="3800"/>
              <a:t>２</a:t>
            </a:r>
            <a:r>
              <a:rPr lang="en-US" altLang="ja-JP" sz="3800"/>
              <a:t>-line cannot manage multiple slaves</a:t>
            </a:r>
            <a:endParaRPr lang="en-US" altLang="ja-JP"/>
          </a:p>
        </p:txBody>
      </p:sp>
      <p:sp>
        <p:nvSpPr>
          <p:cNvPr id="30723" name="Text Box 3"/>
          <p:cNvSpPr txBox="1">
            <a:spLocks noChangeArrowheads="1"/>
          </p:cNvSpPr>
          <p:nvPr/>
        </p:nvSpPr>
        <p:spPr bwMode="auto">
          <a:xfrm>
            <a:off x="1050925" y="1358900"/>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30724" name="Line 4"/>
          <p:cNvSpPr>
            <a:spLocks noChangeShapeType="1"/>
          </p:cNvSpPr>
          <p:nvPr/>
        </p:nvSpPr>
        <p:spPr bwMode="auto">
          <a:xfrm>
            <a:off x="2362200" y="1268413"/>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25" name="Line 5"/>
          <p:cNvSpPr>
            <a:spLocks noChangeShapeType="1"/>
          </p:cNvSpPr>
          <p:nvPr/>
        </p:nvSpPr>
        <p:spPr bwMode="auto">
          <a:xfrm>
            <a:off x="3581400" y="1268413"/>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0726" name="Group 6"/>
          <p:cNvGrpSpPr>
            <a:grpSpLocks/>
          </p:cNvGrpSpPr>
          <p:nvPr/>
        </p:nvGrpSpPr>
        <p:grpSpPr bwMode="auto">
          <a:xfrm>
            <a:off x="3581400" y="1268413"/>
            <a:ext cx="4267200" cy="533400"/>
            <a:chOff x="2256" y="1200"/>
            <a:chExt cx="2688" cy="336"/>
          </a:xfrm>
        </p:grpSpPr>
        <p:sp>
          <p:nvSpPr>
            <p:cNvPr id="30787" name="Line 7"/>
            <p:cNvSpPr>
              <a:spLocks noChangeShapeType="1"/>
            </p:cNvSpPr>
            <p:nvPr/>
          </p:nvSpPr>
          <p:spPr bwMode="auto">
            <a:xfrm>
              <a:off x="2256" y="1536"/>
              <a:ext cx="15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88" name="Line 8"/>
            <p:cNvSpPr>
              <a:spLocks noChangeShapeType="1"/>
            </p:cNvSpPr>
            <p:nvPr/>
          </p:nvSpPr>
          <p:spPr bwMode="auto">
            <a:xfrm flipV="1">
              <a:off x="3792" y="1200"/>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89" name="Line 9"/>
            <p:cNvSpPr>
              <a:spLocks noChangeShapeType="1"/>
            </p:cNvSpPr>
            <p:nvPr/>
          </p:nvSpPr>
          <p:spPr bwMode="auto">
            <a:xfrm>
              <a:off x="3792" y="1200"/>
              <a:ext cx="11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0727" name="Text Box 10"/>
          <p:cNvSpPr txBox="1">
            <a:spLocks noChangeArrowheads="1"/>
          </p:cNvSpPr>
          <p:nvPr/>
        </p:nvSpPr>
        <p:spPr bwMode="auto">
          <a:xfrm>
            <a:off x="914400" y="2335213"/>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30728" name="Group 11"/>
          <p:cNvGrpSpPr>
            <a:grpSpLocks/>
          </p:cNvGrpSpPr>
          <p:nvPr/>
        </p:nvGrpSpPr>
        <p:grpSpPr bwMode="auto">
          <a:xfrm>
            <a:off x="2133600" y="2411413"/>
            <a:ext cx="762000" cy="609600"/>
            <a:chOff x="1344" y="1920"/>
            <a:chExt cx="480" cy="384"/>
          </a:xfrm>
        </p:grpSpPr>
        <p:sp>
          <p:nvSpPr>
            <p:cNvPr id="30785" name="Line 12"/>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86" name="Line 13"/>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0729" name="Line 14"/>
          <p:cNvSpPr>
            <a:spLocks noChangeShapeType="1"/>
          </p:cNvSpPr>
          <p:nvPr/>
        </p:nvSpPr>
        <p:spPr bwMode="auto">
          <a:xfrm>
            <a:off x="2895600" y="2411413"/>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0" name="Line 15"/>
          <p:cNvSpPr>
            <a:spLocks noChangeShapeType="1"/>
          </p:cNvSpPr>
          <p:nvPr/>
        </p:nvSpPr>
        <p:spPr bwMode="auto">
          <a:xfrm flipV="1">
            <a:off x="2895600" y="2411413"/>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0731" name="Group 16"/>
          <p:cNvGrpSpPr>
            <a:grpSpLocks/>
          </p:cNvGrpSpPr>
          <p:nvPr/>
        </p:nvGrpSpPr>
        <p:grpSpPr bwMode="auto">
          <a:xfrm>
            <a:off x="3352800" y="2411413"/>
            <a:ext cx="762000" cy="609600"/>
            <a:chOff x="1344" y="1920"/>
            <a:chExt cx="480" cy="384"/>
          </a:xfrm>
        </p:grpSpPr>
        <p:sp>
          <p:nvSpPr>
            <p:cNvPr id="30783" name="Line 17"/>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84" name="Line 18"/>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0732" name="Line 19"/>
          <p:cNvSpPr>
            <a:spLocks noChangeShapeType="1"/>
          </p:cNvSpPr>
          <p:nvPr/>
        </p:nvSpPr>
        <p:spPr bwMode="auto">
          <a:xfrm>
            <a:off x="2298700" y="4284663"/>
            <a:ext cx="2130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3" name="Line 20"/>
          <p:cNvSpPr>
            <a:spLocks noChangeShapeType="1"/>
          </p:cNvSpPr>
          <p:nvPr/>
        </p:nvSpPr>
        <p:spPr bwMode="auto">
          <a:xfrm>
            <a:off x="4429125" y="3706813"/>
            <a:ext cx="0" cy="577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4" name="Line 21"/>
          <p:cNvSpPr>
            <a:spLocks noChangeShapeType="1"/>
          </p:cNvSpPr>
          <p:nvPr/>
        </p:nvSpPr>
        <p:spPr bwMode="auto">
          <a:xfrm>
            <a:off x="4429125" y="3706813"/>
            <a:ext cx="2432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5" name="Line 22"/>
          <p:cNvSpPr>
            <a:spLocks noChangeShapeType="1"/>
          </p:cNvSpPr>
          <p:nvPr/>
        </p:nvSpPr>
        <p:spPr bwMode="auto">
          <a:xfrm flipV="1">
            <a:off x="6861175" y="3706813"/>
            <a:ext cx="0" cy="577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6" name="Line 23"/>
          <p:cNvSpPr>
            <a:spLocks noChangeShapeType="1"/>
          </p:cNvSpPr>
          <p:nvPr/>
        </p:nvSpPr>
        <p:spPr bwMode="auto">
          <a:xfrm>
            <a:off x="6858000" y="4316413"/>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7" name="Text Box 24"/>
          <p:cNvSpPr txBox="1">
            <a:spLocks noChangeArrowheads="1"/>
          </p:cNvSpPr>
          <p:nvPr/>
        </p:nvSpPr>
        <p:spPr bwMode="auto">
          <a:xfrm>
            <a:off x="990600" y="3887788"/>
            <a:ext cx="1595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Module</a:t>
            </a:r>
            <a:r>
              <a:rPr lang="ja-JP" altLang="en-US" sz="2000">
                <a:latin typeface="Times New Roman" panose="02020603050405020304" pitchFamily="18" charset="0"/>
              </a:rPr>
              <a:t>　１</a:t>
            </a:r>
          </a:p>
          <a:p>
            <a:pPr eaLnBrk="1" hangingPunct="1"/>
            <a:r>
              <a:rPr lang="en-US" altLang="ja-JP" sz="2000">
                <a:latin typeface="Times New Roman" panose="02020603050405020304" pitchFamily="18" charset="0"/>
              </a:rPr>
              <a:t>Acknowledge</a:t>
            </a:r>
          </a:p>
        </p:txBody>
      </p:sp>
      <p:sp>
        <p:nvSpPr>
          <p:cNvPr id="30738" name="Line 25"/>
          <p:cNvSpPr>
            <a:spLocks noChangeShapeType="1"/>
          </p:cNvSpPr>
          <p:nvPr/>
        </p:nvSpPr>
        <p:spPr bwMode="auto">
          <a:xfrm>
            <a:off x="2759075" y="5140325"/>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39" name="Line 26"/>
          <p:cNvSpPr>
            <a:spLocks noChangeShapeType="1"/>
          </p:cNvSpPr>
          <p:nvPr/>
        </p:nvSpPr>
        <p:spPr bwMode="auto">
          <a:xfrm>
            <a:off x="4892675" y="4606925"/>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0" name="Line 27"/>
          <p:cNvSpPr>
            <a:spLocks noChangeShapeType="1"/>
          </p:cNvSpPr>
          <p:nvPr/>
        </p:nvSpPr>
        <p:spPr bwMode="auto">
          <a:xfrm>
            <a:off x="4892675" y="4606925"/>
            <a:ext cx="3413125" cy="14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1" name="Text Box 28"/>
          <p:cNvSpPr txBox="1">
            <a:spLocks noChangeArrowheads="1"/>
          </p:cNvSpPr>
          <p:nvPr/>
        </p:nvSpPr>
        <p:spPr bwMode="auto">
          <a:xfrm>
            <a:off x="914400" y="4697413"/>
            <a:ext cx="22002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Module 2 (SLOW!)</a:t>
            </a:r>
          </a:p>
          <a:p>
            <a:pPr eaLnBrk="1" hangingPunct="1"/>
            <a:r>
              <a:rPr lang="en-US" altLang="ja-JP" sz="2000">
                <a:latin typeface="Times New Roman" panose="02020603050405020304" pitchFamily="18" charset="0"/>
              </a:rPr>
              <a:t>Acknowledge</a:t>
            </a:r>
          </a:p>
        </p:txBody>
      </p:sp>
      <p:sp>
        <p:nvSpPr>
          <p:cNvPr id="122909" name="Line 29"/>
          <p:cNvSpPr>
            <a:spLocks noChangeShapeType="1"/>
          </p:cNvSpPr>
          <p:nvPr/>
        </p:nvSpPr>
        <p:spPr bwMode="auto">
          <a:xfrm flipV="1">
            <a:off x="4932363" y="1878013"/>
            <a:ext cx="935037" cy="3495675"/>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3" name="Line 30"/>
          <p:cNvSpPr>
            <a:spLocks noChangeShapeType="1"/>
          </p:cNvSpPr>
          <p:nvPr/>
        </p:nvSpPr>
        <p:spPr bwMode="auto">
          <a:xfrm>
            <a:off x="7848600" y="1268413"/>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4" name="Line 31"/>
          <p:cNvSpPr>
            <a:spLocks noChangeShapeType="1"/>
          </p:cNvSpPr>
          <p:nvPr/>
        </p:nvSpPr>
        <p:spPr bwMode="auto">
          <a:xfrm>
            <a:off x="7848600" y="1801813"/>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5" name="Line 32"/>
          <p:cNvSpPr>
            <a:spLocks noChangeShapeType="1"/>
          </p:cNvSpPr>
          <p:nvPr/>
        </p:nvSpPr>
        <p:spPr bwMode="auto">
          <a:xfrm>
            <a:off x="8305800" y="4621213"/>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6" name="Line 33"/>
          <p:cNvSpPr>
            <a:spLocks noChangeShapeType="1"/>
          </p:cNvSpPr>
          <p:nvPr/>
        </p:nvSpPr>
        <p:spPr bwMode="auto">
          <a:xfrm>
            <a:off x="8305800" y="5154613"/>
            <a:ext cx="838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7" name="Line 34"/>
          <p:cNvSpPr>
            <a:spLocks noChangeShapeType="1"/>
          </p:cNvSpPr>
          <p:nvPr/>
        </p:nvSpPr>
        <p:spPr bwMode="auto">
          <a:xfrm flipV="1">
            <a:off x="8001000" y="3706813"/>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48" name="Line 35"/>
          <p:cNvSpPr>
            <a:spLocks noChangeShapeType="1"/>
          </p:cNvSpPr>
          <p:nvPr/>
        </p:nvSpPr>
        <p:spPr bwMode="auto">
          <a:xfrm>
            <a:off x="8001000" y="3706813"/>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16" name="Rectangle 36"/>
          <p:cNvSpPr>
            <a:spLocks noChangeArrowheads="1"/>
          </p:cNvSpPr>
          <p:nvPr/>
        </p:nvSpPr>
        <p:spPr bwMode="auto">
          <a:xfrm>
            <a:off x="3348038" y="2432050"/>
            <a:ext cx="792162" cy="5762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2917" name="Line 37"/>
          <p:cNvSpPr>
            <a:spLocks noChangeShapeType="1"/>
          </p:cNvSpPr>
          <p:nvPr/>
        </p:nvSpPr>
        <p:spPr bwMode="auto">
          <a:xfrm>
            <a:off x="3581400" y="1878013"/>
            <a:ext cx="685800" cy="17526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2918" name="Group 38"/>
          <p:cNvGrpSpPr>
            <a:grpSpLocks/>
          </p:cNvGrpSpPr>
          <p:nvPr/>
        </p:nvGrpSpPr>
        <p:grpSpPr bwMode="auto">
          <a:xfrm>
            <a:off x="3975100" y="4376738"/>
            <a:ext cx="1670050" cy="587375"/>
            <a:chOff x="2504" y="3158"/>
            <a:chExt cx="1052" cy="370"/>
          </a:xfrm>
        </p:grpSpPr>
        <p:sp>
          <p:nvSpPr>
            <p:cNvPr id="30781" name="Line 39"/>
            <p:cNvSpPr>
              <a:spLocks noChangeShapeType="1"/>
            </p:cNvSpPr>
            <p:nvPr/>
          </p:nvSpPr>
          <p:spPr bwMode="auto">
            <a:xfrm flipV="1">
              <a:off x="2789" y="3158"/>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82" name="Text Box 40"/>
            <p:cNvSpPr txBox="1">
              <a:spLocks noChangeArrowheads="1"/>
            </p:cNvSpPr>
            <p:nvPr/>
          </p:nvSpPr>
          <p:spPr bwMode="auto">
            <a:xfrm>
              <a:off x="2504" y="3297"/>
              <a:ext cx="10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a:latin typeface="HG創英角ｺﾞｼｯｸUB" panose="020B0909000000000000" pitchFamily="49" charset="-128"/>
                  <a:ea typeface="HG創英角ｺﾞｼｯｸUB" panose="020B0909000000000000" pitchFamily="49" charset="-128"/>
                </a:rPr>
                <a:t>２ </a:t>
              </a:r>
              <a:r>
                <a:rPr lang="en-US" altLang="ja-JP">
                  <a:latin typeface="HG創英角ｺﾞｼｯｸUB" panose="020B0909000000000000" pitchFamily="49" charset="-128"/>
                  <a:ea typeface="HG創英角ｺﾞｼｯｸUB" panose="020B0909000000000000" pitchFamily="49" charset="-128"/>
                </a:rPr>
                <a:t>is still L</a:t>
              </a:r>
            </a:p>
          </p:txBody>
        </p:sp>
      </p:grpSp>
      <p:grpSp>
        <p:nvGrpSpPr>
          <p:cNvPr id="122921" name="Group 41"/>
          <p:cNvGrpSpPr>
            <a:grpSpLocks/>
          </p:cNvGrpSpPr>
          <p:nvPr/>
        </p:nvGrpSpPr>
        <p:grpSpPr bwMode="auto">
          <a:xfrm>
            <a:off x="6084888" y="1725613"/>
            <a:ext cx="3149600" cy="3648075"/>
            <a:chOff x="3840" y="1488"/>
            <a:chExt cx="2048" cy="1392"/>
          </a:xfrm>
        </p:grpSpPr>
        <p:sp>
          <p:nvSpPr>
            <p:cNvPr id="30779" name="Line 42"/>
            <p:cNvSpPr>
              <a:spLocks noChangeShapeType="1"/>
            </p:cNvSpPr>
            <p:nvPr/>
          </p:nvSpPr>
          <p:spPr bwMode="auto">
            <a:xfrm>
              <a:off x="3840" y="1488"/>
              <a:ext cx="432" cy="139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80" name="Text Box 43"/>
            <p:cNvSpPr txBox="1">
              <a:spLocks noChangeArrowheads="1"/>
            </p:cNvSpPr>
            <p:nvPr/>
          </p:nvSpPr>
          <p:spPr bwMode="auto">
            <a:xfrm>
              <a:off x="4001" y="1673"/>
              <a:ext cx="1887" cy="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ea typeface="HGS創英角ｺﾞｼｯｸUB" panose="020B0900000000000000" pitchFamily="50" charset="-128"/>
                </a:rPr>
                <a:t>Then, go to next transfer</a:t>
              </a:r>
              <a:r>
                <a:rPr lang="ja-JP" altLang="en-US">
                  <a:ea typeface="HGS創英角ｺﾞｼｯｸUB" panose="020B0900000000000000" pitchFamily="50" charset="-128"/>
                </a:rPr>
                <a:t>！</a:t>
              </a:r>
            </a:p>
          </p:txBody>
        </p:sp>
      </p:grpSp>
      <p:sp>
        <p:nvSpPr>
          <p:cNvPr id="30753" name="Line 44"/>
          <p:cNvSpPr>
            <a:spLocks noChangeShapeType="1"/>
          </p:cNvSpPr>
          <p:nvPr/>
        </p:nvSpPr>
        <p:spPr bwMode="auto">
          <a:xfrm flipV="1">
            <a:off x="6877050" y="5929313"/>
            <a:ext cx="0" cy="36036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2925" name="Group 45"/>
          <p:cNvGrpSpPr>
            <a:grpSpLocks/>
          </p:cNvGrpSpPr>
          <p:nvPr/>
        </p:nvGrpSpPr>
        <p:grpSpPr bwMode="auto">
          <a:xfrm>
            <a:off x="6516688" y="5857875"/>
            <a:ext cx="742950" cy="884238"/>
            <a:chOff x="4105" y="3158"/>
            <a:chExt cx="468" cy="557"/>
          </a:xfrm>
        </p:grpSpPr>
        <p:sp>
          <p:nvSpPr>
            <p:cNvPr id="30777" name="Text Box 46"/>
            <p:cNvSpPr txBox="1">
              <a:spLocks noChangeArrowheads="1"/>
            </p:cNvSpPr>
            <p:nvPr/>
          </p:nvSpPr>
          <p:spPr bwMode="auto">
            <a:xfrm>
              <a:off x="4105" y="3484"/>
              <a:ext cx="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ea typeface="HGS創英角ｺﾞｼｯｸUB" panose="020B0900000000000000" pitchFamily="50" charset="-128"/>
                </a:rPr>
                <a:t>OK</a:t>
              </a:r>
              <a:r>
                <a:rPr lang="ja-JP" altLang="en-US">
                  <a:ea typeface="HGS創英角ｺﾞｼｯｸUB" panose="020B0900000000000000" pitchFamily="50" charset="-128"/>
                </a:rPr>
                <a:t>！</a:t>
              </a:r>
            </a:p>
          </p:txBody>
        </p:sp>
        <p:sp>
          <p:nvSpPr>
            <p:cNvPr id="30778" name="Line 47"/>
            <p:cNvSpPr>
              <a:spLocks noChangeShapeType="1"/>
            </p:cNvSpPr>
            <p:nvPr/>
          </p:nvSpPr>
          <p:spPr bwMode="auto">
            <a:xfrm flipV="1">
              <a:off x="4332" y="3158"/>
              <a:ext cx="0" cy="2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22928" name="Line 48"/>
          <p:cNvSpPr>
            <a:spLocks noChangeShapeType="1"/>
          </p:cNvSpPr>
          <p:nvPr/>
        </p:nvSpPr>
        <p:spPr bwMode="auto">
          <a:xfrm flipV="1">
            <a:off x="6948488" y="1712913"/>
            <a:ext cx="719137" cy="2016125"/>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6" name="Line 49"/>
          <p:cNvSpPr>
            <a:spLocks noChangeShapeType="1"/>
          </p:cNvSpPr>
          <p:nvPr/>
        </p:nvSpPr>
        <p:spPr bwMode="auto">
          <a:xfrm>
            <a:off x="4140200" y="2432050"/>
            <a:ext cx="2879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7" name="Line 50"/>
          <p:cNvSpPr>
            <a:spLocks noChangeShapeType="1"/>
          </p:cNvSpPr>
          <p:nvPr/>
        </p:nvSpPr>
        <p:spPr bwMode="auto">
          <a:xfrm>
            <a:off x="4140200" y="3008313"/>
            <a:ext cx="28797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58" name="Line 51"/>
          <p:cNvSpPr>
            <a:spLocks noChangeShapeType="1"/>
          </p:cNvSpPr>
          <p:nvPr/>
        </p:nvSpPr>
        <p:spPr bwMode="auto">
          <a:xfrm>
            <a:off x="7019925" y="243205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59" name="Line 52"/>
          <p:cNvSpPr>
            <a:spLocks noChangeShapeType="1"/>
          </p:cNvSpPr>
          <p:nvPr/>
        </p:nvSpPr>
        <p:spPr bwMode="auto">
          <a:xfrm flipV="1">
            <a:off x="7019925" y="243205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0760" name="Group 53"/>
          <p:cNvGrpSpPr>
            <a:grpSpLocks/>
          </p:cNvGrpSpPr>
          <p:nvPr/>
        </p:nvGrpSpPr>
        <p:grpSpPr bwMode="auto">
          <a:xfrm>
            <a:off x="7451725" y="2432050"/>
            <a:ext cx="762000" cy="609600"/>
            <a:chOff x="1344" y="1920"/>
            <a:chExt cx="480" cy="384"/>
          </a:xfrm>
        </p:grpSpPr>
        <p:sp>
          <p:nvSpPr>
            <p:cNvPr id="30775" name="Line 54"/>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0776" name="Line 55"/>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122936" name="Rectangle 56"/>
          <p:cNvSpPr>
            <a:spLocks noChangeArrowheads="1"/>
          </p:cNvSpPr>
          <p:nvPr/>
        </p:nvSpPr>
        <p:spPr bwMode="auto">
          <a:xfrm>
            <a:off x="7451725" y="2432050"/>
            <a:ext cx="719138" cy="574675"/>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2937" name="Line 57"/>
          <p:cNvSpPr>
            <a:spLocks noChangeShapeType="1"/>
          </p:cNvSpPr>
          <p:nvPr/>
        </p:nvSpPr>
        <p:spPr bwMode="auto">
          <a:xfrm>
            <a:off x="7924800" y="1649413"/>
            <a:ext cx="457200" cy="28194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938" name="Text Box 58"/>
          <p:cNvSpPr txBox="1">
            <a:spLocks noChangeArrowheads="1"/>
          </p:cNvSpPr>
          <p:nvPr/>
        </p:nvSpPr>
        <p:spPr bwMode="auto">
          <a:xfrm>
            <a:off x="7423150" y="4879975"/>
            <a:ext cx="172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rgbClr val="FF6699"/>
                </a:solidFill>
                <a:ea typeface="HGS創英角ｺﾞｼｯｸUB" panose="020B0900000000000000" pitchFamily="50" charset="-128"/>
              </a:rPr>
              <a:t>Slow module</a:t>
            </a:r>
          </a:p>
          <a:p>
            <a:pPr eaLnBrk="1" hangingPunct="1"/>
            <a:r>
              <a:rPr lang="en-US" altLang="ja-JP">
                <a:solidFill>
                  <a:srgbClr val="FF6699"/>
                </a:solidFill>
                <a:ea typeface="HGS創英角ｺﾞｼｯｸUB" panose="020B0900000000000000" pitchFamily="50" charset="-128"/>
              </a:rPr>
              <a:t>Cannot receive</a:t>
            </a:r>
          </a:p>
        </p:txBody>
      </p:sp>
      <p:sp>
        <p:nvSpPr>
          <p:cNvPr id="30764" name="Text Box 59"/>
          <p:cNvSpPr txBox="1">
            <a:spLocks noChangeArrowheads="1"/>
          </p:cNvSpPr>
          <p:nvPr/>
        </p:nvSpPr>
        <p:spPr bwMode="auto">
          <a:xfrm>
            <a:off x="879475" y="5451475"/>
            <a:ext cx="21796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dirty="0"/>
              <a:t>Acknowledge</a:t>
            </a:r>
          </a:p>
          <a:p>
            <a:pPr eaLnBrk="1" hangingPunct="1"/>
            <a:r>
              <a:rPr lang="en-US" altLang="ja-JP" b="1" dirty="0"/>
              <a:t>Bus (Wired-OR</a:t>
            </a:r>
            <a:r>
              <a:rPr lang="ja-JP" altLang="en-US" b="1" dirty="0"/>
              <a:t>＝</a:t>
            </a:r>
            <a:r>
              <a:rPr lang="en-US" altLang="ja-JP" b="1" dirty="0"/>
              <a:t>AND)</a:t>
            </a:r>
          </a:p>
        </p:txBody>
      </p:sp>
      <p:sp>
        <p:nvSpPr>
          <p:cNvPr id="30765" name="Line 60"/>
          <p:cNvSpPr>
            <a:spLocks noChangeShapeType="1"/>
          </p:cNvSpPr>
          <p:nvPr/>
        </p:nvSpPr>
        <p:spPr bwMode="auto">
          <a:xfrm>
            <a:off x="2771775" y="5791200"/>
            <a:ext cx="21605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6" name="Line 61"/>
          <p:cNvSpPr>
            <a:spLocks noChangeShapeType="1"/>
          </p:cNvSpPr>
          <p:nvPr/>
        </p:nvSpPr>
        <p:spPr bwMode="auto">
          <a:xfrm flipV="1">
            <a:off x="4932363" y="55038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7" name="Line 62"/>
          <p:cNvSpPr>
            <a:spLocks noChangeShapeType="1"/>
          </p:cNvSpPr>
          <p:nvPr/>
        </p:nvSpPr>
        <p:spPr bwMode="auto">
          <a:xfrm flipV="1">
            <a:off x="4932363" y="5503863"/>
            <a:ext cx="19446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8" name="Line 63"/>
          <p:cNvSpPr>
            <a:spLocks noChangeShapeType="1"/>
          </p:cNvSpPr>
          <p:nvPr/>
        </p:nvSpPr>
        <p:spPr bwMode="auto">
          <a:xfrm>
            <a:off x="6877050" y="55038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69" name="Line 64"/>
          <p:cNvSpPr>
            <a:spLocks noChangeShapeType="1"/>
          </p:cNvSpPr>
          <p:nvPr/>
        </p:nvSpPr>
        <p:spPr bwMode="auto">
          <a:xfrm>
            <a:off x="6877050" y="57912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0" name="Line 65"/>
          <p:cNvSpPr>
            <a:spLocks noChangeShapeType="1"/>
          </p:cNvSpPr>
          <p:nvPr/>
        </p:nvSpPr>
        <p:spPr bwMode="auto">
          <a:xfrm flipV="1">
            <a:off x="7956550" y="55038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1" name="Line 66"/>
          <p:cNvSpPr>
            <a:spLocks noChangeShapeType="1"/>
          </p:cNvSpPr>
          <p:nvPr/>
        </p:nvSpPr>
        <p:spPr bwMode="auto">
          <a:xfrm>
            <a:off x="7956550" y="550386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2" name="Line 67"/>
          <p:cNvSpPr>
            <a:spLocks noChangeShapeType="1"/>
          </p:cNvSpPr>
          <p:nvPr/>
        </p:nvSpPr>
        <p:spPr bwMode="auto">
          <a:xfrm>
            <a:off x="8243888" y="5503863"/>
            <a:ext cx="0" cy="2873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3" name="Line 68"/>
          <p:cNvSpPr>
            <a:spLocks noChangeShapeType="1"/>
          </p:cNvSpPr>
          <p:nvPr/>
        </p:nvSpPr>
        <p:spPr bwMode="auto">
          <a:xfrm>
            <a:off x="8243888" y="5791200"/>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774" name="テキスト ボックス 1"/>
          <p:cNvSpPr txBox="1">
            <a:spLocks noChangeArrowheads="1"/>
          </p:cNvSpPr>
          <p:nvPr/>
        </p:nvSpPr>
        <p:spPr bwMode="auto">
          <a:xfrm>
            <a:off x="971550" y="6381750"/>
            <a:ext cx="5314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t>Negative edge cannot be used for synchronization</a:t>
            </a:r>
            <a:endParaRPr lang="ja-JP" altLang="en-US"/>
          </a:p>
        </p:txBody>
      </p:sp>
      <p:pic>
        <p:nvPicPr>
          <p:cNvPr id="3" name="オーディオ 2">
            <a:hlinkClick r:id="" action="ppaction://media"/>
            <a:extLst>
              <a:ext uri="{FF2B5EF4-FFF2-40B4-BE49-F238E27FC236}">
                <a16:creationId xmlns:a16="http://schemas.microsoft.com/office/drawing/2014/main" id="{506061AE-B714-4CEB-98B5-850786095A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7356"/>
    </mc:Choice>
    <mc:Fallback>
      <p:transition spd="slow" advTm="87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292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92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29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29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2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bldLst>
      <p:bldP spid="122909" grpId="0" animBg="1"/>
      <p:bldP spid="122916" grpId="0" animBg="1"/>
      <p:bldP spid="122917" grpId="0" animBg="1"/>
      <p:bldP spid="122928" grpId="0" animBg="1"/>
      <p:bldP spid="122936" grpId="0" animBg="1"/>
      <p:bldP spid="122937" grpId="0" animBg="1"/>
      <p:bldP spid="122938" grpId="0"/>
    </p:bldLst>
  </p:timing>
  <p:extLst>
    <p:ext uri="{3A86A75C-4F4B-4683-9AE1-C65F6400EC91}">
      <p14:laserTraceLst xmlns:p14="http://schemas.microsoft.com/office/powerpoint/2010/main">
        <p14:tracePtLst>
          <p14:tracePt t="539" x="8870950" y="2106613"/>
          <p14:tracePt t="547" x="8661400" y="2024063"/>
          <p14:tracePt t="555" x="8496300" y="1943100"/>
          <p14:tracePt t="563" x="8342313" y="1887538"/>
          <p14:tracePt t="571" x="8213725" y="1851025"/>
          <p14:tracePt t="579" x="8096250" y="1814513"/>
          <p14:tracePt t="587" x="7967663" y="1778000"/>
          <p14:tracePt t="595" x="7858125" y="1741488"/>
          <p14:tracePt t="603" x="7758113" y="1714500"/>
          <p14:tracePt t="611" x="7675563" y="1660525"/>
          <p14:tracePt t="619" x="7594600" y="1604963"/>
          <p14:tracePt t="627" x="7575550" y="1587500"/>
          <p14:tracePt t="635" x="7531100" y="1531938"/>
          <p14:tracePt t="643" x="7494588" y="1514475"/>
          <p14:tracePt t="651" x="7448550" y="1477963"/>
          <p14:tracePt t="660" x="7421563" y="1468438"/>
          <p14:tracePt t="667" x="7402513" y="1458913"/>
          <p14:tracePt t="675" x="7366000" y="1458913"/>
          <p14:tracePt t="683" x="7339013" y="1441450"/>
          <p14:tracePt t="691" x="7312025" y="1431925"/>
          <p14:tracePt t="699" x="7292975" y="1431925"/>
          <p14:tracePt t="707" x="7265988" y="1422400"/>
          <p14:tracePt t="715" x="7248525" y="1422400"/>
          <p14:tracePt t="723" x="7212013" y="1422400"/>
          <p14:tracePt t="731" x="7165975" y="1412875"/>
          <p14:tracePt t="739" x="7146925" y="1412875"/>
          <p14:tracePt t="747" x="7110413" y="1412875"/>
          <p14:tracePt t="755" x="7083425" y="1395413"/>
          <p14:tracePt t="763" x="7056438" y="1385888"/>
          <p14:tracePt t="771" x="7029450" y="1385888"/>
          <p14:tracePt t="779" x="7010400" y="1376363"/>
          <p14:tracePt t="787" x="6964363" y="1358900"/>
          <p14:tracePt t="795" x="6946900" y="1339850"/>
          <p14:tracePt t="803" x="6929438" y="1331913"/>
          <p14:tracePt t="811" x="6919913" y="1322388"/>
          <p14:tracePt t="819" x="6900863" y="1322388"/>
          <p14:tracePt t="828" x="6883400" y="1295400"/>
          <p14:tracePt t="836" x="6856413" y="1276350"/>
          <p14:tracePt t="846" x="6819900" y="1258888"/>
          <p14:tracePt t="852" x="6791325" y="1222375"/>
          <p14:tracePt t="859" x="6746875" y="1195388"/>
          <p14:tracePt t="867" x="6710363" y="1158875"/>
          <p14:tracePt t="877" x="6627813" y="1103313"/>
          <p14:tracePt t="883" x="6581775" y="1057275"/>
          <p14:tracePt t="892" x="6518275" y="1012825"/>
          <p14:tracePt t="899" x="6481763" y="966788"/>
          <p14:tracePt t="907" x="6427788" y="903288"/>
          <p14:tracePt t="916" x="6372225" y="839788"/>
          <p14:tracePt t="923" x="6326188" y="774700"/>
          <p14:tracePt t="932" x="6318250" y="738188"/>
          <p14:tracePt t="938" x="6262688" y="665163"/>
          <p14:tracePt t="8935" x="5159375" y="693738"/>
          <p14:tracePt t="8944" x="5159375" y="720725"/>
          <p14:tracePt t="8948" x="5141913" y="747713"/>
          <p14:tracePt t="8955" x="5141913" y="766763"/>
          <p14:tracePt t="8963" x="5141913" y="784225"/>
          <p14:tracePt t="8971" x="5141913" y="811213"/>
          <p14:tracePt t="8979" x="5141913" y="857250"/>
          <p14:tracePt t="8988" x="5141913" y="874713"/>
          <p14:tracePt t="8995" x="5141913" y="911225"/>
          <p14:tracePt t="9003" x="5141913" y="930275"/>
          <p14:tracePt t="9011" x="5141913" y="966788"/>
          <p14:tracePt t="9019" x="5141913" y="1003300"/>
          <p14:tracePt t="9027" x="5141913" y="1030288"/>
          <p14:tracePt t="9035" x="5141913" y="1076325"/>
          <p14:tracePt t="9043" x="5141913" y="1103313"/>
          <p14:tracePt t="9051" x="5141913" y="1122363"/>
          <p14:tracePt t="9059" x="5141913" y="1149350"/>
          <p14:tracePt t="9068" x="5141913" y="1166813"/>
          <p14:tracePt t="9076" x="5141913" y="1195388"/>
          <p14:tracePt t="9083" x="5141913" y="1203325"/>
          <p14:tracePt t="9099" x="5141913" y="1212850"/>
          <p14:tracePt t="9123" x="5141913" y="1222375"/>
          <p14:tracePt t="9147" x="5141913" y="1239838"/>
          <p14:tracePt t="9172" x="5141913" y="1249363"/>
          <p14:tracePt t="9180" x="5141913" y="1258888"/>
          <p14:tracePt t="9189" x="5141913" y="1276350"/>
          <p14:tracePt t="9196" x="5141913" y="1285875"/>
          <p14:tracePt t="9204" x="5141913" y="1322388"/>
          <p14:tracePt t="9213" x="5141913" y="1349375"/>
          <p14:tracePt t="9221" x="5141913" y="1385888"/>
          <p14:tracePt t="9229" x="5141913" y="1441450"/>
          <p14:tracePt t="9235" x="5141913" y="1522413"/>
          <p14:tracePt t="9244" x="5132388" y="1595438"/>
          <p14:tracePt t="9251" x="5095875" y="1677988"/>
          <p14:tracePt t="9261" x="5068888" y="1751013"/>
          <p14:tracePt t="9267" x="5022850" y="1833563"/>
          <p14:tracePt t="9278" x="4995863" y="1933575"/>
          <p14:tracePt t="9283" x="4959350" y="2016125"/>
          <p14:tracePt t="9291" x="4949825" y="2070100"/>
          <p14:tracePt t="9299" x="4932363" y="2133600"/>
          <p14:tracePt t="9308" x="4913313" y="2160588"/>
          <p14:tracePt t="9315" x="4895850" y="2216150"/>
          <p14:tracePt t="9325" x="4876800" y="2279650"/>
          <p14:tracePt t="9331" x="4849813" y="2362200"/>
          <p14:tracePt t="9340" x="4822825" y="2435225"/>
          <p14:tracePt t="9347" x="4813300" y="2517775"/>
          <p14:tracePt t="9355" x="4776788" y="2589213"/>
          <p14:tracePt t="9363" x="4749800" y="2671763"/>
          <p14:tracePt t="9371" x="4686300" y="2790825"/>
          <p14:tracePt t="9379" x="4676775" y="2881313"/>
          <p14:tracePt t="9387" x="4630738" y="3000375"/>
          <p14:tracePt t="9395" x="4622800" y="3109913"/>
          <p14:tracePt t="9404" x="4576763" y="3236913"/>
          <p14:tracePt t="9411" x="4549775" y="3355975"/>
          <p14:tracePt t="9420" x="4521200" y="3465513"/>
          <p14:tracePt t="9428" x="4494213" y="3565525"/>
          <p14:tracePt t="9436" x="4457700" y="3694113"/>
          <p14:tracePt t="9444" x="4421188" y="3794125"/>
          <p14:tracePt t="9451" x="4394200" y="3875088"/>
          <p14:tracePt t="9459" x="4367213" y="4003675"/>
          <p14:tracePt t="9466" x="4340225" y="4086225"/>
          <p14:tracePt t="9476" x="4303713" y="4149725"/>
          <p14:tracePt t="9484" x="4275138" y="4203700"/>
          <p14:tracePt t="9493" x="4221163" y="4303713"/>
          <p14:tracePt t="9500" x="4175125" y="4386263"/>
          <p14:tracePt t="9509" x="4129088" y="4449763"/>
          <p14:tracePt t="9516" x="4075113" y="4505325"/>
          <p14:tracePt t="9526" x="4029075" y="4551363"/>
          <p14:tracePt t="9531" x="4002088" y="4587875"/>
          <p14:tracePt t="9539" x="3948113" y="4660900"/>
          <p14:tracePt t="9547" x="3911600" y="4687888"/>
          <p14:tracePt t="9555" x="3829050" y="4760913"/>
          <p14:tracePt t="9563" x="3783013" y="4805363"/>
          <p14:tracePt t="9572" x="3709988" y="4887913"/>
          <p14:tracePt t="9579" x="3673475" y="4951413"/>
          <p14:tracePt t="9589" x="3636963" y="4987925"/>
          <p14:tracePt t="9595" x="3629025" y="5016500"/>
          <p14:tracePt t="9604" x="3592513" y="5060950"/>
          <p14:tracePt t="9612" x="3592513" y="5070475"/>
          <p14:tracePt t="9620" x="3582988" y="5089525"/>
          <p14:tracePt t="9628" x="3582988" y="5097463"/>
          <p14:tracePt t="9635" x="3563938" y="5116513"/>
          <p14:tracePt t="9644" x="3556000" y="5126038"/>
          <p14:tracePt t="9651" x="3546475" y="5126038"/>
          <p14:tracePt t="9659" x="3509963" y="5160963"/>
          <p14:tracePt t="9667" x="3463925" y="5180013"/>
          <p14:tracePt t="9678" x="3419475" y="5207000"/>
          <p14:tracePt t="9683" x="3336925" y="5226050"/>
          <p14:tracePt t="9691" x="3244850" y="5253038"/>
          <p14:tracePt t="9699" x="3181350" y="5280025"/>
          <p14:tracePt t="9708" x="3081338" y="5299075"/>
          <p14:tracePt t="9714" x="3008313" y="5307013"/>
          <p14:tracePt t="9723" x="2944813" y="5343525"/>
          <p14:tracePt t="9731" x="2925763" y="5343525"/>
          <p14:tracePt t="9739" x="2881313" y="5372100"/>
          <p14:tracePt t="9747" x="2844800" y="5380038"/>
          <p14:tracePt t="9755" x="2825750" y="5399088"/>
          <p14:tracePt t="9763" x="2789238" y="5416550"/>
          <p14:tracePt t="9771" x="2762250" y="5453063"/>
          <p14:tracePt t="9779" x="2725738" y="5462588"/>
          <p14:tracePt t="9787" x="2708275" y="5481638"/>
          <p14:tracePt t="9795" x="2689225" y="5499100"/>
          <p14:tracePt t="9804" x="2671763" y="5518150"/>
          <p14:tracePt t="9811" x="2652713" y="5535613"/>
          <p14:tracePt t="9820" x="2635250" y="5554663"/>
          <p14:tracePt t="9827" x="2570163" y="5608638"/>
          <p14:tracePt t="9835" x="2489200" y="5662613"/>
          <p14:tracePt t="9843" x="2462213" y="5691188"/>
          <p14:tracePt t="9851" x="2389188" y="5745163"/>
          <p14:tracePt t="9859" x="2360613" y="5772150"/>
          <p14:tracePt t="9867" x="2297113" y="5827713"/>
          <p14:tracePt t="9877" x="2260600" y="5864225"/>
          <p14:tracePt t="9883" x="2214563" y="5881688"/>
          <p14:tracePt t="9891" x="2214563" y="5891213"/>
          <p14:tracePt t="9900" x="2197100" y="5910263"/>
          <p14:tracePt t="9916" x="2170113" y="5927725"/>
          <p14:tracePt t="9957" x="2170113" y="5937250"/>
          <p14:tracePt t="9973" x="2160588" y="5946775"/>
          <p14:tracePt t="10028" x="2151063" y="5954713"/>
          <p14:tracePt t="10044" x="2143125" y="5954713"/>
          <p14:tracePt t="10084" x="2133600" y="5954713"/>
          <p14:tracePt t="10096" x="2124075" y="5954713"/>
          <p14:tracePt t="10108" x="2106613" y="5946775"/>
          <p14:tracePt t="10115" x="2078038" y="5927725"/>
          <p14:tracePt t="10126" x="2070100" y="5910263"/>
          <p14:tracePt t="10131" x="2024063" y="5854700"/>
          <p14:tracePt t="10139" x="2005013" y="5827713"/>
          <p14:tracePt t="10147" x="1978025" y="5800725"/>
          <p14:tracePt t="10155" x="1960563" y="5772150"/>
          <p14:tracePt t="10163" x="1931988" y="5754688"/>
          <p14:tracePt t="10171" x="1914525" y="5735638"/>
          <p14:tracePt t="10179" x="1905000" y="5727700"/>
          <p14:tracePt t="10194" x="1887538" y="5718175"/>
          <p14:tracePt t="10276" x="1851025" y="5718175"/>
          <p14:tracePt t="10284" x="1824038" y="5681663"/>
          <p14:tracePt t="10292" x="1768475" y="5618163"/>
          <p14:tracePt t="10301" x="1714500" y="5554663"/>
          <p14:tracePt t="10310" x="1668463" y="5489575"/>
          <p14:tracePt t="10315" x="1595438" y="5399088"/>
          <p14:tracePt t="10324" x="1549400" y="5353050"/>
          <p14:tracePt t="10331" x="1495425" y="5299075"/>
          <p14:tracePt t="10339" x="1468438" y="5270500"/>
          <p14:tracePt t="10347" x="1449388" y="5243513"/>
          <p14:tracePt t="10355" x="1412875" y="5207000"/>
          <p14:tracePt t="10363" x="1403350" y="5189538"/>
          <p14:tracePt t="10371" x="1403350" y="5160963"/>
          <p14:tracePt t="10379" x="1395413" y="5153025"/>
          <p14:tracePt t="10387" x="1395413" y="5143500"/>
          <p14:tracePt t="10394" x="1395413" y="5133975"/>
          <p14:tracePt t="10403" x="1395413" y="5126038"/>
          <p14:tracePt t="10411" x="1395413" y="5116513"/>
          <p14:tracePt t="10419" x="1395413" y="5097463"/>
          <p14:tracePt t="10427" x="1395413" y="5080000"/>
          <p14:tracePt t="10435" x="1395413" y="5070475"/>
          <p14:tracePt t="10443" x="1395413" y="5053013"/>
          <p14:tracePt t="10451" x="1395413" y="5016500"/>
          <p14:tracePt t="10460" x="1395413" y="4987925"/>
          <p14:tracePt t="10467" x="1403350" y="4960938"/>
          <p14:tracePt t="10477" x="1412875" y="4960938"/>
          <p14:tracePt t="10483" x="1431925" y="4914900"/>
          <p14:tracePt t="10491" x="1468438" y="4887913"/>
          <p14:tracePt t="10499" x="1485900" y="4860925"/>
          <p14:tracePt t="10508" x="1512888" y="4824413"/>
          <p14:tracePt t="10515" x="1541463" y="4805363"/>
          <p14:tracePt t="10524" x="1568450" y="4787900"/>
          <p14:tracePt t="10531" x="1595438" y="4768850"/>
          <p14:tracePt t="10539" x="1631950" y="4751388"/>
          <p14:tracePt t="10547" x="1685925" y="4741863"/>
          <p14:tracePt t="10555" x="1751013" y="4714875"/>
          <p14:tracePt t="10562" x="1778000" y="4714875"/>
          <p14:tracePt t="10571" x="1795463" y="4714875"/>
          <p14:tracePt t="10579" x="1831975" y="4714875"/>
          <p14:tracePt t="10587" x="1878013" y="4714875"/>
          <p14:tracePt t="10594" x="1905000" y="4741863"/>
          <p14:tracePt t="10603" x="1951038" y="4778375"/>
          <p14:tracePt t="10611" x="1987550" y="4797425"/>
          <p14:tracePt t="10619" x="2041525" y="4841875"/>
          <p14:tracePt t="10626" x="2097088" y="4897438"/>
          <p14:tracePt t="10635" x="2124075" y="4914900"/>
          <p14:tracePt t="10643" x="2170113" y="4933950"/>
          <p14:tracePt t="10651" x="2197100" y="4951413"/>
          <p14:tracePt t="10660" x="2214563" y="4960938"/>
          <p14:tracePt t="10667" x="2224088" y="4960938"/>
          <p14:tracePt t="10677" x="2233613" y="4960938"/>
          <p14:tracePt t="10683" x="2243138" y="4960938"/>
          <p14:tracePt t="10708" x="2251075" y="4970463"/>
          <p14:tracePt t="10715" x="2251075" y="4979988"/>
          <p14:tracePt t="10724" x="2251075" y="5006975"/>
          <p14:tracePt t="10731" x="2251075" y="5043488"/>
          <p14:tracePt t="10739" x="2251075" y="5097463"/>
          <p14:tracePt t="10747" x="2251075" y="5160963"/>
          <p14:tracePt t="10755" x="2251075" y="5197475"/>
          <p14:tracePt t="10763" x="2251075" y="5253038"/>
          <p14:tracePt t="10771" x="2243138" y="5289550"/>
          <p14:tracePt t="10778" x="2243138" y="5299075"/>
          <p14:tracePt t="10797" x="2243138" y="5307013"/>
          <p14:tracePt t="10807" x="2243138" y="5326063"/>
          <p14:tracePt t="10822" x="2233613" y="5335588"/>
          <p14:tracePt t="10851" x="2224088" y="5343525"/>
          <p14:tracePt t="10875" x="2214563" y="5343525"/>
          <p14:tracePt t="10883" x="2206625" y="5343525"/>
          <p14:tracePt t="10891" x="2179638" y="5343525"/>
          <p14:tracePt t="10899" x="2151063" y="5343525"/>
          <p14:tracePt t="10907" x="2106613" y="5343525"/>
          <p14:tracePt t="10915" x="2051050" y="5326063"/>
          <p14:tracePt t="10926" x="2014538" y="5326063"/>
          <p14:tracePt t="10935" x="1997075" y="5326063"/>
          <p14:tracePt t="10940" x="1978025" y="5326063"/>
          <p14:tracePt t="10948" x="1968500" y="5326063"/>
          <p14:tracePt t="10956" x="1960563" y="5326063"/>
          <p14:tracePt t="10972" x="1951038" y="5326063"/>
          <p14:tracePt t="11012" x="1941513" y="5326063"/>
          <p14:tracePt t="11027" x="1941513" y="5307013"/>
          <p14:tracePt t="11035" x="1941513" y="5299075"/>
          <p14:tracePt t="11044" x="1924050" y="5280025"/>
          <p14:tracePt t="11051" x="1924050" y="5253038"/>
          <p14:tracePt t="11059" x="1924050" y="5233988"/>
          <p14:tracePt t="11067" x="1924050" y="5207000"/>
          <p14:tracePt t="11077" x="1924050" y="5189538"/>
          <p14:tracePt t="11082" x="1924050" y="5170488"/>
          <p14:tracePt t="11094" x="1924050" y="5153025"/>
          <p14:tracePt t="11109" x="1924050" y="5106988"/>
          <p14:tracePt t="11115" x="1924050" y="5060950"/>
          <p14:tracePt t="11131" x="1924050" y="5053013"/>
          <p14:tracePt t="11139" x="1924050" y="5024438"/>
          <p14:tracePt t="11147" x="1924050" y="5016500"/>
          <p14:tracePt t="11155" x="1931988" y="5006975"/>
          <p14:tracePt t="11171" x="1941513" y="4997450"/>
          <p14:tracePt t="11179" x="1951038" y="4979988"/>
          <p14:tracePt t="11187" x="1968500" y="4970463"/>
          <p14:tracePt t="11195" x="2005013" y="4970463"/>
          <p14:tracePt t="11204" x="2051050" y="4960938"/>
          <p14:tracePt t="11211" x="2078038" y="4960938"/>
          <p14:tracePt t="11219" x="2124075" y="4960938"/>
          <p14:tracePt t="11227" x="2151063" y="4951413"/>
          <p14:tracePt t="11235" x="2179638" y="4951413"/>
          <p14:tracePt t="11242" x="2224088" y="4951413"/>
          <p14:tracePt t="11251" x="2251075" y="4951413"/>
          <p14:tracePt t="11259" x="2270125" y="4951413"/>
          <p14:tracePt t="11267" x="2279650" y="4951413"/>
          <p14:tracePt t="11275" x="2297113" y="4951413"/>
          <p14:tracePt t="11413" x="2297113" y="4960938"/>
          <p14:tracePt t="11420" x="2306638" y="4979988"/>
          <p14:tracePt t="11444" x="2306638" y="5006975"/>
          <p14:tracePt t="11452" x="2306638" y="5024438"/>
          <p14:tracePt t="11464" x="2306638" y="5060950"/>
          <p14:tracePt t="11468" x="2297113" y="5060950"/>
          <p14:tracePt t="11476" x="2297113" y="5070475"/>
          <p14:tracePt t="11484" x="2287588" y="5089525"/>
          <p14:tracePt t="11515" x="2287588" y="5097463"/>
          <p14:tracePt t="11548" x="2279650" y="5106988"/>
          <p14:tracePt t="11556" x="2270125" y="5116513"/>
          <p14:tracePt t="11563" x="2260600" y="5116513"/>
          <p14:tracePt t="11571" x="2251075" y="5126038"/>
          <p14:tracePt t="11579" x="2233613" y="5126038"/>
          <p14:tracePt t="11587" x="2214563" y="5126038"/>
          <p14:tracePt t="11604" x="2187575" y="5126038"/>
          <p14:tracePt t="11611" x="2170113" y="5126038"/>
          <p14:tracePt t="11620" x="2124075" y="5126038"/>
          <p14:tracePt t="11626" x="2097088" y="5126038"/>
          <p14:tracePt t="11635" x="2078038" y="5126038"/>
          <p14:tracePt t="11648" x="2070100" y="5126038"/>
          <p14:tracePt t="11652" x="2051050" y="5126038"/>
          <p14:tracePt t="11667" x="2041525" y="5116513"/>
          <p14:tracePt t="11677" x="2033588" y="5097463"/>
          <p14:tracePt t="11684" x="2024063" y="5089525"/>
          <p14:tracePt t="11692" x="2005013" y="5080000"/>
          <p14:tracePt t="11707" x="1987550" y="5070475"/>
          <p14:tracePt t="11715" x="1978025" y="5060950"/>
          <p14:tracePt t="11723" x="1968500" y="5053013"/>
          <p14:tracePt t="11731" x="1960563" y="5053013"/>
          <p14:tracePt t="11739" x="1960563" y="5043488"/>
          <p14:tracePt t="11747" x="1951038" y="5033963"/>
          <p14:tracePt t="11763" x="1951038" y="5016500"/>
          <p14:tracePt t="11771" x="1941513" y="5006975"/>
          <p14:tracePt t="11787" x="1941513" y="4987925"/>
          <p14:tracePt t="11795" x="1931988" y="4970463"/>
          <p14:tracePt t="11811" x="1914525" y="4951413"/>
          <p14:tracePt t="12036" x="1914525" y="4943475"/>
          <p14:tracePt t="12051" x="1914525" y="4933950"/>
          <p14:tracePt t="12076" x="1914525" y="4924425"/>
          <p14:tracePt t="12083" x="1914525" y="4914900"/>
          <p14:tracePt t="12111" x="1914525" y="4906963"/>
          <p14:tracePt t="12716" x="1914525" y="4897438"/>
          <p14:tracePt t="12755" x="1914525" y="4887913"/>
          <p14:tracePt t="12863" x="1924050" y="4887913"/>
          <p14:tracePt t="12996" x="1941513" y="4887913"/>
          <p14:tracePt t="13003" x="1960563" y="4887913"/>
          <p14:tracePt t="13011" x="1968500" y="4887913"/>
          <p14:tracePt t="13019" x="2005013" y="4878388"/>
          <p14:tracePt t="13027" x="2024063" y="4851400"/>
          <p14:tracePt t="13035" x="2051050" y="4841875"/>
          <p14:tracePt t="13043" x="2097088" y="4833938"/>
          <p14:tracePt t="13051" x="2179638" y="4797425"/>
          <p14:tracePt t="13059" x="2214563" y="4787900"/>
          <p14:tracePt t="13067" x="2279650" y="4760913"/>
          <p14:tracePt t="13076" x="2343150" y="4724400"/>
          <p14:tracePt t="13083" x="2406650" y="4697413"/>
          <p14:tracePt t="13092" x="2470150" y="4660900"/>
          <p14:tracePt t="13099" x="2516188" y="4651375"/>
          <p14:tracePt t="13108" x="2533650" y="4641850"/>
          <p14:tracePt t="13114" x="2562225" y="4614863"/>
          <p14:tracePt t="13124" x="2570163" y="4605338"/>
          <p14:tracePt t="13131" x="2589213" y="4605338"/>
          <p14:tracePt t="13139" x="2598738" y="4595813"/>
          <p14:tracePt t="13147" x="2598738" y="4587875"/>
          <p14:tracePt t="13155" x="2606675" y="4578350"/>
          <p14:tracePt t="13163" x="2616200" y="4568825"/>
          <p14:tracePt t="13212" x="2616200" y="4559300"/>
          <p14:tracePt t="13268" x="2625725" y="4532313"/>
          <p14:tracePt t="13300" x="2635250" y="4522788"/>
          <p14:tracePt t="13309" x="2643188" y="4522788"/>
          <p14:tracePt t="13331" x="2652713" y="4522788"/>
          <p14:tracePt t="13363" x="2662238" y="4514850"/>
          <p14:tracePt t="13371" x="2671763" y="4505325"/>
          <p14:tracePt t="13387" x="2679700" y="4486275"/>
          <p14:tracePt t="13403" x="2689225" y="4468813"/>
          <p14:tracePt t="13411" x="2708275" y="4449763"/>
          <p14:tracePt t="13419" x="2716213" y="4432300"/>
          <p14:tracePt t="13427" x="2725738" y="4422775"/>
          <p14:tracePt t="13435" x="2744788" y="4395788"/>
          <p14:tracePt t="13443" x="2744788" y="4386263"/>
          <p14:tracePt t="13451" x="2752725" y="4368800"/>
          <p14:tracePt t="13460" x="2781300" y="4340225"/>
          <p14:tracePt t="13467" x="2798763" y="4322763"/>
          <p14:tracePt t="13477" x="2817813" y="4286250"/>
          <p14:tracePt t="13483" x="2835275" y="4268788"/>
          <p14:tracePt t="13494" x="2852738" y="4249738"/>
          <p14:tracePt t="13499" x="2862263" y="4222750"/>
          <p14:tracePt t="13509" x="2871788" y="4203700"/>
          <p14:tracePt t="13514" x="2898775" y="4186238"/>
          <p14:tracePt t="13523" x="2898775" y="4176713"/>
          <p14:tracePt t="13531" x="2898775" y="4167188"/>
          <p14:tracePt t="13539" x="2908300" y="4159250"/>
          <p14:tracePt t="13547" x="2917825" y="4149725"/>
          <p14:tracePt t="13555" x="2925763" y="4140200"/>
          <p14:tracePt t="13603" x="2925763" y="4130675"/>
          <p14:tracePt t="13620" x="2935288" y="4130675"/>
          <p14:tracePt t="13643" x="2935288" y="4122738"/>
          <p14:tracePt t="13651" x="2944813" y="4113213"/>
          <p14:tracePt t="13658" x="2944813" y="4094163"/>
          <p14:tracePt t="13675" x="2954338" y="4086225"/>
          <p14:tracePt t="13692" x="2954338" y="4076700"/>
          <p14:tracePt t="13699" x="2954338" y="4049713"/>
          <p14:tracePt t="13708" x="2971800" y="4030663"/>
          <p14:tracePt t="13714" x="2981325" y="4030663"/>
          <p14:tracePt t="13731" x="2981325" y="4003675"/>
          <p14:tracePt t="13739" x="2981325" y="3994150"/>
          <p14:tracePt t="13747" x="2990850" y="3984625"/>
          <p14:tracePt t="13755" x="2990850" y="3967163"/>
          <p14:tracePt t="13763" x="2990850" y="3957638"/>
          <p14:tracePt t="13771" x="2990850" y="3948113"/>
          <p14:tracePt t="13787" x="3008313" y="3930650"/>
          <p14:tracePt t="13795" x="3008313" y="3921125"/>
          <p14:tracePt t="13803" x="3008313" y="3911600"/>
          <p14:tracePt t="13819" x="3008313" y="3903663"/>
          <p14:tracePt t="13835" x="3008313" y="3884613"/>
          <p14:tracePt t="13851" x="3008313" y="3875088"/>
          <p14:tracePt t="13860" x="3008313" y="3867150"/>
          <p14:tracePt t="13900" x="3008313" y="3848100"/>
          <p14:tracePt t="13909" x="3017838" y="3830638"/>
          <p14:tracePt t="13948" x="3017838" y="3821113"/>
          <p14:tracePt t="13956" x="3027363" y="3811588"/>
          <p14:tracePt t="13971" x="3035300" y="3803650"/>
          <p14:tracePt t="13981" x="3054350" y="3794125"/>
          <p14:tracePt t="13987" x="3071813" y="3784600"/>
          <p14:tracePt t="13995" x="3100388" y="3775075"/>
          <p14:tracePt t="14003" x="3144838" y="3767138"/>
          <p14:tracePt t="14012" x="3208338" y="3738563"/>
          <p14:tracePt t="14019" x="3263900" y="3730625"/>
          <p14:tracePt t="14028" x="3354388" y="3730625"/>
          <p14:tracePt t="14035" x="3463925" y="3711575"/>
          <p14:tracePt t="14044" x="3563938" y="3702050"/>
          <p14:tracePt t="14051" x="3692525" y="3675063"/>
          <p14:tracePt t="14062" x="3838575" y="3657600"/>
          <p14:tracePt t="14067" x="3984625" y="3648075"/>
          <p14:tracePt t="14081" x="4148138" y="3629025"/>
          <p14:tracePt t="14083" x="4321175" y="3602038"/>
          <p14:tracePt t="14094" x="4503738" y="3584575"/>
          <p14:tracePt t="14100" x="4676775" y="3565525"/>
          <p14:tracePt t="14108" x="4832350" y="3556000"/>
          <p14:tracePt t="14115" x="4978400" y="3519488"/>
          <p14:tracePt t="14123" x="5159375" y="3492500"/>
          <p14:tracePt t="14131" x="5287963" y="3482975"/>
          <p14:tracePt t="14139" x="5434013" y="3446463"/>
          <p14:tracePt t="14146" x="5570538" y="3438525"/>
          <p14:tracePt t="14155" x="5697538" y="3419475"/>
          <p14:tracePt t="14163" x="5770563" y="3419475"/>
          <p14:tracePt t="14171" x="5880100" y="3411538"/>
          <p14:tracePt t="14179" x="5980113" y="3382963"/>
          <p14:tracePt t="14187" x="6108700" y="3365500"/>
          <p14:tracePt t="14195" x="6272213" y="3346450"/>
          <p14:tracePt t="14203" x="6435725" y="3338513"/>
          <p14:tracePt t="14210" x="6618288" y="3292475"/>
          <p14:tracePt t="14220" x="6819900" y="3273425"/>
          <p14:tracePt t="14230" x="7000875" y="3255963"/>
          <p14:tracePt t="14236" x="7212013" y="3228975"/>
          <p14:tracePt t="14244" x="7421563" y="3192463"/>
          <p14:tracePt t="14252" x="7648575" y="3173413"/>
          <p14:tracePt t="14265" x="7867650" y="3127375"/>
          <p14:tracePt t="14268" x="8050213" y="3109913"/>
          <p14:tracePt t="14281" x="8213725" y="3100388"/>
          <p14:tracePt t="14284" x="8369300" y="3063875"/>
          <p14:tracePt t="14294" x="8496300" y="3063875"/>
          <p14:tracePt t="14298" x="8624888" y="3063875"/>
          <p14:tracePt t="14309" x="8734425" y="3063875"/>
          <p14:tracePt t="14314" x="8842375" y="3063875"/>
          <p14:tracePt t="14324" x="8934450" y="3063875"/>
          <p14:tracePt t="14332" x="9007475" y="3063875"/>
          <p14:tracePt t="14340" x="9117013" y="3063875"/>
          <p14:tracePt t="28915" x="8934450" y="1970088"/>
          <p14:tracePt t="28923" x="8815388" y="1897063"/>
          <p14:tracePt t="28931" x="8678863" y="1804988"/>
          <p14:tracePt t="28939" x="8542338" y="1731963"/>
          <p14:tracePt t="28947" x="8442325" y="1660525"/>
          <p14:tracePt t="28955" x="8332788" y="1587500"/>
          <p14:tracePt t="28963" x="8232775" y="1531938"/>
          <p14:tracePt t="28971" x="8132763" y="1458913"/>
          <p14:tracePt t="28979" x="8050213" y="1404938"/>
          <p14:tracePt t="28987" x="7986713" y="1376363"/>
          <p14:tracePt t="28994" x="7940675" y="1339850"/>
          <p14:tracePt t="29004" x="7904163" y="1331913"/>
          <p14:tracePt t="29012" x="7877175" y="1312863"/>
          <p14:tracePt t="29020" x="7858125" y="1303338"/>
          <p14:tracePt t="29029" x="7850188" y="1303338"/>
          <p14:tracePt t="29036" x="7840663" y="1303338"/>
          <p14:tracePt t="29052" x="7831138" y="1295400"/>
          <p14:tracePt t="29062" x="7821613" y="1295400"/>
          <p14:tracePt t="29067" x="7794625" y="1285875"/>
          <p14:tracePt t="29077" x="7740650" y="1276350"/>
          <p14:tracePt t="29083" x="7658100" y="1231900"/>
          <p14:tracePt t="29093" x="7531100" y="1195388"/>
          <p14:tracePt t="29113" x="7248525" y="1057275"/>
          <p14:tracePt t="29118" x="7092950" y="947738"/>
          <p14:tracePt t="29124" x="6937375" y="903288"/>
          <p14:tracePt t="29132" x="6810375" y="830263"/>
          <p14:tracePt t="29141" x="6654800" y="766763"/>
          <p14:tracePt t="29148" x="6537325" y="693738"/>
          <p14:tracePt t="29156" x="6454775" y="628650"/>
          <p14:tracePt t="42059" x="6545263" y="665163"/>
          <p14:tracePt t="42067" x="6554788" y="701675"/>
          <p14:tracePt t="42075" x="6573838" y="720725"/>
          <p14:tracePt t="42083" x="6581775" y="738188"/>
          <p14:tracePt t="42091" x="6591300" y="747713"/>
          <p14:tracePt t="42099" x="6600825" y="757238"/>
          <p14:tracePt t="42114" x="6610350" y="757238"/>
          <p14:tracePt t="42205" x="6618288" y="757238"/>
          <p14:tracePt t="42219" x="6645275" y="757238"/>
          <p14:tracePt t="42227" x="6664325" y="766763"/>
          <p14:tracePt t="42235" x="6673850" y="766763"/>
          <p14:tracePt t="42251" x="6691313" y="766763"/>
          <p14:tracePt t="42267" x="6700838" y="774700"/>
          <p14:tracePt t="42396" x="6710363" y="784225"/>
          <p14:tracePt t="42412" x="6710363" y="803275"/>
          <p14:tracePt t="42427" x="6710363" y="811213"/>
          <p14:tracePt t="42442" x="6710363" y="820738"/>
          <p14:tracePt t="42459" x="6710363" y="839788"/>
          <p14:tracePt t="42475" x="6700838" y="839788"/>
          <p14:tracePt t="42491" x="6691313" y="847725"/>
          <p14:tracePt t="42500" x="6681788" y="857250"/>
          <p14:tracePt t="42508" x="6664325" y="866775"/>
          <p14:tracePt t="42517" x="6654800" y="874713"/>
          <p14:tracePt t="42525" x="6654800" y="884238"/>
          <p14:tracePt t="42531" x="6637338" y="903288"/>
          <p14:tracePt t="42542" x="6627813" y="911225"/>
          <p14:tracePt t="42547" x="6610350" y="911225"/>
          <p14:tracePt t="42556" x="6591300" y="939800"/>
          <p14:tracePt t="42563" x="6573838" y="947738"/>
          <p14:tracePt t="42644" x="6564313" y="947738"/>
          <p14:tracePt t="42660" x="6545263" y="947738"/>
          <p14:tracePt t="42668" x="6537325" y="947738"/>
          <p14:tracePt t="42677" x="6527800" y="947738"/>
          <p14:tracePt t="42683" x="6518275" y="957263"/>
          <p14:tracePt t="42764" x="6508750" y="957263"/>
          <p14:tracePt t="42797" x="6500813" y="957263"/>
          <p14:tracePt t="42804" x="6491288" y="957263"/>
          <p14:tracePt t="42812" x="6481763" y="957263"/>
          <p14:tracePt t="42822" x="6481763" y="939800"/>
          <p14:tracePt t="42828" x="6481763" y="911225"/>
          <p14:tracePt t="42836" x="6472238" y="893763"/>
          <p14:tracePt t="42844" x="6472238" y="847725"/>
          <p14:tracePt t="42854" x="6454775" y="803275"/>
          <p14:tracePt t="42861" x="6454775" y="747713"/>
          <p14:tracePt t="42867" x="6445250" y="720725"/>
          <p14:tracePt t="42875" x="6445250" y="674688"/>
          <p14:tracePt t="45139" x="6108700" y="647700"/>
          <p14:tracePt t="45147" x="6053138" y="730250"/>
          <p14:tracePt t="45155" x="5999163" y="811213"/>
          <p14:tracePt t="45163" x="5972175" y="857250"/>
          <p14:tracePt t="45172" x="5935663" y="911225"/>
          <p14:tracePt t="45179" x="5916613" y="939800"/>
          <p14:tracePt t="45188" x="5899150" y="966788"/>
          <p14:tracePt t="45195" x="5889625" y="976313"/>
          <p14:tracePt t="45203" x="5880100" y="984250"/>
          <p14:tracePt t="45324" x="5880100" y="993775"/>
          <p14:tracePt t="45332" x="5907088" y="984250"/>
          <p14:tracePt t="45341" x="5935663" y="947738"/>
          <p14:tracePt t="45348" x="5943600" y="930275"/>
          <p14:tracePt t="45356" x="5972175" y="903288"/>
          <p14:tracePt t="45364" x="5999163" y="857250"/>
          <p14:tracePt t="45374" x="6026150" y="793750"/>
          <p14:tracePt t="45379" x="6062663" y="747713"/>
          <p14:tracePt t="45389" x="6089650" y="665163"/>
          <p14:tracePt t="51724" x="5789613" y="628650"/>
          <p14:tracePt t="51739" x="5789613" y="638175"/>
          <p14:tracePt t="51747" x="5780088" y="657225"/>
          <p14:tracePt t="51755" x="5780088" y="674688"/>
          <p14:tracePt t="51763" x="5780088" y="693738"/>
          <p14:tracePt t="51773" x="5780088" y="711200"/>
          <p14:tracePt t="51779" x="5780088" y="720725"/>
          <p14:tracePt t="51788" x="5780088" y="766763"/>
          <p14:tracePt t="51795" x="5780088" y="793750"/>
          <p14:tracePt t="51803" x="5780088" y="811213"/>
          <p14:tracePt t="51811" x="5780088" y="820738"/>
          <p14:tracePt t="51819" x="5780088" y="839788"/>
          <p14:tracePt t="51827" x="5789613" y="857250"/>
          <p14:tracePt t="51835" x="5789613" y="866775"/>
          <p14:tracePt t="51842" x="5789613" y="903288"/>
          <p14:tracePt t="51851" x="5797550" y="903288"/>
          <p14:tracePt t="51859" x="5797550" y="911225"/>
          <p14:tracePt t="51867" x="5797550" y="920750"/>
          <p14:tracePt t="51874" x="5797550" y="939800"/>
          <p14:tracePt t="51887" x="5797550" y="957263"/>
          <p14:tracePt t="51893" x="5797550" y="984250"/>
          <p14:tracePt t="51900" x="5807075" y="993775"/>
          <p14:tracePt t="51909" x="5807075" y="1003300"/>
          <p14:tracePt t="51915" x="5807075" y="1039813"/>
          <p14:tracePt t="51924" x="5807075" y="1049338"/>
          <p14:tracePt t="51931" x="5816600" y="1066800"/>
          <p14:tracePt t="51939" x="5826125" y="1085850"/>
          <p14:tracePt t="51947" x="5834063" y="1103313"/>
          <p14:tracePt t="51956" x="5834063" y="1122363"/>
          <p14:tracePt t="51963" x="5843588" y="1122363"/>
          <p14:tracePt t="51973" x="5843588" y="1130300"/>
          <p14:tracePt t="51979" x="5853113" y="1149350"/>
          <p14:tracePt t="51987" x="5853113" y="1158875"/>
          <p14:tracePt t="52003" x="5862638" y="1166813"/>
          <p14:tracePt t="52035" x="5870575" y="1176338"/>
          <p14:tracePt t="52100" x="5880100" y="1185863"/>
          <p14:tracePt t="52148" x="5880100" y="1195388"/>
          <p14:tracePt t="52164" x="5880100" y="1203325"/>
          <p14:tracePt t="52236" x="5880100" y="1212850"/>
          <p14:tracePt t="52268" x="5880100" y="1239838"/>
          <p14:tracePt t="52284" x="5880100" y="1249363"/>
          <p14:tracePt t="52308" x="5889625" y="1268413"/>
          <p14:tracePt t="52351" x="5899150" y="1276350"/>
          <p14:tracePt t="52372" x="5916613" y="1285875"/>
          <p14:tracePt t="52420" x="5926138" y="1285875"/>
          <p14:tracePt t="52444" x="5943600" y="1285875"/>
          <p14:tracePt t="52508" x="5953125" y="1285875"/>
          <p14:tracePt t="52540" x="5962650" y="1285875"/>
          <p14:tracePt t="52550" x="5972175" y="1295400"/>
          <p14:tracePt t="52564" x="5980113" y="1295400"/>
          <p14:tracePt t="52780" x="5980113" y="1303338"/>
          <p14:tracePt t="52796" x="5980113" y="1322388"/>
          <p14:tracePt t="52811" x="5980113" y="1331913"/>
          <p14:tracePt t="52819" x="5980113" y="1339850"/>
          <p14:tracePt t="52842" x="5980113" y="1349375"/>
          <p14:tracePt t="52850" x="5980113" y="1358900"/>
          <p14:tracePt t="52858" x="5980113" y="1368425"/>
          <p14:tracePt t="52867" x="5980113" y="1376363"/>
          <p14:tracePt t="52883" x="5980113" y="1385888"/>
          <p14:tracePt t="53404" x="5989638" y="1395413"/>
          <p14:tracePt t="53410" x="6016625" y="1385888"/>
          <p14:tracePt t="53419" x="6072188" y="1349375"/>
          <p14:tracePt t="53427" x="6108700" y="1339850"/>
          <p14:tracePt t="53435" x="6153150" y="1295400"/>
          <p14:tracePt t="53443" x="6199188" y="1258888"/>
          <p14:tracePt t="53451" x="6226175" y="1239838"/>
          <p14:tracePt t="53459" x="6299200" y="1185863"/>
          <p14:tracePt t="53467" x="6345238" y="1166813"/>
          <p14:tracePt t="53475" x="6408738" y="1139825"/>
          <p14:tracePt t="53483" x="6472238" y="1112838"/>
          <p14:tracePt t="53490" x="6527800" y="1103313"/>
          <p14:tracePt t="53499" x="6627813" y="1076325"/>
          <p14:tracePt t="53506" x="6673850" y="1066800"/>
          <p14:tracePt t="53515" x="6710363" y="1066800"/>
          <p14:tracePt t="53522" x="6764338" y="1066800"/>
          <p14:tracePt t="53531" x="6800850" y="1066800"/>
          <p14:tracePt t="53539" x="6873875" y="1066800"/>
          <p14:tracePt t="53547" x="6929438" y="1066800"/>
          <p14:tracePt t="53557" x="6983413" y="1066800"/>
          <p14:tracePt t="53563" x="7029450" y="1066800"/>
          <p14:tracePt t="53573" x="7056438" y="1066800"/>
          <p14:tracePt t="53579" x="7110413" y="1076325"/>
          <p14:tracePt t="53588" x="7175500" y="1085850"/>
          <p14:tracePt t="53595" x="7229475" y="1103313"/>
          <p14:tracePt t="53604" x="7292975" y="1139825"/>
          <p14:tracePt t="53611" x="7375525" y="1149350"/>
          <p14:tracePt t="53621" x="7429500" y="1166813"/>
          <p14:tracePt t="53627" x="7512050" y="1195388"/>
          <p14:tracePt t="53635" x="7575550" y="1212850"/>
          <p14:tracePt t="53643" x="7631113" y="1231900"/>
          <p14:tracePt t="53651" x="7731125" y="1285875"/>
          <p14:tracePt t="53659" x="7777163" y="1295400"/>
          <p14:tracePt t="53667" x="7840663" y="1331913"/>
          <p14:tracePt t="53675" x="7931150" y="1358900"/>
          <p14:tracePt t="53683" x="7986713" y="1412875"/>
          <p14:tracePt t="53692" x="8067675" y="1449388"/>
          <p14:tracePt t="53699" x="8140700" y="1477963"/>
          <p14:tracePt t="53707" x="8204200" y="1514475"/>
          <p14:tracePt t="53715" x="8305800" y="1558925"/>
          <p14:tracePt t="53723" x="8423275" y="1631950"/>
          <p14:tracePt t="53731" x="8523288" y="1668463"/>
          <p14:tracePt t="53739" x="8632825" y="1731963"/>
          <p14:tracePt t="53747" x="8770938" y="1778000"/>
          <p14:tracePt t="53755" x="8888413" y="1833563"/>
          <p14:tracePt t="53763" x="8980488" y="1887538"/>
          <p14:tracePt t="53772" x="9080500" y="1943100"/>
          <p14:tracePt t="59477" x="8897938" y="2079625"/>
          <p14:tracePt t="59482" x="8742363" y="2016125"/>
          <p14:tracePt t="59490" x="8596313" y="1951038"/>
          <p14:tracePt t="59499" x="8496300" y="1924050"/>
          <p14:tracePt t="59507" x="8386763" y="1887538"/>
          <p14:tracePt t="59515" x="8305800" y="1870075"/>
          <p14:tracePt t="59522" x="8232775" y="1841500"/>
          <p14:tracePt t="59531" x="8169275" y="1824038"/>
          <p14:tracePt t="59539" x="8104188" y="1804988"/>
          <p14:tracePt t="59547" x="8067675" y="1797050"/>
          <p14:tracePt t="59555" x="8004175" y="1787525"/>
          <p14:tracePt t="59562" x="7958138" y="1760538"/>
          <p14:tracePt t="59576" x="7877175" y="1724025"/>
          <p14:tracePt t="59579" x="7821613" y="1724025"/>
          <p14:tracePt t="59588" x="7740650" y="1677988"/>
          <p14:tracePt t="59596" x="7667625" y="1668463"/>
          <p14:tracePt t="59605" x="7531100" y="1624013"/>
          <p14:tracePt t="59612" x="7458075" y="1614488"/>
          <p14:tracePt t="59620" x="7348538" y="1587500"/>
          <p14:tracePt t="59627" x="7248525" y="1541463"/>
          <p14:tracePt t="59638" x="7129463" y="1514475"/>
          <p14:tracePt t="59642" x="7000875" y="1468438"/>
          <p14:tracePt t="59651" x="6892925" y="1441450"/>
          <p14:tracePt t="59659" x="6791325" y="1412875"/>
          <p14:tracePt t="59667" x="6691313" y="1385888"/>
          <p14:tracePt t="59675" x="6564313" y="1339850"/>
          <p14:tracePt t="59684" x="6500813" y="1331913"/>
          <p14:tracePt t="59693" x="6464300" y="1322388"/>
          <p14:tracePt t="59700" x="6435725" y="1312863"/>
          <p14:tracePt t="59709" x="6399213" y="1312863"/>
          <p14:tracePt t="59715" x="6381750" y="1295400"/>
          <p14:tracePt t="59725" x="6372225" y="1285875"/>
          <p14:tracePt t="59732" x="6362700" y="1285875"/>
          <p14:tracePt t="59748" x="6345238" y="1276350"/>
          <p14:tracePt t="59759" x="6299200" y="1268413"/>
          <p14:tracePt t="59763" x="6281738" y="1268413"/>
          <p14:tracePt t="59777" x="6245225" y="1268413"/>
          <p14:tracePt t="59779" x="6199188" y="1239838"/>
          <p14:tracePt t="59790" x="6172200" y="1231900"/>
          <p14:tracePt t="59795" x="6108700" y="1222375"/>
          <p14:tracePt t="59804" x="6053138" y="1212850"/>
          <p14:tracePt t="59810" x="5989638" y="1166813"/>
          <p14:tracePt t="59819" x="5916613" y="1158875"/>
          <p14:tracePt t="59827" x="5862638" y="1122363"/>
          <p14:tracePt t="59835" x="5761038" y="1039813"/>
          <p14:tracePt t="59842" x="5697538" y="984250"/>
          <p14:tracePt t="59851" x="5616575" y="893763"/>
          <p14:tracePt t="59859" x="5524500" y="774700"/>
          <p14:tracePt t="59867" x="5424488" y="674688"/>
          <p14:tracePt t="63835" x="6783388" y="701675"/>
          <p14:tracePt t="63843" x="6837363" y="766763"/>
          <p14:tracePt t="63851" x="6929438" y="866775"/>
          <p14:tracePt t="63859" x="7010400" y="957263"/>
          <p14:tracePt t="63867" x="7083425" y="1057275"/>
          <p14:tracePt t="63875" x="7165975" y="1158875"/>
          <p14:tracePt t="63883" x="7239000" y="1239838"/>
          <p14:tracePt t="63891" x="7329488" y="1339850"/>
          <p14:tracePt t="63899" x="7375525" y="1395413"/>
          <p14:tracePt t="63907" x="7429500" y="1485900"/>
          <p14:tracePt t="63915" x="7485063" y="1587500"/>
          <p14:tracePt t="63923" x="7558088" y="1704975"/>
          <p14:tracePt t="63931" x="7667625" y="1824038"/>
          <p14:tracePt t="63939" x="7748588" y="1914525"/>
          <p14:tracePt t="63947" x="7821613" y="1997075"/>
          <p14:tracePt t="63955" x="7894638" y="2116138"/>
          <p14:tracePt t="63963" x="7986713" y="2216150"/>
          <p14:tracePt t="63973" x="8067675" y="2316163"/>
          <p14:tracePt t="63979" x="8123238" y="2398713"/>
          <p14:tracePt t="63989" x="8204200" y="2481263"/>
          <p14:tracePt t="63995" x="8259763" y="2562225"/>
          <p14:tracePt t="64006" x="8313738" y="2635250"/>
          <p14:tracePt t="64010" x="8369300" y="2698750"/>
          <p14:tracePt t="64018" x="8405813" y="2744788"/>
          <p14:tracePt t="64026" x="8423275" y="2790825"/>
          <p14:tracePt t="64035" x="8459788" y="2836863"/>
          <p14:tracePt t="64043" x="8488363" y="2900363"/>
          <p14:tracePt t="64051" x="8523288" y="2946400"/>
          <p14:tracePt t="64059" x="8542338" y="2990850"/>
          <p14:tracePt t="64067" x="8588375" y="3090863"/>
          <p14:tracePt t="64074" x="8615363" y="3173413"/>
          <p14:tracePt t="64083" x="8651875" y="3265488"/>
          <p14:tracePt t="64091" x="8669338" y="3328988"/>
          <p14:tracePt t="64099" x="8688388" y="3392488"/>
          <p14:tracePt t="64107" x="8688388" y="3446463"/>
          <p14:tracePt t="64115" x="8715375" y="3511550"/>
          <p14:tracePt t="64123" x="8715375" y="3538538"/>
          <p14:tracePt t="64130" x="8715375" y="3592513"/>
          <p14:tracePt t="64138" x="8715375" y="3629025"/>
          <p14:tracePt t="64147" x="8715375" y="3684588"/>
          <p14:tracePt t="64154" x="8715375" y="3757613"/>
          <p14:tracePt t="64163" x="8715375" y="3830638"/>
          <p14:tracePt t="64171" x="8715375" y="3911600"/>
          <p14:tracePt t="64179" x="8715375" y="4003675"/>
          <p14:tracePt t="64188" x="8715375" y="4057650"/>
          <p14:tracePt t="64195" x="8697913" y="4130675"/>
          <p14:tracePt t="64205" x="8688388" y="4195763"/>
          <p14:tracePt t="64212" x="8651875" y="4276725"/>
          <p14:tracePt t="64221" x="8632825" y="4332288"/>
          <p14:tracePt t="64229" x="8624888" y="4395788"/>
          <p14:tracePt t="64235" x="8596313" y="4459288"/>
          <p14:tracePt t="64243" x="8588375" y="4514850"/>
          <p14:tracePt t="64251" x="8578850" y="4559300"/>
          <p14:tracePt t="64258" x="8569325" y="4587875"/>
          <p14:tracePt t="64266" x="8542338" y="4632325"/>
          <p14:tracePt t="64275" x="8532813" y="4641850"/>
          <p14:tracePt t="64283" x="8523288" y="4668838"/>
          <p14:tracePt t="64291" x="8523288" y="4697413"/>
          <p14:tracePt t="64299" x="8523288" y="4705350"/>
          <p14:tracePt t="64307" x="8523288" y="4724400"/>
          <p14:tracePt t="64315" x="8496300" y="4760913"/>
          <p14:tracePt t="64322" x="8496300" y="4768850"/>
          <p14:tracePt t="64331" x="8488363" y="4787900"/>
          <p14:tracePt t="64340" x="8488363" y="4814888"/>
          <p14:tracePt t="64347" x="8478838" y="4851400"/>
          <p14:tracePt t="64355" x="8469313" y="4887913"/>
          <p14:tracePt t="64362" x="8442325" y="4924425"/>
          <p14:tracePt t="64371" x="8415338" y="4970463"/>
          <p14:tracePt t="64379" x="8369300" y="5016500"/>
          <p14:tracePt t="64387" x="8359775" y="5033963"/>
          <p14:tracePt t="64395" x="8323263" y="5097463"/>
          <p14:tracePt t="64404" x="8296275" y="5126038"/>
          <p14:tracePt t="64411" x="8286750" y="5143500"/>
          <p14:tracePt t="64419" x="8269288" y="5170488"/>
          <p14:tracePt t="64427" x="8269288" y="5189538"/>
          <p14:tracePt t="64435" x="8259763" y="5226050"/>
          <p14:tracePt t="64451" x="8259763" y="5243513"/>
          <p14:tracePt t="64459" x="8259763" y="5270500"/>
          <p14:tracePt t="64467" x="8259763" y="5280025"/>
          <p14:tracePt t="64475" x="8259763" y="5307013"/>
          <p14:tracePt t="64483" x="8259763" y="5326063"/>
          <p14:tracePt t="64491" x="8259763" y="5343525"/>
          <p14:tracePt t="64499" x="8259763" y="5362575"/>
          <p14:tracePt t="64564" x="8259763" y="5372100"/>
          <p14:tracePt t="64580" x="8259763" y="5389563"/>
          <p14:tracePt t="64620" x="8259763" y="5399088"/>
          <p14:tracePt t="64637" x="8250238" y="5408613"/>
          <p14:tracePt t="64667" x="8232775" y="5408613"/>
          <p14:tracePt t="64675" x="8223250" y="5408613"/>
          <p14:tracePt t="64683" x="8177213" y="5416550"/>
          <p14:tracePt t="64691" x="8132763" y="5416550"/>
          <p14:tracePt t="64699" x="8113713" y="5435600"/>
          <p14:tracePt t="64706" x="8077200" y="5435600"/>
          <p14:tracePt t="64715" x="8031163" y="5435600"/>
          <p14:tracePt t="64723" x="7977188" y="5435600"/>
          <p14:tracePt t="64730" x="7950200" y="5445125"/>
          <p14:tracePt t="64739" x="7931150" y="5445125"/>
          <p14:tracePt t="64747" x="7885113" y="5472113"/>
          <p14:tracePt t="64754" x="7858125" y="5489575"/>
          <p14:tracePt t="64770" x="7840663" y="5499100"/>
          <p14:tracePt t="64795" x="7831138" y="5499100"/>
          <p14:tracePt t="64859" x="7821613" y="5499100"/>
          <p14:tracePt t="64867" x="7813675" y="5499100"/>
          <p14:tracePt t="64875" x="7804150" y="5499100"/>
          <p14:tracePt t="64883" x="7785100" y="5499100"/>
          <p14:tracePt t="64892" x="7748588" y="5499100"/>
          <p14:tracePt t="64900" x="7740650" y="5499100"/>
          <p14:tracePt t="64908" x="7704138" y="5499100"/>
          <p14:tracePt t="64916" x="7694613" y="5499100"/>
          <p14:tracePt t="64932" x="7685088" y="5499100"/>
          <p14:tracePt t="64940" x="7658100" y="5499100"/>
          <p14:tracePt t="64955" x="7648575" y="5489575"/>
          <p14:tracePt t="65003" x="7648575" y="5481638"/>
          <p14:tracePt t="65331" x="7648575" y="5462588"/>
          <p14:tracePt t="65339" x="7658100" y="5453063"/>
          <p14:tracePt t="65347" x="7667625" y="5445125"/>
          <p14:tracePt t="65355" x="7694613" y="5426075"/>
          <p14:tracePt t="65363" x="7712075" y="5408613"/>
          <p14:tracePt t="65379" x="7731125" y="5399088"/>
          <p14:tracePt t="65387" x="7748588" y="5380038"/>
          <p14:tracePt t="65395" x="7758113" y="5372100"/>
          <p14:tracePt t="65410" x="7758113" y="5362575"/>
          <p14:tracePt t="65419" x="7767638" y="5353050"/>
          <p14:tracePt t="65555" x="7777163" y="5326063"/>
          <p14:tracePt t="65563" x="7777163" y="5316538"/>
          <p14:tracePt t="65571" x="7785100" y="5307013"/>
          <p14:tracePt t="65579" x="7813675" y="5299075"/>
          <p14:tracePt t="65587" x="7831138" y="5299075"/>
          <p14:tracePt t="65595" x="7894638" y="5280025"/>
          <p14:tracePt t="65611" x="7921625" y="5270500"/>
          <p14:tracePt t="65619" x="7967663" y="5262563"/>
          <p14:tracePt t="65627" x="8004175" y="5262563"/>
          <p14:tracePt t="65635" x="8050213" y="5262563"/>
          <p14:tracePt t="65643" x="8104188" y="5243513"/>
          <p14:tracePt t="65652" x="8159750" y="5243513"/>
          <p14:tracePt t="65659" x="8213725" y="5243513"/>
          <p14:tracePt t="65667" x="8259763" y="5243513"/>
          <p14:tracePt t="65675" x="8296275" y="5243513"/>
          <p14:tracePt t="65683" x="8342313" y="5243513"/>
          <p14:tracePt t="65690" x="8369300" y="5243513"/>
          <p14:tracePt t="65699" x="8415338" y="5243513"/>
          <p14:tracePt t="65715" x="8442325" y="5243513"/>
          <p14:tracePt t="65723" x="8478838" y="5243513"/>
          <p14:tracePt t="65731" x="8505825" y="5243513"/>
          <p14:tracePt t="65738" x="8532813" y="5243513"/>
          <p14:tracePt t="65747" x="8588375" y="5243513"/>
          <p14:tracePt t="65754" x="8661400" y="5243513"/>
          <p14:tracePt t="65763" x="8734425" y="5243513"/>
          <p14:tracePt t="65770" x="8815388" y="5207000"/>
          <p14:tracePt t="65779" x="8861425" y="5197475"/>
          <p14:tracePt t="65787" x="8951913" y="5170488"/>
          <p14:tracePt t="65795" x="8997950" y="5143500"/>
          <p14:tracePt t="65804" x="9080500" y="5089525"/>
          <p14:tracePt t="65811" x="9126538" y="5070475"/>
          <p14:tracePt t="67902" x="9070975" y="2197100"/>
          <p14:tracePt t="67911" x="8970963" y="2125663"/>
          <p14:tracePt t="67916" x="8907463" y="2070100"/>
          <p14:tracePt t="67924" x="8888413" y="2052638"/>
          <p14:tracePt t="67931" x="8807450" y="1987550"/>
          <p14:tracePt t="67940" x="8761413" y="1951038"/>
          <p14:tracePt t="67947" x="8697913" y="1887538"/>
          <p14:tracePt t="67956" x="8678863" y="1870075"/>
          <p14:tracePt t="67963" x="8642350" y="1833563"/>
          <p14:tracePt t="67972" x="8605838" y="1768475"/>
          <p14:tracePt t="67979" x="8588375" y="1741488"/>
          <p14:tracePt t="67988" x="8551863" y="1704975"/>
          <p14:tracePt t="67995" x="8532813" y="1660525"/>
          <p14:tracePt t="68004" x="8478838" y="1595438"/>
          <p14:tracePt t="68010" x="8459788" y="1550988"/>
          <p14:tracePt t="68020" x="8386763" y="1485900"/>
          <p14:tracePt t="68027" x="8359775" y="1449388"/>
          <p14:tracePt t="68035" x="8286750" y="1385888"/>
          <p14:tracePt t="68042" x="8204200" y="1303338"/>
          <p14:tracePt t="68051" x="8104188" y="1212850"/>
          <p14:tracePt t="68059" x="8004175" y="1158875"/>
          <p14:tracePt t="68067" x="7885113" y="1066800"/>
          <p14:tracePt t="68075" x="7785100" y="1012825"/>
          <p14:tracePt t="68083" x="7648575" y="903288"/>
          <p14:tracePt t="68091" x="7567613" y="866775"/>
          <p14:tracePt t="68099" x="7466013" y="774700"/>
          <p14:tracePt t="68107" x="7385050" y="738188"/>
          <p14:tracePt t="68115" x="7319963" y="701675"/>
          <p14:tracePt t="68123" x="7292975" y="674688"/>
          <p14:tracePt t="68131" x="7219950" y="6286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ja-JP" altLang="en-US" sz="3800"/>
              <a:t>３</a:t>
            </a:r>
            <a:r>
              <a:rPr lang="en-US" altLang="ja-JP" sz="3800"/>
              <a:t>-line handshake</a:t>
            </a:r>
            <a:endParaRPr lang="en-US" altLang="ja-JP"/>
          </a:p>
        </p:txBody>
      </p:sp>
      <p:sp>
        <p:nvSpPr>
          <p:cNvPr id="31747" name="Text Box 3"/>
          <p:cNvSpPr txBox="1">
            <a:spLocks noChangeArrowheads="1"/>
          </p:cNvSpPr>
          <p:nvPr/>
        </p:nvSpPr>
        <p:spPr bwMode="auto">
          <a:xfrm>
            <a:off x="1050925" y="1995488"/>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31748" name="Line 4"/>
          <p:cNvSpPr>
            <a:spLocks noChangeShapeType="1"/>
          </p:cNvSpPr>
          <p:nvPr/>
        </p:nvSpPr>
        <p:spPr bwMode="auto">
          <a:xfrm>
            <a:off x="2362200" y="1905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49" name="Line 5"/>
          <p:cNvSpPr>
            <a:spLocks noChangeShapeType="1"/>
          </p:cNvSpPr>
          <p:nvPr/>
        </p:nvSpPr>
        <p:spPr bwMode="auto">
          <a:xfrm>
            <a:off x="35814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1750" name="Group 6"/>
          <p:cNvGrpSpPr>
            <a:grpSpLocks/>
          </p:cNvGrpSpPr>
          <p:nvPr/>
        </p:nvGrpSpPr>
        <p:grpSpPr bwMode="auto">
          <a:xfrm>
            <a:off x="3581400" y="1905000"/>
            <a:ext cx="4267200" cy="533400"/>
            <a:chOff x="2256" y="1200"/>
            <a:chExt cx="2688" cy="336"/>
          </a:xfrm>
        </p:grpSpPr>
        <p:sp>
          <p:nvSpPr>
            <p:cNvPr id="31786" name="Line 7"/>
            <p:cNvSpPr>
              <a:spLocks noChangeShapeType="1"/>
            </p:cNvSpPr>
            <p:nvPr/>
          </p:nvSpPr>
          <p:spPr bwMode="auto">
            <a:xfrm>
              <a:off x="2256" y="1536"/>
              <a:ext cx="15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87" name="Line 8"/>
            <p:cNvSpPr>
              <a:spLocks noChangeShapeType="1"/>
            </p:cNvSpPr>
            <p:nvPr/>
          </p:nvSpPr>
          <p:spPr bwMode="auto">
            <a:xfrm flipV="1">
              <a:off x="3792" y="1200"/>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88" name="Line 9"/>
            <p:cNvSpPr>
              <a:spLocks noChangeShapeType="1"/>
            </p:cNvSpPr>
            <p:nvPr/>
          </p:nvSpPr>
          <p:spPr bwMode="auto">
            <a:xfrm>
              <a:off x="3792" y="1200"/>
              <a:ext cx="115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1751" name="Text Box 10"/>
          <p:cNvSpPr txBox="1">
            <a:spLocks noChangeArrowheads="1"/>
          </p:cNvSpPr>
          <p:nvPr/>
        </p:nvSpPr>
        <p:spPr bwMode="auto">
          <a:xfrm>
            <a:off x="914400" y="2971800"/>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31752" name="Group 11"/>
          <p:cNvGrpSpPr>
            <a:grpSpLocks/>
          </p:cNvGrpSpPr>
          <p:nvPr/>
        </p:nvGrpSpPr>
        <p:grpSpPr bwMode="auto">
          <a:xfrm>
            <a:off x="2133600" y="3048000"/>
            <a:ext cx="762000" cy="609600"/>
            <a:chOff x="1344" y="1920"/>
            <a:chExt cx="480" cy="384"/>
          </a:xfrm>
        </p:grpSpPr>
        <p:sp>
          <p:nvSpPr>
            <p:cNvPr id="31784" name="Line 12"/>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85" name="Line 13"/>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1753" name="Line 14"/>
          <p:cNvSpPr>
            <a:spLocks noChangeShapeType="1"/>
          </p:cNvSpPr>
          <p:nvPr/>
        </p:nvSpPr>
        <p:spPr bwMode="auto">
          <a:xfrm>
            <a:off x="2895600" y="304800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4" name="Line 15"/>
          <p:cNvSpPr>
            <a:spLocks noChangeShapeType="1"/>
          </p:cNvSpPr>
          <p:nvPr/>
        </p:nvSpPr>
        <p:spPr bwMode="auto">
          <a:xfrm flipV="1">
            <a:off x="2895600" y="3048000"/>
            <a:ext cx="4572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1755" name="Group 16"/>
          <p:cNvGrpSpPr>
            <a:grpSpLocks/>
          </p:cNvGrpSpPr>
          <p:nvPr/>
        </p:nvGrpSpPr>
        <p:grpSpPr bwMode="auto">
          <a:xfrm>
            <a:off x="3352800" y="3048000"/>
            <a:ext cx="762000" cy="609600"/>
            <a:chOff x="1344" y="1920"/>
            <a:chExt cx="480" cy="384"/>
          </a:xfrm>
        </p:grpSpPr>
        <p:sp>
          <p:nvSpPr>
            <p:cNvPr id="31782" name="Line 17"/>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83" name="Line 18"/>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1756" name="Line 19"/>
          <p:cNvSpPr>
            <a:spLocks noChangeShapeType="1"/>
          </p:cNvSpPr>
          <p:nvPr/>
        </p:nvSpPr>
        <p:spPr bwMode="auto">
          <a:xfrm>
            <a:off x="2298700" y="4921250"/>
            <a:ext cx="2130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7" name="Line 20"/>
          <p:cNvSpPr>
            <a:spLocks noChangeShapeType="1"/>
          </p:cNvSpPr>
          <p:nvPr/>
        </p:nvSpPr>
        <p:spPr bwMode="auto">
          <a:xfrm>
            <a:off x="4429125" y="4343400"/>
            <a:ext cx="0" cy="577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8" name="Line 21"/>
          <p:cNvSpPr>
            <a:spLocks noChangeShapeType="1"/>
          </p:cNvSpPr>
          <p:nvPr/>
        </p:nvSpPr>
        <p:spPr bwMode="auto">
          <a:xfrm>
            <a:off x="4429125" y="4343400"/>
            <a:ext cx="24320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59" name="Line 22"/>
          <p:cNvSpPr>
            <a:spLocks noChangeShapeType="1"/>
          </p:cNvSpPr>
          <p:nvPr/>
        </p:nvSpPr>
        <p:spPr bwMode="auto">
          <a:xfrm flipV="1">
            <a:off x="6861175" y="4343400"/>
            <a:ext cx="0" cy="577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0" name="Line 23"/>
          <p:cNvSpPr>
            <a:spLocks noChangeShapeType="1"/>
          </p:cNvSpPr>
          <p:nvPr/>
        </p:nvSpPr>
        <p:spPr bwMode="auto">
          <a:xfrm>
            <a:off x="6858000" y="4953000"/>
            <a:ext cx="1143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1" name="Text Box 24"/>
          <p:cNvSpPr txBox="1">
            <a:spLocks noChangeArrowheads="1"/>
          </p:cNvSpPr>
          <p:nvPr/>
        </p:nvSpPr>
        <p:spPr bwMode="auto">
          <a:xfrm>
            <a:off x="990600" y="4524375"/>
            <a:ext cx="1936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Acknowledge</a:t>
            </a:r>
            <a:r>
              <a:rPr lang="ja-JP" altLang="en-US" sz="2000">
                <a:latin typeface="Times New Roman" panose="02020603050405020304" pitchFamily="18" charset="0"/>
              </a:rPr>
              <a:t>　１</a:t>
            </a:r>
          </a:p>
        </p:txBody>
      </p:sp>
      <p:sp>
        <p:nvSpPr>
          <p:cNvPr id="31762" name="Text Box 25"/>
          <p:cNvSpPr txBox="1">
            <a:spLocks noChangeArrowheads="1"/>
          </p:cNvSpPr>
          <p:nvPr/>
        </p:nvSpPr>
        <p:spPr bwMode="auto">
          <a:xfrm>
            <a:off x="914400" y="5334000"/>
            <a:ext cx="1936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Acknowledge</a:t>
            </a:r>
            <a:r>
              <a:rPr lang="ja-JP" altLang="en-US" sz="2000">
                <a:latin typeface="Times New Roman" panose="02020603050405020304" pitchFamily="18" charset="0"/>
              </a:rPr>
              <a:t>　２</a:t>
            </a:r>
          </a:p>
        </p:txBody>
      </p:sp>
      <p:sp>
        <p:nvSpPr>
          <p:cNvPr id="31763" name="Line 26"/>
          <p:cNvSpPr>
            <a:spLocks noChangeShapeType="1"/>
          </p:cNvSpPr>
          <p:nvPr/>
        </p:nvSpPr>
        <p:spPr bwMode="auto">
          <a:xfrm>
            <a:off x="7848600" y="19050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4" name="Line 27"/>
          <p:cNvSpPr>
            <a:spLocks noChangeShapeType="1"/>
          </p:cNvSpPr>
          <p:nvPr/>
        </p:nvSpPr>
        <p:spPr bwMode="auto">
          <a:xfrm>
            <a:off x="7848600" y="2438400"/>
            <a:ext cx="990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5" name="Line 28"/>
          <p:cNvSpPr>
            <a:spLocks noChangeShapeType="1"/>
          </p:cNvSpPr>
          <p:nvPr/>
        </p:nvSpPr>
        <p:spPr bwMode="auto">
          <a:xfrm>
            <a:off x="2286000" y="51054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6" name="Line 29"/>
          <p:cNvSpPr>
            <a:spLocks noChangeShapeType="1"/>
          </p:cNvSpPr>
          <p:nvPr/>
        </p:nvSpPr>
        <p:spPr bwMode="auto">
          <a:xfrm>
            <a:off x="4419600" y="5105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7" name="Line 30"/>
          <p:cNvSpPr>
            <a:spLocks noChangeShapeType="1"/>
          </p:cNvSpPr>
          <p:nvPr/>
        </p:nvSpPr>
        <p:spPr bwMode="auto">
          <a:xfrm>
            <a:off x="4419600" y="5638800"/>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8" name="Line 31"/>
          <p:cNvSpPr>
            <a:spLocks noChangeShapeType="1"/>
          </p:cNvSpPr>
          <p:nvPr/>
        </p:nvSpPr>
        <p:spPr bwMode="auto">
          <a:xfrm flipV="1">
            <a:off x="6858000" y="51054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69" name="Line 32"/>
          <p:cNvSpPr>
            <a:spLocks noChangeShapeType="1"/>
          </p:cNvSpPr>
          <p:nvPr/>
        </p:nvSpPr>
        <p:spPr bwMode="auto">
          <a:xfrm>
            <a:off x="6858000" y="51054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937" name="Text Box 33"/>
          <p:cNvSpPr txBox="1">
            <a:spLocks noChangeArrowheads="1"/>
          </p:cNvSpPr>
          <p:nvPr/>
        </p:nvSpPr>
        <p:spPr bwMode="auto">
          <a:xfrm>
            <a:off x="1889125" y="6213475"/>
            <a:ext cx="508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ea typeface="HGS創英角ｺﾞｼｯｸUB" panose="020B0900000000000000" pitchFamily="50" charset="-128"/>
              </a:rPr>
              <a:t>3-line 2-edge handshake is also possible</a:t>
            </a:r>
            <a:endParaRPr lang="en-US" altLang="ja-JP" sz="2000">
              <a:latin typeface="Times New Roman" panose="02020603050405020304" pitchFamily="18" charset="0"/>
              <a:ea typeface="HGS創英角ｺﾞｼｯｸUB" panose="020B0900000000000000" pitchFamily="50" charset="-128"/>
            </a:endParaRPr>
          </a:p>
        </p:txBody>
      </p:sp>
      <p:sp>
        <p:nvSpPr>
          <p:cNvPr id="31771" name="Text Box 34"/>
          <p:cNvSpPr txBox="1">
            <a:spLocks noChangeArrowheads="1"/>
          </p:cNvSpPr>
          <p:nvPr/>
        </p:nvSpPr>
        <p:spPr bwMode="auto">
          <a:xfrm>
            <a:off x="3111500" y="38671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123939" name="Rectangle 35"/>
          <p:cNvSpPr>
            <a:spLocks noChangeArrowheads="1"/>
          </p:cNvSpPr>
          <p:nvPr/>
        </p:nvSpPr>
        <p:spPr bwMode="auto">
          <a:xfrm>
            <a:off x="3348038" y="3068638"/>
            <a:ext cx="863600" cy="57626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3940" name="Line 36"/>
          <p:cNvSpPr>
            <a:spLocks noChangeShapeType="1"/>
          </p:cNvSpPr>
          <p:nvPr/>
        </p:nvSpPr>
        <p:spPr bwMode="auto">
          <a:xfrm>
            <a:off x="3581400" y="2514600"/>
            <a:ext cx="685800" cy="17526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23941" name="Group 37"/>
          <p:cNvGrpSpPr>
            <a:grpSpLocks/>
          </p:cNvGrpSpPr>
          <p:nvPr/>
        </p:nvGrpSpPr>
        <p:grpSpPr bwMode="auto">
          <a:xfrm>
            <a:off x="4495800" y="2209800"/>
            <a:ext cx="1425575" cy="2286000"/>
            <a:chOff x="2832" y="1392"/>
            <a:chExt cx="898" cy="1440"/>
          </a:xfrm>
        </p:grpSpPr>
        <p:sp>
          <p:nvSpPr>
            <p:cNvPr id="31780" name="Line 38"/>
            <p:cNvSpPr>
              <a:spLocks noChangeShapeType="1"/>
            </p:cNvSpPr>
            <p:nvPr/>
          </p:nvSpPr>
          <p:spPr bwMode="auto">
            <a:xfrm flipV="1">
              <a:off x="2832" y="1392"/>
              <a:ext cx="864" cy="1440"/>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81" name="Text Box 39"/>
            <p:cNvSpPr txBox="1">
              <a:spLocks noChangeArrowheads="1"/>
            </p:cNvSpPr>
            <p:nvPr/>
          </p:nvSpPr>
          <p:spPr bwMode="auto">
            <a:xfrm>
              <a:off x="3366" y="1991"/>
              <a:ext cx="3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ea typeface="HGS創英角ｺﾞｼｯｸUB" panose="020B0900000000000000" pitchFamily="50" charset="-128"/>
                </a:rPr>
                <a:t>OK!</a:t>
              </a:r>
            </a:p>
          </p:txBody>
        </p:sp>
      </p:grpSp>
      <p:sp>
        <p:nvSpPr>
          <p:cNvPr id="123944" name="Line 40"/>
          <p:cNvSpPr>
            <a:spLocks noChangeShapeType="1"/>
          </p:cNvSpPr>
          <p:nvPr/>
        </p:nvSpPr>
        <p:spPr bwMode="auto">
          <a:xfrm>
            <a:off x="6084888" y="2349500"/>
            <a:ext cx="503237" cy="21590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3945" name="Group 41"/>
          <p:cNvGrpSpPr>
            <a:grpSpLocks/>
          </p:cNvGrpSpPr>
          <p:nvPr/>
        </p:nvGrpSpPr>
        <p:grpSpPr bwMode="auto">
          <a:xfrm>
            <a:off x="6948488" y="2205038"/>
            <a:ext cx="2606675" cy="2971800"/>
            <a:chOff x="4368" y="1392"/>
            <a:chExt cx="1542" cy="1872"/>
          </a:xfrm>
        </p:grpSpPr>
        <p:sp>
          <p:nvSpPr>
            <p:cNvPr id="31778" name="Line 42"/>
            <p:cNvSpPr>
              <a:spLocks noChangeShapeType="1"/>
            </p:cNvSpPr>
            <p:nvPr/>
          </p:nvSpPr>
          <p:spPr bwMode="auto">
            <a:xfrm flipV="1">
              <a:off x="4368" y="1392"/>
              <a:ext cx="528" cy="187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779" name="Text Box 43"/>
            <p:cNvSpPr txBox="1">
              <a:spLocks noChangeArrowheads="1"/>
            </p:cNvSpPr>
            <p:nvPr/>
          </p:nvSpPr>
          <p:spPr bwMode="auto">
            <a:xfrm>
              <a:off x="4682" y="2082"/>
              <a:ext cx="12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ea typeface="HGS創英角ｺﾞｼｯｸUB" panose="020B0900000000000000" pitchFamily="50" charset="-128"/>
                </a:rPr>
                <a:t>Next transfer</a:t>
              </a:r>
            </a:p>
            <a:p>
              <a:pPr eaLnBrk="1" hangingPunct="1"/>
              <a:r>
                <a:rPr lang="en-US" altLang="ja-JP">
                  <a:ea typeface="HGS創英角ｺﾞｼｯｸUB" panose="020B0900000000000000" pitchFamily="50" charset="-128"/>
                </a:rPr>
                <a:t> OK!</a:t>
              </a:r>
            </a:p>
          </p:txBody>
        </p:sp>
      </p:grpSp>
      <p:sp>
        <p:nvSpPr>
          <p:cNvPr id="31777" name="Text Box 44"/>
          <p:cNvSpPr txBox="1">
            <a:spLocks noChangeArrowheads="1"/>
          </p:cNvSpPr>
          <p:nvPr/>
        </p:nvSpPr>
        <p:spPr bwMode="auto">
          <a:xfrm>
            <a:off x="2824163" y="1130300"/>
            <a:ext cx="602456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HGS創英角ｺﾞｼｯｸUB" panose="020B0900000000000000" pitchFamily="50" charset="-128"/>
                <a:ea typeface="HGS創英角ｺﾞｼｯｸUB" panose="020B0900000000000000" pitchFamily="50" charset="-128"/>
              </a:rPr>
              <a:t>Positive edges of two acknowledge lines are used in turn </a:t>
            </a:r>
          </a:p>
        </p:txBody>
      </p:sp>
      <p:pic>
        <p:nvPicPr>
          <p:cNvPr id="2" name="オーディオ 1">
            <a:hlinkClick r:id="" action="ppaction://media"/>
            <a:extLst>
              <a:ext uri="{FF2B5EF4-FFF2-40B4-BE49-F238E27FC236}">
                <a16:creationId xmlns:a16="http://schemas.microsoft.com/office/drawing/2014/main" id="{61367EED-BB16-48FF-88A4-C1E4964997D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7911"/>
    </mc:Choice>
    <mc:Fallback>
      <p:transition spd="slow" advTm="4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9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394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394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39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39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3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23937" grpId="0"/>
      <p:bldP spid="123939" grpId="0" animBg="1"/>
      <p:bldP spid="123940" grpId="0" animBg="1"/>
      <p:bldP spid="123944" grpId="0" animBg="1"/>
    </p:bldLst>
  </p:timing>
  <p:extLst>
    <p:ext uri="{3A86A75C-4F4B-4683-9AE1-C65F6400EC91}">
      <p14:laserTraceLst xmlns:p14="http://schemas.microsoft.com/office/powerpoint/2010/main">
        <p14:tracePtLst>
          <p14:tracePt t="1422" x="8951913" y="2233613"/>
          <p14:tracePt t="1430" x="8815388" y="2160588"/>
          <p14:tracePt t="1438" x="8678863" y="2079625"/>
          <p14:tracePt t="1446" x="8523288" y="1979613"/>
          <p14:tracePt t="1454" x="8396288" y="1897063"/>
          <p14:tracePt t="1463" x="8296275" y="1824038"/>
          <p14:tracePt t="1470" x="8159750" y="1724025"/>
          <p14:tracePt t="1479" x="8023225" y="1660525"/>
          <p14:tracePt t="1486" x="7958138" y="1614488"/>
          <p14:tracePt t="1497" x="7840663" y="1504950"/>
          <p14:tracePt t="1502" x="7758113" y="1468438"/>
          <p14:tracePt t="1513" x="7658100" y="1395413"/>
          <p14:tracePt t="1518" x="7594600" y="1358900"/>
          <p14:tracePt t="1529" x="7531100" y="1331913"/>
          <p14:tracePt t="1534" x="7485063" y="1295400"/>
          <p14:tracePt t="1542" x="7421563" y="1268413"/>
          <p14:tracePt t="1552" x="7402513" y="1249363"/>
          <p14:tracePt t="1558" x="7339013" y="1212850"/>
          <p14:tracePt t="1566" x="7292975" y="1166813"/>
          <p14:tracePt t="1574" x="7248525" y="1130300"/>
          <p14:tracePt t="1583" x="7229475" y="1112838"/>
          <p14:tracePt t="1590" x="7165975" y="1076325"/>
          <p14:tracePt t="1600" x="7119938" y="1039813"/>
          <p14:tracePt t="1606" x="7073900" y="1003300"/>
          <p14:tracePt t="1616" x="7056438" y="984250"/>
          <p14:tracePt t="1622" x="7010400" y="947738"/>
          <p14:tracePt t="1630" x="6992938" y="930275"/>
          <p14:tracePt t="1638" x="6946900" y="893763"/>
          <p14:tracePt t="1654" x="6900863" y="884238"/>
          <p14:tracePt t="1678" x="6892925" y="884238"/>
          <p14:tracePt t="1686" x="6864350" y="874713"/>
          <p14:tracePt t="1696" x="6846888" y="857250"/>
          <p14:tracePt t="1702" x="6837363" y="847725"/>
          <p14:tracePt t="1712" x="6819900" y="839788"/>
          <p14:tracePt t="1718" x="6800850" y="839788"/>
          <p14:tracePt t="1728" x="6727825" y="803275"/>
          <p14:tracePt t="1734" x="6691313" y="803275"/>
          <p14:tracePt t="1742" x="6645275" y="774700"/>
          <p14:tracePt t="1749" x="6564313" y="720725"/>
          <p14:tracePt t="1757" x="6464300" y="657225"/>
          <p14:tracePt t="15503" x="7283450" y="592138"/>
          <p14:tracePt t="15509" x="7366000" y="620713"/>
          <p14:tracePt t="15518" x="7485063" y="684213"/>
          <p14:tracePt t="15528" x="7602538" y="738188"/>
          <p14:tracePt t="15534" x="7694613" y="793750"/>
          <p14:tracePt t="15544" x="7794625" y="820738"/>
          <p14:tracePt t="15551" x="7894638" y="874713"/>
          <p14:tracePt t="15560" x="7958138" y="903288"/>
          <p14:tracePt t="15567" x="8059738" y="957263"/>
          <p14:tracePt t="15573" x="8140700" y="1012825"/>
          <p14:tracePt t="15582" x="8240713" y="1085850"/>
          <p14:tracePt t="15588" x="8350250" y="1158875"/>
          <p14:tracePt t="15597" x="8451850" y="1212850"/>
          <p14:tracePt t="15604" x="8551863" y="1285875"/>
          <p14:tracePt t="15612" x="8632825" y="1331913"/>
          <p14:tracePt t="15620" x="8697913" y="1385888"/>
          <p14:tracePt t="15629" x="8770938" y="1431925"/>
          <p14:tracePt t="15637" x="8870950" y="1504950"/>
          <p14:tracePt t="15645" x="8970963" y="1558925"/>
          <p14:tracePt t="15653" x="9034463" y="1614488"/>
          <p14:tracePt t="15661" x="9097963" y="1651000"/>
          <p14:tracePt t="19819" x="8432800" y="3292475"/>
          <p14:tracePt t="19826" x="7913688" y="3292475"/>
          <p14:tracePt t="19830" x="7429500" y="3292475"/>
          <p14:tracePt t="19837" x="6946900" y="3292475"/>
          <p14:tracePt t="19845" x="6545263" y="3292475"/>
          <p14:tracePt t="19853" x="6135688" y="3292475"/>
          <p14:tracePt t="19861" x="5834063" y="3292475"/>
          <p14:tracePt t="19869" x="5670550" y="3292475"/>
          <p14:tracePt t="19877" x="5487988" y="3292475"/>
          <p14:tracePt t="19895" x="5341938" y="3292475"/>
          <p14:tracePt t="19901" x="5334000" y="3292475"/>
          <p14:tracePt t="20084" x="5314950" y="3292475"/>
          <p14:tracePt t="20092" x="5305425" y="3292475"/>
          <p14:tracePt t="20100" x="5268913" y="3302000"/>
          <p14:tracePt t="20109" x="5232400" y="3309938"/>
          <p14:tracePt t="20116" x="5187950" y="3319463"/>
          <p14:tracePt t="20125" x="5086350" y="3346450"/>
          <p14:tracePt t="20132" x="5014913" y="3392488"/>
          <p14:tracePt t="20141" x="4949825" y="3411538"/>
          <p14:tracePt t="20148" x="4868863" y="3455988"/>
          <p14:tracePt t="20156" x="4822825" y="3492500"/>
          <p14:tracePt t="20164" x="4776788" y="3511550"/>
          <p14:tracePt t="20172" x="4759325" y="3529013"/>
          <p14:tracePt t="20180" x="4740275" y="3548063"/>
          <p14:tracePt t="20188" x="4740275" y="3584575"/>
          <p14:tracePt t="20196" x="4713288" y="3602038"/>
          <p14:tracePt t="20206" x="4713288" y="3621088"/>
          <p14:tracePt t="20220" x="4713288" y="3629025"/>
          <p14:tracePt t="20237" x="4713288" y="3657600"/>
          <p14:tracePt t="20244" x="4703763" y="3675063"/>
          <p14:tracePt t="20253" x="4703763" y="3684588"/>
          <p14:tracePt t="20261" x="4676775" y="3711575"/>
          <p14:tracePt t="20269" x="4649788" y="3721100"/>
          <p14:tracePt t="20278" x="4594225" y="3748088"/>
          <p14:tracePt t="20285" x="4494213" y="3784600"/>
          <p14:tracePt t="20293" x="4403725" y="3803650"/>
          <p14:tracePt t="20301" x="4330700" y="3811588"/>
          <p14:tracePt t="20309" x="4248150" y="3857625"/>
          <p14:tracePt t="20317" x="4202113" y="3867150"/>
          <p14:tracePt t="20325" x="4129088" y="3867150"/>
          <p14:tracePt t="20333" x="4084638" y="3875088"/>
          <p14:tracePt t="20342" x="4048125" y="3875088"/>
          <p14:tracePt t="20349" x="4021138" y="3894138"/>
          <p14:tracePt t="20359" x="4011613" y="3894138"/>
          <p14:tracePt t="20397" x="4002088" y="3903663"/>
          <p14:tracePt t="20439" x="4002088" y="3911600"/>
          <p14:tracePt t="20446" x="4011613" y="3911600"/>
          <p14:tracePt t="20455" x="4029075" y="3921125"/>
          <p14:tracePt t="20463" x="4048125" y="3921125"/>
          <p14:tracePt t="20471" x="4065588" y="3930650"/>
          <p14:tracePt t="20477" x="4102100" y="3957638"/>
          <p14:tracePt t="20486" x="4111625" y="3976688"/>
          <p14:tracePt t="20494" x="4138613" y="4013200"/>
          <p14:tracePt t="20502" x="4165600" y="4030663"/>
          <p14:tracePt t="20511" x="4175125" y="4057650"/>
          <p14:tracePt t="20518" x="4202113" y="4103688"/>
          <p14:tracePt t="20527" x="4230688" y="4149725"/>
          <p14:tracePt t="20534" x="4284663" y="4213225"/>
          <p14:tracePt t="20545" x="4311650" y="4268788"/>
          <p14:tracePt t="20549" x="4340225" y="4295775"/>
          <p14:tracePt t="20559" x="4384675" y="4368800"/>
          <p14:tracePt t="20565" x="4413250" y="4413250"/>
          <p14:tracePt t="20574" x="4457700" y="4478338"/>
          <p14:tracePt t="20581" x="4476750" y="4522788"/>
          <p14:tracePt t="20589" x="4494213" y="4587875"/>
          <p14:tracePt t="20597" x="4503738" y="4624388"/>
          <p14:tracePt t="20605" x="4513263" y="4641850"/>
          <p14:tracePt t="20613" x="4513263" y="4668838"/>
          <p14:tracePt t="20621" x="4521200" y="4697413"/>
          <p14:tracePt t="20629" x="4521200" y="4705350"/>
          <p14:tracePt t="20638" x="4521200" y="4714875"/>
          <p14:tracePt t="20645" x="4521200" y="4724400"/>
          <p14:tracePt t="20654" x="4521200" y="4732338"/>
          <p14:tracePt t="20661" x="4503738" y="4768850"/>
          <p14:tracePt t="20669" x="4448175" y="4787900"/>
          <p14:tracePt t="20678" x="4348163" y="4824413"/>
          <p14:tracePt t="20685" x="4238625" y="4841875"/>
          <p14:tracePt t="20693" x="4111625" y="4851400"/>
          <p14:tracePt t="20701" x="3992563" y="4870450"/>
          <p14:tracePt t="20710" x="3883025" y="4870450"/>
          <p14:tracePt t="20718" x="3792538" y="4870450"/>
          <p14:tracePt t="20726" x="3702050" y="4870450"/>
          <p14:tracePt t="20733" x="3646488" y="4870450"/>
          <p14:tracePt t="20743" x="3592513" y="4870450"/>
          <p14:tracePt t="20749" x="3563938" y="4870450"/>
          <p14:tracePt t="20759" x="3536950" y="4887913"/>
          <p14:tracePt t="20893" x="3527425" y="4887913"/>
          <p14:tracePt t="20909" x="3519488" y="4887913"/>
          <p14:tracePt t="20917" x="3509963" y="4897438"/>
          <p14:tracePt t="20924" x="3500438" y="4897438"/>
          <p14:tracePt t="20941" x="3490913" y="4906963"/>
          <p14:tracePt t="20948" x="3482975" y="4914900"/>
          <p14:tracePt t="20957" x="3463925" y="4924425"/>
          <p14:tracePt t="20964" x="3463925" y="4933950"/>
          <p14:tracePt t="20973" x="3455988" y="4943475"/>
          <p14:tracePt t="20981" x="3446463" y="4951413"/>
          <p14:tracePt t="20989" x="3427413" y="4970463"/>
          <p14:tracePt t="20997" x="3419475" y="4979988"/>
          <p14:tracePt t="21014" x="3409950" y="4987925"/>
          <p14:tracePt t="21022" x="3400425" y="4987925"/>
          <p14:tracePt t="21166" x="3409950" y="4987925"/>
          <p14:tracePt t="21176" x="3509963" y="4987925"/>
          <p14:tracePt t="21180" x="3656013" y="4987925"/>
          <p14:tracePt t="21188" x="3819525" y="4987925"/>
          <p14:tracePt t="21196" x="4029075" y="5033963"/>
          <p14:tracePt t="21205" x="4267200" y="5053013"/>
          <p14:tracePt t="21212" x="4503738" y="5070475"/>
          <p14:tracePt t="21221" x="4759325" y="5070475"/>
          <p14:tracePt t="21229" x="4995863" y="5089525"/>
          <p14:tracePt t="21240" x="5168900" y="5116513"/>
          <p14:tracePt t="21247" x="5278438" y="5126038"/>
          <p14:tracePt t="21254" x="5334000" y="5143500"/>
          <p14:tracePt t="21263" x="5360988" y="5143500"/>
          <p14:tracePt t="21271" x="5378450" y="5143500"/>
          <p14:tracePt t="21342" x="5368925" y="5143500"/>
          <p14:tracePt t="21350" x="5341938" y="5143500"/>
          <p14:tracePt t="21359" x="5314950" y="5143500"/>
          <p14:tracePt t="21366" x="5287963" y="5143500"/>
          <p14:tracePt t="21377" x="5241925" y="5126038"/>
          <p14:tracePt t="21382" x="5224463" y="5126038"/>
          <p14:tracePt t="21390" x="5214938" y="5126038"/>
          <p14:tracePt t="21398" x="5205413" y="5116513"/>
          <p14:tracePt t="21441" x="5195888" y="5116513"/>
          <p14:tracePt t="21447" x="5168900" y="5106988"/>
          <p14:tracePt t="21455" x="5159375" y="5106988"/>
          <p14:tracePt t="21462" x="5122863" y="5106988"/>
          <p14:tracePt t="21471" x="5068888" y="5106988"/>
          <p14:tracePt t="21477" x="4978400" y="5106988"/>
          <p14:tracePt t="21487" x="4868863" y="5106988"/>
          <p14:tracePt t="21493" x="4722813" y="5106988"/>
          <p14:tracePt t="21503" x="4576763" y="5097463"/>
          <p14:tracePt t="21511" x="4448175" y="5070475"/>
          <p14:tracePt t="21519" x="4348163" y="5053013"/>
          <p14:tracePt t="21527" x="4257675" y="5053013"/>
          <p14:tracePt t="21534" x="4211638" y="5043488"/>
          <p14:tracePt t="21544" x="4175125" y="5043488"/>
          <p14:tracePt t="21550" x="4148138" y="5043488"/>
          <p14:tracePt t="21560" x="4138613" y="5043488"/>
          <p14:tracePt t="21717" x="4129088" y="5033963"/>
          <p14:tracePt t="21724" x="4148138" y="5016500"/>
          <p14:tracePt t="21732" x="4157663" y="5006975"/>
          <p14:tracePt t="21740" x="4175125" y="4987925"/>
          <p14:tracePt t="21749" x="4202113" y="4960938"/>
          <p14:tracePt t="21758" x="4221163" y="4943475"/>
          <p14:tracePt t="21765" x="4257675" y="4906963"/>
          <p14:tracePt t="21773" x="4311650" y="4841875"/>
          <p14:tracePt t="21781" x="4340225" y="4814888"/>
          <p14:tracePt t="21789" x="4376738" y="4778375"/>
          <p14:tracePt t="21797" x="4413250" y="4714875"/>
          <p14:tracePt t="21805" x="4448175" y="4651375"/>
          <p14:tracePt t="21813" x="4484688" y="4605338"/>
          <p14:tracePt t="21821" x="4521200" y="4522788"/>
          <p14:tracePt t="21829" x="4567238" y="4459288"/>
          <p14:tracePt t="21837" x="4603750" y="4395788"/>
          <p14:tracePt t="21845" x="4622800" y="4332288"/>
          <p14:tracePt t="21854" x="4659313" y="4286250"/>
          <p14:tracePt t="21861" x="4676775" y="4232275"/>
          <p14:tracePt t="21870" x="4686300" y="4186238"/>
          <p14:tracePt t="21879" x="4703763" y="4159250"/>
          <p14:tracePt t="21886" x="4703763" y="4140200"/>
          <p14:tracePt t="21895" x="4703763" y="4130675"/>
          <p14:tracePt t="21901" x="4713288" y="4122738"/>
          <p14:tracePt t="22006" x="4722813" y="4122738"/>
          <p14:tracePt t="22014" x="4767263" y="4122738"/>
          <p14:tracePt t="22022" x="4822825" y="4122738"/>
          <p14:tracePt t="22030" x="4913313" y="4122738"/>
          <p14:tracePt t="22042" x="5005388" y="4122738"/>
          <p14:tracePt t="22047" x="5141913" y="4140200"/>
          <p14:tracePt t="22056" x="5287963" y="4159250"/>
          <p14:tracePt t="22062" x="5378450" y="4167188"/>
          <p14:tracePt t="22070" x="5507038" y="4167188"/>
          <p14:tracePt t="22078" x="5634038" y="4167188"/>
          <p14:tracePt t="22086" x="5724525" y="4167188"/>
          <p14:tracePt t="22094" x="5816600" y="4167188"/>
          <p14:tracePt t="22102" x="5870575" y="4167188"/>
          <p14:tracePt t="22109" x="5935663" y="4167188"/>
          <p14:tracePt t="22118" x="5980113" y="4159250"/>
          <p14:tracePt t="22125" x="6007100" y="4149725"/>
          <p14:tracePt t="22133" x="6035675" y="4140200"/>
          <p14:tracePt t="22141" x="6053138" y="4130675"/>
          <p14:tracePt t="22148" x="6072188" y="4122738"/>
          <p14:tracePt t="22157" x="6080125" y="4113213"/>
          <p14:tracePt t="22164" x="6099175" y="4113213"/>
          <p14:tracePt t="22172" x="6126163" y="4103688"/>
          <p14:tracePt t="22180" x="6135688" y="4103688"/>
          <p14:tracePt t="22188" x="6153150" y="4103688"/>
          <p14:tracePt t="22196" x="6181725" y="4103688"/>
          <p14:tracePt t="22205" x="6226175" y="4103688"/>
          <p14:tracePt t="22213" x="6254750" y="4103688"/>
          <p14:tracePt t="22221" x="6308725" y="4103688"/>
          <p14:tracePt t="22229" x="6362700" y="4103688"/>
          <p14:tracePt t="22238" x="6418263" y="4103688"/>
          <p14:tracePt t="22245" x="6472238" y="4103688"/>
          <p14:tracePt t="22254" x="6508750" y="4103688"/>
          <p14:tracePt t="22261" x="6573838" y="4103688"/>
          <p14:tracePt t="22271" x="6637338" y="4086225"/>
          <p14:tracePt t="22277" x="6691313" y="4076700"/>
          <p14:tracePt t="22285" x="6737350" y="4057650"/>
          <p14:tracePt t="22294" x="6819900" y="4030663"/>
          <p14:tracePt t="22302" x="6827838" y="4021138"/>
          <p14:tracePt t="22309" x="6864350" y="4003675"/>
          <p14:tracePt t="22318" x="6883400" y="3984625"/>
          <p14:tracePt t="22329" x="6900863" y="3940175"/>
          <p14:tracePt t="22332" x="6900863" y="3930650"/>
          <p14:tracePt t="22341" x="6900863" y="3894138"/>
          <p14:tracePt t="22348" x="6900863" y="3867150"/>
          <p14:tracePt t="22357" x="6900863" y="3840163"/>
          <p14:tracePt t="22364" x="6900863" y="3803650"/>
          <p14:tracePt t="22372" x="6900863" y="3767138"/>
          <p14:tracePt t="22381" x="6900863" y="3738563"/>
          <p14:tracePt t="22389" x="6892925" y="3702050"/>
          <p14:tracePt t="22397" x="6873875" y="3648075"/>
          <p14:tracePt t="22405" x="6837363" y="3611563"/>
          <p14:tracePt t="22413" x="6783388" y="3548063"/>
          <p14:tracePt t="22421" x="6746875" y="3482975"/>
          <p14:tracePt t="22429" x="6691313" y="3382963"/>
          <p14:tracePt t="22440" x="6618288" y="3282950"/>
          <p14:tracePt t="22444" x="6564313" y="3173413"/>
          <p14:tracePt t="22452" x="6481763" y="3036888"/>
          <p14:tracePt t="22460" x="6408738" y="2917825"/>
          <p14:tracePt t="22469" x="6354763" y="2781300"/>
          <p14:tracePt t="22476" x="6281738" y="2635250"/>
          <p14:tracePt t="22485" x="6218238" y="2498725"/>
          <p14:tracePt t="22492" x="6172200" y="2335213"/>
          <p14:tracePt t="22501" x="6116638" y="2197100"/>
          <p14:tracePt t="22510" x="6072188" y="2070100"/>
          <p14:tracePt t="22518" x="6026150" y="1914525"/>
          <p14:tracePt t="22526" x="5999163" y="1804988"/>
          <p14:tracePt t="22534" x="5962650" y="1660525"/>
          <p14:tracePt t="22543" x="5926138" y="1522413"/>
          <p14:tracePt t="22549" x="5907088" y="1412875"/>
          <p14:tracePt t="22559" x="5899150" y="1312863"/>
          <p14:tracePt t="22566" x="5880100" y="1203325"/>
          <p14:tracePt t="22576" x="5853113" y="1093788"/>
          <p14:tracePt t="22582" x="5843588" y="993775"/>
          <p14:tracePt t="22590" x="5843588" y="903288"/>
          <p14:tracePt t="22598" x="5826125" y="830263"/>
          <p14:tracePt t="22606" x="5826125" y="757238"/>
          <p14:tracePt t="22613" x="5816600" y="657225"/>
          <p14:tracePt t="26052" x="7212013" y="711200"/>
          <p14:tracePt t="26060" x="7292975" y="803275"/>
          <p14:tracePt t="26068" x="7392988" y="866775"/>
          <p14:tracePt t="26076" x="7475538" y="939800"/>
          <p14:tracePt t="26084" x="7575550" y="1012825"/>
          <p14:tracePt t="26092" x="7658100" y="1085850"/>
          <p14:tracePt t="26100" x="7748588" y="1149350"/>
          <p14:tracePt t="26108" x="7831138" y="1203325"/>
          <p14:tracePt t="26116" x="7940675" y="1276350"/>
          <p14:tracePt t="26125" x="8040688" y="1339850"/>
          <p14:tracePt t="26132" x="8140700" y="1376363"/>
          <p14:tracePt t="26141" x="8240713" y="1431925"/>
          <p14:tracePt t="26149" x="8342313" y="1477963"/>
          <p14:tracePt t="26157" x="8396288" y="1485900"/>
          <p14:tracePt t="26165" x="8488363" y="1504950"/>
          <p14:tracePt t="26174" x="8569325" y="1541463"/>
          <p14:tracePt t="26181" x="8688388" y="1568450"/>
          <p14:tracePt t="26189" x="8797925" y="1595438"/>
          <p14:tracePt t="26197" x="8878888" y="1641475"/>
          <p14:tracePt t="26205" x="8997950" y="1677988"/>
          <p14:tracePt t="26213" x="9126538" y="1724025"/>
          <p14:tracePt t="28656" x="8797925" y="4067175"/>
          <p14:tracePt t="28661" x="8559800" y="4086225"/>
          <p14:tracePt t="28669" x="8277225" y="4122738"/>
          <p14:tracePt t="28677" x="7986713" y="4186238"/>
          <p14:tracePt t="28686" x="7675563" y="4222750"/>
          <p14:tracePt t="28695" x="7275513" y="4286250"/>
          <p14:tracePt t="28701" x="6973888" y="4303713"/>
          <p14:tracePt t="28710" x="6610350" y="4368800"/>
          <p14:tracePt t="28717" x="6272213" y="4478338"/>
          <p14:tracePt t="28724" x="5980113" y="4532313"/>
          <p14:tracePt t="28732" x="5716588" y="4632325"/>
          <p14:tracePt t="28741" x="5561013" y="4705350"/>
          <p14:tracePt t="28748" x="5414963" y="4778375"/>
          <p14:tracePt t="28757" x="5297488" y="4841875"/>
          <p14:tracePt t="28764" x="5214938" y="4870450"/>
          <p14:tracePt t="28773" x="5187950" y="4887913"/>
          <p14:tracePt t="28780" x="5168900" y="4897438"/>
          <p14:tracePt t="28831" x="5122863" y="4897438"/>
          <p14:tracePt t="28841" x="5022850" y="4933950"/>
          <p14:tracePt t="28848" x="4913313" y="4933950"/>
          <p14:tracePt t="28854" x="4749800" y="4933950"/>
          <p14:tracePt t="28861" x="4549775" y="4970463"/>
          <p14:tracePt t="28870" x="4384675" y="4979988"/>
          <p14:tracePt t="28877" x="4211638" y="5016500"/>
          <p14:tracePt t="28884" x="4065588" y="5043488"/>
          <p14:tracePt t="28892" x="3938588" y="5053013"/>
          <p14:tracePt t="28901" x="3846513" y="5080000"/>
          <p14:tracePt t="28909" x="3802063" y="5097463"/>
          <p14:tracePt t="28916" x="3738563" y="5106988"/>
          <p14:tracePt t="28924" x="3719513" y="5116513"/>
          <p14:tracePt t="28932" x="3702050" y="5126038"/>
          <p14:tracePt t="28965" x="3702050" y="5133975"/>
          <p14:tracePt t="28991" x="3702050" y="5143500"/>
          <p14:tracePt t="29087" x="3709988" y="5143500"/>
          <p14:tracePt t="29094" x="3719513" y="5143500"/>
          <p14:tracePt t="29102" x="3756025" y="5143500"/>
          <p14:tracePt t="29112" x="3810000" y="5143500"/>
          <p14:tracePt t="29118" x="3875088" y="5126038"/>
          <p14:tracePt t="29127" x="3965575" y="5126038"/>
          <p14:tracePt t="29134" x="4075113" y="5126038"/>
          <p14:tracePt t="29143" x="4202113" y="5126038"/>
          <p14:tracePt t="29150" x="4367213" y="5126038"/>
          <p14:tracePt t="29160" x="4503738" y="5126038"/>
          <p14:tracePt t="29167" x="4630738" y="5126038"/>
          <p14:tracePt t="29177" x="4730750" y="5126038"/>
          <p14:tracePt t="29185" x="4822825" y="5126038"/>
          <p14:tracePt t="29190" x="4876800" y="5126038"/>
          <p14:tracePt t="29198" x="4905375" y="5126038"/>
          <p14:tracePt t="29205" x="4922838" y="5126038"/>
          <p14:tracePt t="29214" x="4932363" y="5126038"/>
          <p14:tracePt t="29244" x="4941888" y="5133975"/>
          <p14:tracePt t="29260" x="4932363" y="5160963"/>
          <p14:tracePt t="29268" x="4886325" y="5170488"/>
          <p14:tracePt t="29277" x="4832350" y="5170488"/>
          <p14:tracePt t="29285" x="4813300" y="5170488"/>
          <p14:tracePt t="29293" x="4786313" y="5170488"/>
          <p14:tracePt t="29301" x="4776788" y="5170488"/>
          <p14:tracePt t="29503" x="4740275" y="5189538"/>
          <p14:tracePt t="29510" x="4730750" y="5226050"/>
          <p14:tracePt t="29518" x="4722813" y="5280025"/>
          <p14:tracePt t="29526" x="4703763" y="5335588"/>
          <p14:tracePt t="29532" x="4676775" y="5416550"/>
          <p14:tracePt t="29541" x="4676775" y="5472113"/>
          <p14:tracePt t="29549" x="4676775" y="5526088"/>
          <p14:tracePt t="29557" x="4676775" y="5572125"/>
          <p14:tracePt t="29564" x="4676775" y="5608638"/>
          <p14:tracePt t="29574" x="4676775" y="5626100"/>
          <p14:tracePt t="29580" x="4676775" y="5672138"/>
          <p14:tracePt t="29590" x="4676775" y="5681663"/>
          <p14:tracePt t="29653" x="4686300" y="5691188"/>
          <p14:tracePt t="29661" x="4740275" y="5691188"/>
          <p14:tracePt t="29669" x="4786313" y="5691188"/>
          <p14:tracePt t="29677" x="4849813" y="5691188"/>
          <p14:tracePt t="29685" x="4905375" y="5691188"/>
          <p14:tracePt t="29693" x="5022850" y="5691188"/>
          <p14:tracePt t="29701" x="5151438" y="5691188"/>
          <p14:tracePt t="29709" x="5260975" y="5691188"/>
          <p14:tracePt t="29717" x="5387975" y="5735638"/>
          <p14:tracePt t="29725" x="5551488" y="5754688"/>
          <p14:tracePt t="29733" x="5697538" y="5764213"/>
          <p14:tracePt t="29741" x="5862638" y="5800725"/>
          <p14:tracePt t="29749" x="6072188" y="5827713"/>
          <p14:tracePt t="29758" x="6235700" y="5845175"/>
          <p14:tracePt t="29765" x="6418263" y="5845175"/>
          <p14:tracePt t="29775" x="6581775" y="5845175"/>
          <p14:tracePt t="29781" x="6746875" y="5845175"/>
          <p14:tracePt t="29789" x="6856413" y="5845175"/>
          <p14:tracePt t="29797" x="6964363" y="5845175"/>
          <p14:tracePt t="29805" x="7019925" y="5845175"/>
          <p14:tracePt t="29813" x="7056438" y="5845175"/>
          <p14:tracePt t="29821" x="7119938" y="5818188"/>
          <p14:tracePt t="29837" x="7129463" y="5808663"/>
          <p14:tracePt t="29861" x="7129463" y="5800725"/>
          <p14:tracePt t="29870" x="7129463" y="5781675"/>
          <p14:tracePt t="29877" x="7129463" y="5772150"/>
          <p14:tracePt t="29886" x="7129463" y="5735638"/>
          <p14:tracePt t="29902" x="7129463" y="5727700"/>
          <p14:tracePt t="29909" x="7129463" y="5718175"/>
          <p14:tracePt t="29918" x="7129463" y="5699125"/>
          <p14:tracePt t="29925" x="7129463" y="5691188"/>
          <p14:tracePt t="29934" x="7119938" y="5681663"/>
          <p14:tracePt t="29950" x="7110413" y="5662613"/>
          <p14:tracePt t="29961" x="7110413" y="5645150"/>
          <p14:tracePt t="29966" x="7110413" y="5635625"/>
          <p14:tracePt t="29977" x="7110413" y="5618163"/>
          <p14:tracePt t="29982" x="7110413" y="5581650"/>
          <p14:tracePt t="29993" x="7110413" y="5554663"/>
          <p14:tracePt t="29998" x="7110413" y="5535613"/>
          <p14:tracePt t="30006" x="7110413" y="5499100"/>
          <p14:tracePt t="30014" x="7110413" y="5453063"/>
          <p14:tracePt t="30022" x="7110413" y="5399088"/>
          <p14:tracePt t="30030" x="7110413" y="5343525"/>
          <p14:tracePt t="30038" x="7110413" y="5289550"/>
          <p14:tracePt t="30046" x="7110413" y="5233988"/>
          <p14:tracePt t="30056" x="7110413" y="5170488"/>
          <p14:tracePt t="30062" x="7110413" y="5133975"/>
          <p14:tracePt t="30069" x="7110413" y="5097463"/>
          <p14:tracePt t="30077" x="7110413" y="5060950"/>
          <p14:tracePt t="30086" x="7110413" y="5033963"/>
          <p14:tracePt t="30093" x="7110413" y="5016500"/>
          <p14:tracePt t="30110" x="7110413" y="5006975"/>
          <p14:tracePt t="30277" x="7110413" y="4997450"/>
          <p14:tracePt t="30285" x="7156450" y="4997450"/>
          <p14:tracePt t="30293" x="7229475" y="4997450"/>
          <p14:tracePt t="30301" x="7302500" y="5006975"/>
          <p14:tracePt t="30310" x="7366000" y="5033963"/>
          <p14:tracePt t="30317" x="7439025" y="5043488"/>
          <p14:tracePt t="30325" x="7558088" y="5070475"/>
          <p14:tracePt t="30333" x="7631113" y="5097463"/>
          <p14:tracePt t="30342" x="7731125" y="5106988"/>
          <p14:tracePt t="30349" x="7821613" y="5126038"/>
          <p14:tracePt t="30359" x="7894638" y="5126038"/>
          <p14:tracePt t="30365" x="7967663" y="5133975"/>
          <p14:tracePt t="30376" x="8050213" y="5160963"/>
          <p14:tracePt t="30381" x="8077200" y="5160963"/>
          <p14:tracePt t="30392" x="8123238" y="5160963"/>
          <p14:tracePt t="30397" x="8132763" y="5160963"/>
          <p14:tracePt t="30502" x="8132763" y="5153025"/>
          <p14:tracePt t="30508" x="8132763" y="5143500"/>
          <p14:tracePt t="30516" x="8132763" y="5133975"/>
          <p14:tracePt t="30524" x="8132763" y="5116513"/>
          <p14:tracePt t="30532" x="8104188" y="5106988"/>
          <p14:tracePt t="30541" x="8096250" y="5089525"/>
          <p14:tracePt t="30548" x="8077200" y="5080000"/>
          <p14:tracePt t="30557" x="8067675" y="5080000"/>
          <p14:tracePt t="30564" x="8059738" y="5070475"/>
          <p14:tracePt t="30573" x="8040688" y="5060950"/>
          <p14:tracePt t="30590" x="8013700" y="5053013"/>
          <p14:tracePt t="30597" x="8013700" y="5043488"/>
          <p14:tracePt t="30606" x="8004175" y="5033963"/>
          <p14:tracePt t="30622" x="7994650" y="5024438"/>
          <p14:tracePt t="30630" x="7986713" y="5016500"/>
          <p14:tracePt t="30639" x="7967663" y="5006975"/>
          <p14:tracePt t="30646" x="7958138" y="4997450"/>
          <p14:tracePt t="30653" x="7950200" y="4987925"/>
          <p14:tracePt t="30662" x="7931150" y="4951413"/>
          <p14:tracePt t="30670" x="7894638" y="4887913"/>
          <p14:tracePt t="30679" x="7877175" y="4860925"/>
          <p14:tracePt t="30686" x="7858125" y="4833938"/>
          <p14:tracePt t="30695" x="7840663" y="4805363"/>
          <p14:tracePt t="30702" x="7821613" y="4787900"/>
          <p14:tracePt t="30709" x="7813675" y="4751388"/>
          <p14:tracePt t="30718" x="7794625" y="4732338"/>
          <p14:tracePt t="30726" x="7785100" y="4724400"/>
          <p14:tracePt t="30734" x="7777163" y="4697413"/>
          <p14:tracePt t="30750" x="7767638" y="4678363"/>
          <p14:tracePt t="30760" x="7758113" y="4660900"/>
          <p14:tracePt t="30766" x="7758113" y="4651375"/>
          <p14:tracePt t="30776" x="7748588" y="4624388"/>
          <p14:tracePt t="30782" x="7748588" y="4605338"/>
          <p14:tracePt t="30792" x="7731125" y="4559300"/>
          <p14:tracePt t="30797" x="7721600" y="4532313"/>
          <p14:tracePt t="30809" x="7704138" y="4505325"/>
          <p14:tracePt t="30814" x="7704138" y="4478338"/>
          <p14:tracePt t="30822" x="7704138" y="4459288"/>
          <p14:tracePt t="30830" x="7694613" y="4422775"/>
          <p14:tracePt t="30838" x="7694613" y="4405313"/>
          <p14:tracePt t="30846" x="7685088" y="4376738"/>
          <p14:tracePt t="30854" x="7675563" y="4349750"/>
          <p14:tracePt t="30870" x="7675563" y="4322763"/>
          <p14:tracePt t="30878" x="7658100" y="4286250"/>
          <p14:tracePt t="30886" x="7658100" y="4276725"/>
          <p14:tracePt t="30910" x="7639050" y="4259263"/>
          <p14:tracePt t="30926" x="7639050" y="4240213"/>
          <p14:tracePt t="31310" x="7639050" y="4232275"/>
          <p14:tracePt t="31318" x="7621588" y="4222750"/>
          <p14:tracePt t="31328" x="7612063" y="4222750"/>
          <p14:tracePt t="31332" x="7594600" y="4203700"/>
          <p14:tracePt t="31340" x="7585075" y="4186238"/>
          <p14:tracePt t="31348" x="7567613" y="4167188"/>
          <p14:tracePt t="31357" x="7558088" y="4140200"/>
          <p14:tracePt t="31364" x="7539038" y="4094163"/>
          <p14:tracePt t="31373" x="7466013" y="4013200"/>
          <p14:tracePt t="31380" x="7412038" y="3948113"/>
          <p14:tracePt t="31388" x="7348538" y="3875088"/>
          <p14:tracePt t="31396" x="7302500" y="3794125"/>
          <p14:tracePt t="31405" x="7283450" y="3738563"/>
          <p14:tracePt t="31413" x="7239000" y="3621088"/>
          <p14:tracePt t="31421" x="7212013" y="3538538"/>
          <p14:tracePt t="31429" x="7202488" y="3446463"/>
          <p14:tracePt t="31437" x="7156450" y="3346450"/>
          <p14:tracePt t="31445" x="7129463" y="3236913"/>
          <p14:tracePt t="31453" x="7102475" y="3136900"/>
          <p14:tracePt t="31461" x="7083425" y="3063875"/>
          <p14:tracePt t="31469" x="7073900" y="2973388"/>
          <p14:tracePt t="31478" x="7029450" y="2854325"/>
          <p14:tracePt t="31485" x="7000875" y="2727325"/>
          <p14:tracePt t="31495" x="6992938" y="2625725"/>
          <p14:tracePt t="31501" x="6956425" y="2517775"/>
          <p14:tracePt t="31509" x="6929438" y="2416175"/>
          <p14:tracePt t="31517" x="6892925" y="2343150"/>
          <p14:tracePt t="31525" x="6864350" y="2225675"/>
          <p14:tracePt t="31533" x="6819900" y="2125663"/>
          <p14:tracePt t="31541" x="6800850" y="2070100"/>
          <p14:tracePt t="31548" x="6773863" y="1987550"/>
          <p14:tracePt t="31557" x="6727825" y="1887538"/>
          <p14:tracePt t="31564" x="6691313" y="1804988"/>
          <p14:tracePt t="31573" x="6664325" y="1751013"/>
          <p14:tracePt t="31580" x="6618288" y="1651000"/>
          <p14:tracePt t="31588" x="6591300" y="1550988"/>
          <p14:tracePt t="31596" x="6527800" y="1449388"/>
          <p14:tracePt t="31605" x="6464300" y="1358900"/>
          <p14:tracePt t="31613" x="6427788" y="1239838"/>
          <p14:tracePt t="31622" x="6362700" y="1139825"/>
          <p14:tracePt t="31630" x="6326188" y="1039813"/>
          <p14:tracePt t="31638" x="6272213" y="939800"/>
          <p14:tracePt t="31646" x="6245225" y="847725"/>
          <p14:tracePt t="31654" x="6172200" y="747713"/>
          <p14:tracePt t="31664" x="6126163" y="665163"/>
          <p14:tracePt t="31670" x="6108700" y="638175"/>
          <p14:tracePt t="45252" x="7531100" y="592138"/>
          <p14:tracePt t="45260" x="7675563" y="628650"/>
          <p14:tracePt t="45269" x="7831138" y="665163"/>
          <p14:tracePt t="45277" x="7977188" y="701675"/>
          <p14:tracePt t="45285" x="8113713" y="757238"/>
          <p14:tracePt t="45293" x="8223250" y="820738"/>
          <p14:tracePt t="45301" x="8323263" y="874713"/>
          <p14:tracePt t="45309" x="8369300" y="911225"/>
          <p14:tracePt t="45317" x="8442325" y="957263"/>
          <p14:tracePt t="45326" x="8505825" y="1030288"/>
          <p14:tracePt t="45332" x="8551863" y="1076325"/>
          <p14:tracePt t="45340" x="8642350" y="1166813"/>
          <p14:tracePt t="45348" x="8724900" y="1268413"/>
          <p14:tracePt t="45356" x="8815388" y="1349375"/>
          <p14:tracePt t="45364" x="8951913" y="1477963"/>
          <p14:tracePt t="45373" x="9090025" y="15954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pPr eaLnBrk="1" hangingPunct="1"/>
            <a:r>
              <a:rPr lang="en-US" altLang="ja-JP" dirty="0"/>
              <a:t>Uni-processor structure</a:t>
            </a:r>
            <a:endParaRPr lang="ja-JP" altLang="en-US" dirty="0"/>
          </a:p>
        </p:txBody>
      </p:sp>
      <p:sp>
        <p:nvSpPr>
          <p:cNvPr id="4" name="円/楕円 3"/>
          <p:cNvSpPr/>
          <p:nvPr/>
        </p:nvSpPr>
        <p:spPr>
          <a:xfrm>
            <a:off x="3600238" y="1160411"/>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CPU</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3960440" y="1829462"/>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2" name="正方形/長方形 21">
            <a:extLst>
              <a:ext uri="{FF2B5EF4-FFF2-40B4-BE49-F238E27FC236}">
                <a16:creationId xmlns:a16="http://schemas.microsoft.com/office/drawing/2014/main" id="{7793E9E6-9407-4C90-85DE-278D6117FCE9}"/>
              </a:ext>
            </a:extLst>
          </p:cNvPr>
          <p:cNvSpPr/>
          <p:nvPr/>
        </p:nvSpPr>
        <p:spPr>
          <a:xfrm>
            <a:off x="3743908" y="2055710"/>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387084" y="2452891"/>
            <a:ext cx="2089374" cy="5715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pic>
        <p:nvPicPr>
          <p:cNvPr id="9" name="オーディオ 8">
            <a:hlinkClick r:id="" action="ppaction://media"/>
            <a:extLst>
              <a:ext uri="{FF2B5EF4-FFF2-40B4-BE49-F238E27FC236}">
                <a16:creationId xmlns:a16="http://schemas.microsoft.com/office/drawing/2014/main" id="{B37F156C-1516-43B0-90E2-295ECD37ED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77779330"/>
      </p:ext>
    </p:extLst>
  </p:cSld>
  <p:clrMapOvr>
    <a:masterClrMapping/>
  </p:clrMapOvr>
  <mc:AlternateContent xmlns:mc="http://schemas.openxmlformats.org/markup-compatibility/2006" xmlns:p14="http://schemas.microsoft.com/office/powerpoint/2010/main">
    <mc:Choice Requires="p14">
      <p:transition spd="slow" p14:dur="2000" advTm="43253"/>
    </mc:Choice>
    <mc:Fallback xmlns="">
      <p:transition spd="slow" advTm="4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190" x="9024938" y="338138"/>
          <p14:tracePt t="1196" x="8907463" y="282575"/>
          <p14:tracePt t="1205" x="8824913" y="255588"/>
          <p14:tracePt t="1212" x="8734425" y="219075"/>
          <p14:tracePt t="1220" x="8632825" y="173038"/>
          <p14:tracePt t="1228" x="8551863" y="136525"/>
          <p14:tracePt t="1236" x="8459788" y="109538"/>
          <p14:tracePt t="1244" x="8323263" y="63500"/>
          <p14:tracePt t="1251" x="8196263" y="26988"/>
          <p14:tracePt t="9940" x="6491288" y="784225"/>
          <p14:tracePt t="9948" x="6491288" y="930275"/>
          <p14:tracePt t="9956" x="6472238" y="1093788"/>
          <p14:tracePt t="9964" x="6435725" y="1222375"/>
          <p14:tracePt t="9972" x="6408738" y="1322388"/>
          <p14:tracePt t="9980" x="6372225" y="1431925"/>
          <p14:tracePt t="9988" x="6326188" y="1550988"/>
          <p14:tracePt t="9997" x="6299200" y="1641475"/>
          <p14:tracePt t="10004" x="6254750" y="1741488"/>
          <p14:tracePt t="10014" x="6245225" y="1870075"/>
          <p14:tracePt t="10020" x="6199188" y="1987550"/>
          <p14:tracePt t="10029" x="6162675" y="2070100"/>
          <p14:tracePt t="10036" x="6116638" y="2152650"/>
          <p14:tracePt t="10046" x="6080125" y="2225675"/>
          <p14:tracePt t="10052" x="5989638" y="2316163"/>
          <p14:tracePt t="10061" x="5907088" y="2398713"/>
          <p14:tracePt t="10068" x="5807075" y="2489200"/>
          <p14:tracePt t="10077" x="5688013" y="2589213"/>
          <p14:tracePt t="10084" x="5551488" y="2681288"/>
          <p14:tracePt t="10092" x="5414963" y="2790825"/>
          <p14:tracePt t="10100" x="5297488" y="2881313"/>
          <p14:tracePt t="10108" x="5195888" y="2946400"/>
          <p14:tracePt t="10116" x="5114925" y="3000375"/>
          <p14:tracePt t="10124" x="5049838" y="3046413"/>
          <p14:tracePt t="10132" x="5032375" y="3063875"/>
          <p14:tracePt t="10140" x="5014913" y="3073400"/>
          <p14:tracePt t="10149" x="5005388" y="3082925"/>
          <p14:tracePt t="10156" x="4995863" y="3082925"/>
          <p14:tracePt t="10164" x="4978400" y="3100388"/>
          <p14:tracePt t="10172" x="4968875" y="3109913"/>
          <p14:tracePt t="10180" x="4959350" y="3119438"/>
          <p14:tracePt t="10187" x="4932363" y="3136900"/>
          <p14:tracePt t="10195" x="4886325" y="3173413"/>
          <p14:tracePt t="10203" x="4840288" y="3209925"/>
          <p14:tracePt t="10211" x="4776788" y="3273425"/>
          <p14:tracePt t="10219" x="4730750" y="3309938"/>
          <p14:tracePt t="10227" x="4640263" y="3382963"/>
          <p14:tracePt t="10235" x="4557713" y="3438525"/>
          <p14:tracePt t="10244" x="4494213" y="3482975"/>
          <p14:tracePt t="10251" x="4448175" y="3538538"/>
          <p14:tracePt t="10259" x="4403725" y="3575050"/>
          <p14:tracePt t="10267" x="4367213" y="3602038"/>
          <p14:tracePt t="10276" x="4340225" y="3621088"/>
          <p14:tracePt t="10283" x="4321175" y="3657600"/>
          <p14:tracePt t="10291" x="4294188" y="3675063"/>
          <p14:tracePt t="10299" x="4284663" y="3694113"/>
          <p14:tracePt t="10307" x="4275138" y="3711575"/>
          <p14:tracePt t="10340" x="4267200" y="3738563"/>
          <p14:tracePt t="10348" x="4248150" y="3775075"/>
          <p14:tracePt t="10356" x="4184650" y="3830638"/>
          <p14:tracePt t="10364" x="4102100" y="3940175"/>
          <p14:tracePt t="10372" x="4011613" y="4067175"/>
          <p14:tracePt t="10380" x="3919538" y="4186238"/>
          <p14:tracePt t="10388" x="3865563" y="4303713"/>
          <p14:tracePt t="10397" x="3792538" y="4422775"/>
          <p14:tracePt t="10404" x="3746500" y="4505325"/>
          <p14:tracePt t="10414" x="3729038" y="4532313"/>
          <p14:tracePt t="10420" x="3719513" y="4568825"/>
          <p14:tracePt t="10430" x="3709988" y="4568825"/>
          <p14:tracePt t="10468" x="3702050" y="4578350"/>
          <p14:tracePt t="10517" x="3702050" y="4568825"/>
          <p14:tracePt t="10525" x="3702050" y="4559300"/>
          <p14:tracePt t="10533" x="3692525" y="4551363"/>
          <p14:tracePt t="10565" x="3692525" y="4541838"/>
          <p14:tracePt t="10572" x="3692525" y="4522788"/>
          <p14:tracePt t="10588" x="3692525" y="4495800"/>
          <p14:tracePt t="10597" x="3692525" y="4441825"/>
          <p14:tracePt t="10604" x="3692525" y="4395788"/>
          <p14:tracePt t="10613" x="3692525" y="4368800"/>
          <p14:tracePt t="10620" x="3692525" y="4322763"/>
          <p14:tracePt t="10630" x="3692525" y="4286250"/>
          <p14:tracePt t="10636" x="3702050" y="4276725"/>
          <p14:tracePt t="10644" x="3702050" y="4268788"/>
          <p14:tracePt t="10652" x="3709988" y="4240213"/>
          <p14:tracePt t="10661" x="3719513" y="4222750"/>
          <p14:tracePt t="10668" x="3729038" y="4213225"/>
          <p14:tracePt t="10677" x="3746500" y="4195763"/>
          <p14:tracePt t="10684" x="3765550" y="4176713"/>
          <p14:tracePt t="10692" x="3810000" y="4159250"/>
          <p14:tracePt t="10700" x="3838575" y="4149725"/>
          <p14:tracePt t="10708" x="3883025" y="4140200"/>
          <p14:tracePt t="10716" x="3938588" y="4122738"/>
          <p14:tracePt t="10724" x="4021138" y="4122738"/>
          <p14:tracePt t="10732" x="4111625" y="4086225"/>
          <p14:tracePt t="10740" x="4257675" y="4067175"/>
          <p14:tracePt t="10748" x="4413250" y="4057650"/>
          <p14:tracePt t="10756" x="4603750" y="4040188"/>
          <p14:tracePt t="10764" x="4803775" y="4040188"/>
          <p14:tracePt t="10772" x="4968875" y="4040188"/>
          <p14:tracePt t="10780" x="5078413" y="4040188"/>
          <p14:tracePt t="10788" x="5132388" y="4040188"/>
          <p14:tracePt t="10797" x="5168900" y="4040188"/>
          <p14:tracePt t="10804" x="5187950" y="4040188"/>
          <p14:tracePt t="10813" x="5187950" y="4049713"/>
          <p14:tracePt t="10821" x="5187950" y="4057650"/>
          <p14:tracePt t="10830" x="5187950" y="4067175"/>
          <p14:tracePt t="10836" x="5187950" y="4113213"/>
          <p14:tracePt t="10844" x="5187950" y="4149725"/>
          <p14:tracePt t="10852" x="5187950" y="4195763"/>
          <p14:tracePt t="10860" x="5159375" y="4240213"/>
          <p14:tracePt t="10867" x="5132388" y="4286250"/>
          <p14:tracePt t="10875" x="5114925" y="4332288"/>
          <p14:tracePt t="10883" x="5105400" y="4359275"/>
          <p14:tracePt t="10895" x="5105400" y="4376738"/>
          <p14:tracePt t="10899" x="5095875" y="4386263"/>
          <p14:tracePt t="10923" x="5095875" y="4405313"/>
          <p14:tracePt t="10948" x="5095875" y="4413250"/>
          <p14:tracePt t="10956" x="5095875" y="4422775"/>
          <p14:tracePt t="10964" x="5095875" y="4449763"/>
          <p14:tracePt t="10972" x="5095875" y="4486275"/>
          <p14:tracePt t="10980" x="5095875" y="4522788"/>
          <p14:tracePt t="10988" x="5059363" y="4578350"/>
          <p14:tracePt t="10996" x="5022850" y="4660900"/>
          <p14:tracePt t="11004" x="4978400" y="4741863"/>
          <p14:tracePt t="11014" x="4922838" y="4824413"/>
          <p14:tracePt t="11020" x="4895850" y="4906963"/>
          <p14:tracePt t="11030" x="4868863" y="4979988"/>
          <p14:tracePt t="11036" x="4849813" y="5043488"/>
          <p14:tracePt t="11045" x="4832350" y="5097463"/>
          <p14:tracePt t="11052" x="4822825" y="5143500"/>
          <p14:tracePt t="11060" x="4803775" y="5207000"/>
          <p14:tracePt t="11068" x="4776788" y="5253038"/>
          <p14:tracePt t="11077" x="4767263" y="5289550"/>
          <p14:tracePt t="11084" x="4730750" y="5353050"/>
          <p14:tracePt t="11092" x="4703763" y="5389563"/>
          <p14:tracePt t="11100" x="4676775" y="5445125"/>
          <p14:tracePt t="11108" x="4649788" y="5489575"/>
          <p14:tracePt t="11116" x="4613275" y="5535613"/>
          <p14:tracePt t="11124" x="4603750" y="5562600"/>
          <p14:tracePt t="11132" x="4594225" y="5581650"/>
          <p14:tracePt t="11140" x="4567238" y="5608638"/>
          <p14:tracePt t="11148" x="4557713" y="5618163"/>
          <p14:tracePt t="11156" x="4549775" y="5626100"/>
          <p14:tracePt t="11164" x="4521200" y="5645150"/>
          <p14:tracePt t="11172" x="4476750" y="5654675"/>
          <p14:tracePt t="11180" x="4421188" y="5662613"/>
          <p14:tracePt t="11188" x="4357688" y="5691188"/>
          <p14:tracePt t="11197" x="4303713" y="5699125"/>
          <p14:tracePt t="11204" x="4238625" y="5708650"/>
          <p14:tracePt t="11214" x="4184650" y="5727700"/>
          <p14:tracePt t="11220" x="4121150" y="5745163"/>
          <p14:tracePt t="11230" x="4065588" y="5745163"/>
          <p14:tracePt t="11236" x="4021138" y="5764213"/>
          <p14:tracePt t="11245" x="3992563" y="5764213"/>
          <p14:tracePt t="11252" x="3975100" y="5764213"/>
          <p14:tracePt t="11333" x="3965575" y="5735638"/>
          <p14:tracePt t="11341" x="3965575" y="5708650"/>
          <p14:tracePt t="11349" x="3965575" y="5691188"/>
          <p14:tracePt t="11357" x="3965575" y="5662613"/>
          <p14:tracePt t="11366" x="3965575" y="5645150"/>
          <p14:tracePt t="11373" x="3965575" y="5608638"/>
          <p14:tracePt t="11383" x="3975100" y="5599113"/>
          <p14:tracePt t="11389" x="3992563" y="5554663"/>
          <p14:tracePt t="11398" x="4011613" y="5535613"/>
          <p14:tracePt t="11404" x="4029075" y="5518150"/>
          <p14:tracePt t="11412" x="4038600" y="5508625"/>
          <p14:tracePt t="11420" x="4057650" y="5499100"/>
          <p14:tracePt t="11429" x="4094163" y="5499100"/>
          <p14:tracePt t="11436" x="4121150" y="5472113"/>
          <p14:tracePt t="11444" x="4157663" y="5472113"/>
          <p14:tracePt t="11451" x="4211638" y="5472113"/>
          <p14:tracePt t="11459" x="4267200" y="5472113"/>
          <p14:tracePt t="11468" x="4340225" y="5472113"/>
          <p14:tracePt t="11478" x="4440238" y="5472113"/>
          <p14:tracePt t="11485" x="4530725" y="5508625"/>
          <p14:tracePt t="11493" x="4686300" y="5554663"/>
          <p14:tracePt t="11500" x="4795838" y="5562600"/>
          <p14:tracePt t="11508" x="4895850" y="5608638"/>
          <p14:tracePt t="11516" x="4968875" y="5635625"/>
          <p14:tracePt t="11524" x="5032375" y="5672138"/>
          <p14:tracePt t="11532" x="5041900" y="5681663"/>
          <p14:tracePt t="11540" x="5059363" y="5691188"/>
          <p14:tracePt t="11580" x="5059363" y="5699125"/>
          <p14:tracePt t="11596" x="5059363" y="5708650"/>
          <p14:tracePt t="11604" x="5059363" y="5727700"/>
          <p14:tracePt t="11612" x="5059363" y="5745163"/>
          <p14:tracePt t="11620" x="5049838" y="5772150"/>
          <p14:tracePt t="11630" x="5014913" y="5808663"/>
          <p14:tracePt t="11636" x="4995863" y="5827713"/>
          <p14:tracePt t="11647" x="4978400" y="5873750"/>
          <p14:tracePt t="11652" x="4959350" y="5891213"/>
          <p14:tracePt t="11661" x="4932363" y="5918200"/>
          <p14:tracePt t="11668" x="4905375" y="5954713"/>
          <p14:tracePt t="11677" x="4895850" y="5964238"/>
          <p14:tracePt t="11684" x="4876800" y="5983288"/>
          <p14:tracePt t="11692" x="4868863" y="5983288"/>
          <p14:tracePt t="11700" x="4859338" y="5983288"/>
          <p14:tracePt t="11771" x="4832350" y="5983288"/>
          <p14:tracePt t="11779" x="4813300" y="5983288"/>
          <p14:tracePt t="11788" x="4795838" y="5983288"/>
          <p14:tracePt t="11795" x="4776788" y="5983288"/>
          <p14:tracePt t="11804" x="4730750" y="5954713"/>
          <p14:tracePt t="11812" x="4722813" y="5946775"/>
          <p14:tracePt t="11820" x="4695825" y="5937250"/>
          <p14:tracePt t="11829" x="4676775" y="5918200"/>
          <p14:tracePt t="11836" x="4659313" y="5881688"/>
          <p14:tracePt t="11844" x="4649788" y="5864225"/>
          <p14:tracePt t="11851" x="4640263" y="5854700"/>
          <p14:tracePt t="11859" x="4630738" y="5854700"/>
          <p14:tracePt t="11868" x="4630738" y="5837238"/>
          <p14:tracePt t="11876" x="4630738" y="5818188"/>
          <p14:tracePt t="11884" x="4630738" y="5791200"/>
          <p14:tracePt t="11897" x="4630738" y="5754688"/>
          <p14:tracePt t="11900" x="4630738" y="5727700"/>
          <p14:tracePt t="11908" x="4630738" y="5699125"/>
          <p14:tracePt t="11916" x="4630738" y="5672138"/>
          <p14:tracePt t="11924" x="4659313" y="5599113"/>
          <p14:tracePt t="11932" x="4695825" y="5535613"/>
          <p14:tracePt t="11939" x="4730750" y="5489575"/>
          <p14:tracePt t="11947" x="4786313" y="5416550"/>
          <p14:tracePt t="11956" x="4849813" y="5353050"/>
          <p14:tracePt t="11963" x="4922838" y="5270500"/>
          <p14:tracePt t="11972" x="4995863" y="5189538"/>
          <p14:tracePt t="11979" x="5078413" y="5097463"/>
          <p14:tracePt t="11988" x="5178425" y="4997450"/>
          <p14:tracePt t="11996" x="5278438" y="4897438"/>
          <p14:tracePt t="12004" x="5368925" y="4797425"/>
          <p14:tracePt t="12012" x="5441950" y="4697413"/>
          <p14:tracePt t="12020" x="5497513" y="4624388"/>
          <p14:tracePt t="12029" x="5507038" y="4587875"/>
          <p14:tracePt t="12036" x="5524500" y="4541838"/>
          <p14:tracePt t="12045" x="5534025" y="4495800"/>
          <p14:tracePt t="12051" x="5561013" y="4468813"/>
          <p14:tracePt t="12061" x="5561013" y="4441825"/>
          <p14:tracePt t="12067" x="5580063" y="4413250"/>
          <p14:tracePt t="12076" x="5588000" y="4386263"/>
          <p14:tracePt t="12084" x="5597525" y="4359275"/>
          <p14:tracePt t="12092" x="5607050" y="4313238"/>
          <p14:tracePt t="12099" x="5607050" y="4286250"/>
          <p14:tracePt t="12107" x="5634038" y="4240213"/>
          <p14:tracePt t="12115" x="5643563" y="4213225"/>
          <p14:tracePt t="12123" x="5653088" y="4159250"/>
          <p14:tracePt t="12131" x="5661025" y="4094163"/>
          <p14:tracePt t="12139" x="5688013" y="4003675"/>
          <p14:tracePt t="12147" x="5707063" y="3903663"/>
          <p14:tracePt t="12155" x="5716588" y="3811588"/>
          <p14:tracePt t="12163" x="5734050" y="3721100"/>
          <p14:tracePt t="12172" x="5734050" y="3629025"/>
          <p14:tracePt t="12179" x="5761038" y="3492500"/>
          <p14:tracePt t="12187" x="5770563" y="3382963"/>
          <p14:tracePt t="12195" x="5770563" y="3292475"/>
          <p14:tracePt t="12203" x="5770563" y="3182938"/>
          <p14:tracePt t="12212" x="5770563" y="3136900"/>
          <p14:tracePt t="12219" x="5770563" y="3082925"/>
          <p14:tracePt t="12228" x="5761038" y="3046413"/>
          <p14:tracePt t="12236" x="5734050" y="2982913"/>
          <p14:tracePt t="12245" x="5734050" y="2936875"/>
          <p14:tracePt t="12251" x="5716588" y="2909888"/>
          <p14:tracePt t="12259" x="5716588" y="2881313"/>
          <p14:tracePt t="12267" x="5716588" y="2836863"/>
          <p14:tracePt t="12276" x="5716588" y="2800350"/>
          <p14:tracePt t="12283" x="5716588" y="2744788"/>
          <p14:tracePt t="12292" x="5716588" y="2690813"/>
          <p14:tracePt t="12299" x="5716588" y="2635250"/>
          <p14:tracePt t="12308" x="5716588" y="2571750"/>
          <p14:tracePt t="12315" x="5716588" y="2498725"/>
          <p14:tracePt t="12323" x="5716588" y="2425700"/>
          <p14:tracePt t="12331" x="5707063" y="2371725"/>
          <p14:tracePt t="12339" x="5688013" y="2252663"/>
          <p14:tracePt t="12347" x="5688013" y="2197100"/>
          <p14:tracePt t="12355" x="5688013" y="2160588"/>
          <p14:tracePt t="12363" x="5688013" y="2060575"/>
          <p14:tracePt t="12371" x="5688013" y="1933575"/>
          <p14:tracePt t="12379" x="5688013" y="1804988"/>
          <p14:tracePt t="12388" x="5688013" y="1677988"/>
          <p14:tracePt t="12395" x="5688013" y="1568450"/>
          <p14:tracePt t="12404" x="5680075" y="1422400"/>
          <p14:tracePt t="12412" x="5643563" y="1285875"/>
          <p14:tracePt t="12420" x="5634038" y="1158875"/>
          <p14:tracePt t="12428" x="5616575" y="1066800"/>
          <p14:tracePt t="12436" x="5607050" y="976313"/>
          <p14:tracePt t="12445" x="5580063" y="874713"/>
          <p14:tracePt t="12451" x="5561013" y="803275"/>
          <p14:tracePt t="12459" x="5561013" y="701675"/>
          <p14:tracePt t="12467" x="5543550" y="665163"/>
          <p14:tracePt t="17915" x="5305425" y="628650"/>
          <p14:tracePt t="17923" x="5305425" y="720725"/>
          <p14:tracePt t="17931" x="5305425" y="793750"/>
          <p14:tracePt t="17939" x="5305425" y="903288"/>
          <p14:tracePt t="17947" x="5305425" y="1030288"/>
          <p14:tracePt t="17955" x="5305425" y="1122363"/>
          <p14:tracePt t="17963" x="5305425" y="1195388"/>
          <p14:tracePt t="17971" x="5305425" y="1285875"/>
          <p14:tracePt t="17979" x="5314950" y="1349375"/>
          <p14:tracePt t="17987" x="5324475" y="1441450"/>
          <p14:tracePt t="17995" x="5324475" y="1514475"/>
          <p14:tracePt t="18004" x="5341938" y="1641475"/>
          <p14:tracePt t="18012" x="5351463" y="1741488"/>
          <p14:tracePt t="18020" x="5378450" y="1833563"/>
          <p14:tracePt t="18028" x="5405438" y="1897063"/>
          <p14:tracePt t="18036" x="5414963" y="1970088"/>
          <p14:tracePt t="18045" x="5441950" y="2033588"/>
          <p14:tracePt t="18052" x="5451475" y="2097088"/>
          <p14:tracePt t="18061" x="5451475" y="2170113"/>
          <p14:tracePt t="18067" x="5470525" y="2262188"/>
          <p14:tracePt t="18075" x="5470525" y="2335213"/>
          <p14:tracePt t="18084" x="5470525" y="2408238"/>
          <p14:tracePt t="18094" x="5478463" y="2471738"/>
          <p14:tracePt t="18100" x="5507038" y="2535238"/>
          <p14:tracePt t="18116" x="5507038" y="2554288"/>
          <p14:tracePt t="18124" x="5507038" y="2571750"/>
          <p14:tracePt t="18132" x="5478463" y="2635250"/>
          <p14:tracePt t="18140" x="5441950" y="2681288"/>
          <p14:tracePt t="18148" x="5387975" y="2763838"/>
          <p14:tracePt t="18156" x="5351463" y="2844800"/>
          <p14:tracePt t="18164" x="5297488" y="2946400"/>
          <p14:tracePt t="18172" x="5241925" y="3027363"/>
          <p14:tracePt t="18181" x="5214938" y="3082925"/>
          <p14:tracePt t="18188" x="5178425" y="3163888"/>
          <p14:tracePt t="18199" x="5151438" y="3228975"/>
          <p14:tracePt t="18204" x="5114925" y="3273425"/>
          <p14:tracePt t="18213" x="5105400" y="3338513"/>
          <p14:tracePt t="18219" x="5095875" y="3375025"/>
          <p14:tracePt t="18228" x="5095875" y="3411538"/>
          <p14:tracePt t="18235" x="5095875" y="3438525"/>
          <p14:tracePt t="18244" x="5095875" y="3455988"/>
          <p14:tracePt t="18251" x="5095875" y="3475038"/>
          <p14:tracePt t="18260" x="5095875" y="3482975"/>
          <p14:tracePt t="18316" x="5095875" y="3492500"/>
          <p14:tracePt t="18324" x="5095875" y="3511550"/>
          <p14:tracePt t="18541" x="5086350" y="3519488"/>
          <p14:tracePt t="18587" x="5078413" y="3529013"/>
          <p14:tracePt t="18595" x="5078413" y="3556000"/>
          <p14:tracePt t="18603" x="5078413" y="3611563"/>
          <p14:tracePt t="18611" x="5078413" y="3684588"/>
          <p14:tracePt t="18620" x="5068888" y="3738563"/>
          <p14:tracePt t="18630" x="5068888" y="3803650"/>
          <p14:tracePt t="18636" x="5041900" y="3875088"/>
          <p14:tracePt t="18648" x="4995863" y="3940175"/>
          <p14:tracePt t="18652" x="4978400" y="3984625"/>
          <p14:tracePt t="18661" x="4922838" y="4067175"/>
          <p14:tracePt t="18668" x="4876800" y="4122738"/>
          <p14:tracePt t="18679" x="4832350" y="4186238"/>
          <p14:tracePt t="18684" x="4803775" y="4213225"/>
          <p14:tracePt t="18693" x="4749800" y="4268788"/>
          <p14:tracePt t="18700" x="4740275" y="4286250"/>
          <p14:tracePt t="18708" x="4740275" y="4295775"/>
          <p14:tracePt t="18716" x="4722813" y="4303713"/>
          <p14:tracePt t="18724" x="4713288" y="4313238"/>
          <p14:tracePt t="18732" x="4703763" y="4322763"/>
          <p14:tracePt t="18740" x="4695825" y="4332288"/>
          <p14:tracePt t="18756" x="4686300" y="4340225"/>
          <p14:tracePt t="18780" x="4676775" y="4340225"/>
          <p14:tracePt t="18788" x="4667250" y="4332288"/>
          <p14:tracePt t="18797" x="4667250" y="4313238"/>
          <p14:tracePt t="18804" x="4649788" y="4286250"/>
          <p14:tracePt t="18812" x="4649788" y="4276725"/>
          <p14:tracePt t="18820" x="4622800" y="4249738"/>
          <p14:tracePt t="18829" x="4603750" y="4232275"/>
          <p14:tracePt t="18836" x="4576763" y="4203700"/>
          <p14:tracePt t="18846" x="4549775" y="4186238"/>
          <p14:tracePt t="18852" x="4530725" y="4176713"/>
          <p14:tracePt t="18863" x="4467225" y="4167188"/>
          <p14:tracePt t="18867" x="4403725" y="4130675"/>
          <p14:tracePt t="18880" x="4367213" y="4130675"/>
          <p14:tracePt t="18883" x="4321175" y="4122738"/>
          <p14:tracePt t="18892" x="4303713" y="4122738"/>
          <p14:tracePt t="18899" x="4267200" y="4122738"/>
          <p14:tracePt t="18917" x="4248150" y="4113213"/>
          <p14:tracePt t="18949" x="4248150" y="4103688"/>
          <p14:tracePt t="18956" x="4248150" y="4094163"/>
          <p14:tracePt t="18966" x="4248150" y="4076700"/>
          <p14:tracePt t="18972" x="4248150" y="4049713"/>
          <p14:tracePt t="18980" x="4257675" y="4003675"/>
          <p14:tracePt t="18988" x="4294188" y="3957638"/>
          <p14:tracePt t="18996" x="4348163" y="3894138"/>
          <p14:tracePt t="19005" x="4394200" y="3840163"/>
          <p14:tracePt t="19013" x="4476750" y="3784600"/>
          <p14:tracePt t="19020" x="4513263" y="3767138"/>
          <p14:tracePt t="19030" x="4567238" y="3730625"/>
          <p14:tracePt t="19036" x="4576763" y="3721100"/>
          <p14:tracePt t="19047" x="4586288" y="3721100"/>
          <p14:tracePt t="19052" x="4613275" y="3721100"/>
          <p14:tracePt t="19068" x="4622800" y="3721100"/>
          <p14:tracePt t="19165" x="4622800" y="3738563"/>
          <p14:tracePt t="19172" x="4622800" y="3767138"/>
          <p14:tracePt t="19181" x="4603750" y="3803650"/>
          <p14:tracePt t="19189" x="4586288" y="3830638"/>
          <p14:tracePt t="19198" x="4549775" y="3867150"/>
          <p14:tracePt t="19205" x="4448175" y="3921125"/>
          <p14:tracePt t="19216" x="4357688" y="3957638"/>
          <p14:tracePt t="19220" x="4257675" y="3984625"/>
          <p14:tracePt t="19230" x="4148138" y="3984625"/>
          <p14:tracePt t="19236" x="4021138" y="3984625"/>
          <p14:tracePt t="19245" x="3929063" y="3984625"/>
          <p14:tracePt t="19252" x="3802063" y="3984625"/>
          <p14:tracePt t="19260" x="3709988" y="3967163"/>
          <p14:tracePt t="19268" x="3592513" y="3940175"/>
          <p14:tracePt t="19276" x="3490913" y="3903663"/>
          <p14:tracePt t="19284" x="3382963" y="3875088"/>
          <p14:tracePt t="19293" x="3317875" y="3857625"/>
          <p14:tracePt t="19300" x="3300413" y="3840163"/>
          <p14:tracePt t="19308" x="3273425" y="3830638"/>
          <p14:tracePt t="19316" x="3254375" y="3821113"/>
          <p14:tracePt t="19324" x="3236913" y="3821113"/>
          <p14:tracePt t="19332" x="3217863" y="3821113"/>
          <p14:tracePt t="19340" x="3190875" y="3821113"/>
          <p14:tracePt t="19348" x="3181350" y="3821113"/>
          <p14:tracePt t="19356" x="3163888" y="3821113"/>
          <p14:tracePt t="19364" x="3136900" y="3821113"/>
          <p14:tracePt t="19372" x="3081338" y="3821113"/>
          <p14:tracePt t="19380" x="3063875" y="3821113"/>
          <p14:tracePt t="19388" x="3027363" y="3821113"/>
          <p14:tracePt t="19396" x="2990850" y="3821113"/>
          <p14:tracePt t="19413" x="2981325" y="3821113"/>
          <p14:tracePt t="19420" x="2971800" y="3811588"/>
          <p14:tracePt t="19452" x="2962275" y="3803650"/>
          <p14:tracePt t="19468" x="2935288" y="3775075"/>
          <p14:tracePt t="19476" x="2925763" y="3767138"/>
          <p14:tracePt t="19484" x="2898775" y="3757613"/>
          <p14:tracePt t="19493" x="2881313" y="3738563"/>
          <p14:tracePt t="19500" x="2844800" y="3730625"/>
          <p14:tracePt t="19510" x="2781300" y="3702050"/>
          <p14:tracePt t="19516" x="2716213" y="3684588"/>
          <p14:tracePt t="19524" x="2643188" y="3665538"/>
          <p14:tracePt t="19532" x="2543175" y="3657600"/>
          <p14:tracePt t="19540" x="2470150" y="3629025"/>
          <p14:tracePt t="19548" x="2370138" y="3621088"/>
          <p14:tracePt t="19556" x="2279650" y="3621088"/>
          <p14:tracePt t="19564" x="2206625" y="3621088"/>
          <p14:tracePt t="19572" x="2170113" y="3621088"/>
          <p14:tracePt t="19580" x="2133600" y="3621088"/>
          <p14:tracePt t="19588" x="2106613" y="3621088"/>
          <p14:tracePt t="19741" x="2097088" y="3621088"/>
          <p14:tracePt t="19765" x="2097088" y="3629025"/>
          <p14:tracePt t="19772" x="2097088" y="3648075"/>
          <p14:tracePt t="19780" x="2106613" y="3665538"/>
          <p14:tracePt t="19789" x="2179638" y="3675063"/>
          <p14:tracePt t="19797" x="2279650" y="3721100"/>
          <p14:tracePt t="19805" x="2370138" y="3730625"/>
          <p14:tracePt t="19815" x="2489200" y="3767138"/>
          <p14:tracePt t="19820" x="2635250" y="3794125"/>
          <p14:tracePt t="19829" x="2762250" y="3803650"/>
          <p14:tracePt t="19836" x="2925763" y="3821113"/>
          <p14:tracePt t="19844" x="3108325" y="3840163"/>
          <p14:tracePt t="19852" x="3317875" y="3884613"/>
          <p14:tracePt t="19862" x="3527425" y="3921125"/>
          <p14:tracePt t="19879" x="3965575" y="3948113"/>
          <p14:tracePt t="19883" x="4230688" y="3948113"/>
          <p14:tracePt t="19891" x="4484688" y="3948113"/>
          <p14:tracePt t="19899" x="4786313" y="3948113"/>
          <p14:tracePt t="19908" x="5122863" y="3948113"/>
          <p14:tracePt t="19915" x="5424488" y="3948113"/>
          <p14:tracePt t="19923" x="5761038" y="3948113"/>
          <p14:tracePt t="19931" x="6099175" y="3948113"/>
          <p14:tracePt t="19939" x="6362700" y="3967163"/>
          <p14:tracePt t="19947" x="6591300" y="3967163"/>
          <p14:tracePt t="19956" x="6773863" y="3967163"/>
          <p14:tracePt t="19963" x="6900863" y="3967163"/>
          <p14:tracePt t="19972" x="7029450" y="3967163"/>
          <p14:tracePt t="19979" x="7083425" y="3967163"/>
          <p14:tracePt t="19987" x="7129463" y="3967163"/>
          <p14:tracePt t="19995" x="7138988" y="3967163"/>
          <p14:tracePt t="20060" x="7138988" y="3976688"/>
          <p14:tracePt t="20235" x="7129463" y="3967163"/>
          <p14:tracePt t="20243" x="7119938" y="3967163"/>
          <p14:tracePt t="20251" x="7092950" y="3967163"/>
          <p14:tracePt t="20259" x="7065963" y="3967163"/>
          <p14:tracePt t="20267" x="7029450" y="3967163"/>
          <p14:tracePt t="20283" x="7000875" y="3967163"/>
          <p14:tracePt t="20292" x="6983413" y="3967163"/>
          <p14:tracePt t="20299" x="6964363" y="3967163"/>
          <p14:tracePt t="20307" x="6956425" y="3967163"/>
          <p14:tracePt t="20428" x="6946900" y="3967163"/>
          <p14:tracePt t="20444" x="6937375" y="3967163"/>
          <p14:tracePt t="20452" x="6929438" y="3967163"/>
          <p14:tracePt t="20460" x="6900863" y="3957638"/>
          <p14:tracePt t="20493" x="6883400" y="3957638"/>
          <p14:tracePt t="20701" x="6873875" y="3957638"/>
          <p14:tracePt t="20710" x="6864350" y="3957638"/>
          <p14:tracePt t="20716" x="6837363" y="3957638"/>
          <p14:tracePt t="20725" x="6810375" y="3957638"/>
          <p14:tracePt t="20732" x="6773863" y="3957638"/>
          <p14:tracePt t="20741" x="6737350" y="3957638"/>
          <p14:tracePt t="20748" x="6727825" y="3957638"/>
          <p14:tracePt t="20837" x="6718300" y="3948113"/>
          <p14:tracePt t="20844" x="6718300" y="3930650"/>
          <p14:tracePt t="20852" x="6718300" y="3911600"/>
          <p14:tracePt t="20868" x="6727825" y="3894138"/>
          <p14:tracePt t="21037" x="6737350" y="3921125"/>
          <p14:tracePt t="21149" x="6746875" y="3921125"/>
          <p14:tracePt t="21172" x="6737350" y="3921125"/>
          <p14:tracePt t="21179" x="6718300" y="3921125"/>
          <p14:tracePt t="21187" x="6681788" y="3921125"/>
          <p14:tracePt t="21195" x="6645275" y="3921125"/>
          <p14:tracePt t="21203" x="6637338" y="3921125"/>
          <p14:tracePt t="21211" x="6591300" y="3921125"/>
          <p14:tracePt t="21220" x="6581775" y="3921125"/>
          <p14:tracePt t="21231" x="6554788" y="3921125"/>
          <p14:tracePt t="21236" x="6545263" y="3921125"/>
          <p14:tracePt t="21252" x="6545263" y="3930650"/>
          <p14:tracePt t="21501" x="6554788" y="3948113"/>
          <p14:tracePt t="21507" x="6581775" y="3967163"/>
          <p14:tracePt t="21515" x="6610350" y="3976688"/>
          <p14:tracePt t="21525" x="6654800" y="3994150"/>
          <p14:tracePt t="21532" x="6718300" y="4013200"/>
          <p14:tracePt t="21540" x="6773863" y="4030663"/>
          <p14:tracePt t="21548" x="6846888" y="4030663"/>
          <p14:tracePt t="21555" x="6873875" y="4040188"/>
          <p14:tracePt t="21564" x="6892925" y="4040188"/>
          <p14:tracePt t="21571" x="6910388" y="4040188"/>
          <p14:tracePt t="21637" x="6892925" y="4067175"/>
          <p14:tracePt t="21645" x="6810375" y="4086225"/>
          <p14:tracePt t="21651" x="6773863" y="4103688"/>
          <p14:tracePt t="21660" x="6727825" y="4113213"/>
          <p14:tracePt t="21667" x="6681788" y="4140200"/>
          <p14:tracePt t="21676" x="6654800" y="4149725"/>
          <p14:tracePt t="21683" x="6637338" y="4159250"/>
          <p14:tracePt t="21691" x="6618288" y="4159250"/>
          <p14:tracePt t="21699" x="6600825" y="4176713"/>
          <p14:tracePt t="21813" x="6591300" y="4176713"/>
          <p14:tracePt t="21835" x="6591300" y="4167188"/>
          <p14:tracePt t="21923" x="6564313" y="4159250"/>
          <p14:tracePt t="21931" x="6508750" y="4159250"/>
          <p14:tracePt t="21940" x="6454775" y="4159250"/>
          <p14:tracePt t="21948" x="6372225" y="4167188"/>
          <p14:tracePt t="21956" x="6318250" y="4167188"/>
          <p14:tracePt t="21964" x="6226175" y="4167188"/>
          <p14:tracePt t="21972" x="6135688" y="4167188"/>
          <p14:tracePt t="21980" x="6043613" y="4167188"/>
          <p14:tracePt t="21988" x="5972175" y="4167188"/>
          <p14:tracePt t="21996" x="5926138" y="4167188"/>
          <p14:tracePt t="22004" x="5899150" y="4167188"/>
          <p14:tracePt t="22012" x="5880100" y="4167188"/>
          <p14:tracePt t="22020" x="5853113" y="4159250"/>
          <p14:tracePt t="22029" x="5843588" y="4149725"/>
          <p14:tracePt t="22036" x="5834063" y="4140200"/>
          <p14:tracePt t="22052" x="5816600" y="4140200"/>
          <p14:tracePt t="22062" x="5807075" y="4130675"/>
          <p14:tracePt t="22068" x="5789613" y="4130675"/>
          <p14:tracePt t="22076" x="5761038" y="4122738"/>
          <p14:tracePt t="22084" x="5716588" y="4103688"/>
          <p14:tracePt t="22093" x="5661025" y="4103688"/>
          <p14:tracePt t="22100" x="5607050" y="4103688"/>
          <p14:tracePt t="22109" x="5534025" y="4103688"/>
          <p14:tracePt t="22116" x="5441950" y="4103688"/>
          <p14:tracePt t="22124" x="5351463" y="4103688"/>
          <p14:tracePt t="22132" x="5241925" y="4103688"/>
          <p14:tracePt t="22140" x="5114925" y="4103688"/>
          <p14:tracePt t="22148" x="5014913" y="4103688"/>
          <p14:tracePt t="22156" x="4922838" y="4122738"/>
          <p14:tracePt t="22164" x="4876800" y="4122738"/>
          <p14:tracePt t="22172" x="4868863" y="4122738"/>
          <p14:tracePt t="22180" x="4859338" y="4122738"/>
          <p14:tracePt t="22293" x="4849813" y="4122738"/>
          <p14:tracePt t="22380" x="4832350" y="4122738"/>
          <p14:tracePt t="22387" x="4822825" y="4122738"/>
          <p14:tracePt t="22395" x="4813300" y="4122738"/>
          <p14:tracePt t="22419" x="4803775" y="4122738"/>
          <p14:tracePt t="22725" x="4795838" y="4122738"/>
          <p14:tracePt t="22731" x="4740275" y="4122738"/>
          <p14:tracePt t="22739" x="4686300" y="4122738"/>
          <p14:tracePt t="22747" x="4630738" y="4122738"/>
          <p14:tracePt t="22755" x="4540250" y="4122738"/>
          <p14:tracePt t="22763" x="4413250" y="4122738"/>
          <p14:tracePt t="22771" x="4284663" y="4122738"/>
          <p14:tracePt t="22779" x="4194175" y="4122738"/>
          <p14:tracePt t="22787" x="4065588" y="4122738"/>
          <p14:tracePt t="22795" x="3956050" y="4122738"/>
          <p14:tracePt t="22803" x="3883025" y="4122738"/>
          <p14:tracePt t="22811" x="3810000" y="4122738"/>
          <p14:tracePt t="22820" x="3729038" y="4122738"/>
          <p14:tracePt t="22828" x="3636963" y="4130675"/>
          <p14:tracePt t="22835" x="3609975" y="4130675"/>
          <p14:tracePt t="22843" x="3563938" y="4130675"/>
          <p14:tracePt t="22851" x="3536950" y="4149725"/>
          <p14:tracePt t="22859" x="3519488" y="4149725"/>
          <p14:tracePt t="22867" x="3490913" y="4149725"/>
          <p14:tracePt t="22878" x="3463925" y="4149725"/>
          <p14:tracePt t="22883" x="3419475" y="4149725"/>
          <p14:tracePt t="22891" x="3390900" y="4149725"/>
          <p14:tracePt t="22899" x="3363913" y="4149725"/>
          <p14:tracePt t="22908" x="3336925" y="4149725"/>
          <p14:tracePt t="22915" x="3317875" y="4149725"/>
          <p14:tracePt t="22923" x="3290888" y="4149725"/>
          <p14:tracePt t="22932" x="3263900" y="4149725"/>
          <p14:tracePt t="22940" x="3254375" y="4149725"/>
          <p14:tracePt t="22947" x="3244850" y="4140200"/>
          <p14:tracePt t="22972" x="3236913" y="4140200"/>
          <p14:tracePt t="23037" x="3227388" y="4140200"/>
          <p14:tracePt t="23044" x="3200400" y="4140200"/>
          <p14:tracePt t="23052" x="3190875" y="4140200"/>
          <p14:tracePt t="23060" x="3181350" y="4140200"/>
          <p14:tracePt t="23068" x="3171825" y="4140200"/>
          <p14:tracePt t="23116" x="3163888" y="4140200"/>
          <p14:tracePt t="23205" x="3144838" y="4140200"/>
          <p14:tracePt t="23212" x="3090863" y="4130675"/>
          <p14:tracePt t="23220" x="3054350" y="4113213"/>
          <p14:tracePt t="23232" x="3017838" y="4103688"/>
          <p14:tracePt t="23236" x="2990850" y="4094163"/>
          <p14:tracePt t="23248" x="2944813" y="4076700"/>
          <p14:tracePt t="23252" x="2917825" y="4057650"/>
          <p14:tracePt t="23263" x="2898775" y="4049713"/>
          <p14:tracePt t="23268" x="2862263" y="4040188"/>
          <p14:tracePt t="23277" x="2852738" y="4040188"/>
          <p14:tracePt t="23299" x="2844800" y="4030663"/>
          <p14:tracePt t="23380" x="2844800" y="4021138"/>
          <p14:tracePt t="23396" x="2844800" y="4013200"/>
          <p14:tracePt t="23413" x="2844800" y="4003675"/>
          <p14:tracePt t="23420" x="2844800" y="3984625"/>
          <p14:tracePt t="23436" x="2844800" y="3976688"/>
          <p14:tracePt t="23517" x="2825750" y="3967163"/>
          <p14:tracePt t="23524" x="2817813" y="3967163"/>
          <p14:tracePt t="23532" x="2808288" y="3967163"/>
          <p14:tracePt t="23541" x="2798763" y="3967163"/>
          <p14:tracePt t="23549" x="2771775" y="3967163"/>
          <p14:tracePt t="23556" x="2762250" y="3967163"/>
          <p14:tracePt t="23579" x="2744788" y="3967163"/>
          <p14:tracePt t="23661" x="2735263" y="3967163"/>
          <p14:tracePt t="23668" x="2725738" y="3967163"/>
          <p14:tracePt t="23676" x="2716213" y="3967163"/>
          <p14:tracePt t="23685" x="2698750" y="3967163"/>
          <p14:tracePt t="23694" x="2698750" y="3957638"/>
          <p14:tracePt t="23700" x="2689225" y="3957638"/>
          <p14:tracePt t="23716" x="2671763" y="3948113"/>
          <p14:tracePt t="23724" x="2662238" y="3940175"/>
          <p14:tracePt t="23885" x="2652713" y="3930650"/>
          <p14:tracePt t="23893" x="2652713" y="3921125"/>
          <p14:tracePt t="23911" x="2652713" y="3903663"/>
          <p14:tracePt t="23917" x="2652713" y="3894138"/>
          <p14:tracePt t="23925" x="2662238" y="3894138"/>
          <p14:tracePt t="23940" x="2662238" y="3884613"/>
          <p14:tracePt t="23956" x="2671763" y="3867150"/>
          <p14:tracePt t="23997" x="2679700" y="3848100"/>
          <p14:tracePt t="24004" x="2698750" y="3830638"/>
          <p14:tracePt t="24013" x="2716213" y="3803650"/>
          <p14:tracePt t="24021" x="2735263" y="3794125"/>
          <p14:tracePt t="24029" x="2781300" y="3775075"/>
          <p14:tracePt t="24036" x="2825750" y="3738563"/>
          <p14:tracePt t="24046" x="2852738" y="3721100"/>
          <p14:tracePt t="24052" x="2935288" y="3684588"/>
          <p14:tracePt t="24061" x="2998788" y="3629025"/>
          <p14:tracePt t="24068" x="3044825" y="3592513"/>
          <p14:tracePt t="24076" x="3127375" y="3538538"/>
          <p14:tracePt t="24083" x="3190875" y="3482975"/>
          <p14:tracePt t="24091" x="3263900" y="3419475"/>
          <p14:tracePt t="24099" x="3309938" y="3375025"/>
          <p14:tracePt t="24107" x="3354388" y="3319463"/>
          <p14:tracePt t="24115" x="3400425" y="3255963"/>
          <p14:tracePt t="24123" x="3463925" y="3173413"/>
          <p14:tracePt t="24131" x="3500438" y="3109913"/>
          <p14:tracePt t="24139" x="3556000" y="3027363"/>
          <p14:tracePt t="24147" x="3582988" y="2963863"/>
          <p14:tracePt t="24155" x="3636963" y="2900363"/>
          <p14:tracePt t="24163" x="3692525" y="2800350"/>
          <p14:tracePt t="24171" x="3738563" y="2717800"/>
          <p14:tracePt t="24179" x="3792538" y="2635250"/>
          <p14:tracePt t="24188" x="3802063" y="2562225"/>
          <p14:tracePt t="24195" x="3856038" y="2462213"/>
          <p14:tracePt t="24204" x="3911600" y="2379663"/>
          <p14:tracePt t="24212" x="3938588" y="2298700"/>
          <p14:tracePt t="24220" x="3992563" y="2233613"/>
          <p14:tracePt t="24228" x="4048125" y="2152650"/>
          <p14:tracePt t="24236" x="4065588" y="2106613"/>
          <p14:tracePt t="24245" x="4121150" y="2024063"/>
          <p14:tracePt t="24252" x="4175125" y="1943100"/>
          <p14:tracePt t="24262" x="4238625" y="1824038"/>
          <p14:tracePt t="24268" x="4275138" y="1731963"/>
          <p14:tracePt t="24276" x="4340225" y="1631950"/>
          <p14:tracePt t="24283" x="4394200" y="1550988"/>
          <p14:tracePt t="24292" x="4467225" y="1431925"/>
          <p14:tracePt t="24300" x="4494213" y="1331913"/>
          <p14:tracePt t="24309" x="4549775" y="1222375"/>
          <p14:tracePt t="24315" x="4594225" y="1085850"/>
          <p14:tracePt t="24324" x="4622800" y="976313"/>
          <p14:tracePt t="24332" x="4667250" y="839788"/>
          <p14:tracePt t="24340" x="4695825" y="730250"/>
          <p14:tracePt t="25877" x="5268913" y="628650"/>
          <p14:tracePt t="25884" x="5297488" y="730250"/>
          <p14:tracePt t="25893" x="5341938" y="820738"/>
          <p14:tracePt t="25900" x="5360988" y="866775"/>
          <p14:tracePt t="25909" x="5405438" y="966788"/>
          <p14:tracePt t="25916" x="5405438" y="1020763"/>
          <p14:tracePt t="25924" x="5405438" y="1112838"/>
          <p14:tracePt t="25932" x="5414963" y="1176338"/>
          <p14:tracePt t="25940" x="5414963" y="1231900"/>
          <p14:tracePt t="25948" x="5414963" y="1303338"/>
          <p14:tracePt t="25956" x="5414963" y="1395413"/>
          <p14:tracePt t="25964" x="5414963" y="1504950"/>
          <p14:tracePt t="25972" x="5397500" y="1604963"/>
          <p14:tracePt t="25980" x="5368925" y="1677988"/>
          <p14:tracePt t="25988" x="5341938" y="1778000"/>
          <p14:tracePt t="25996" x="5324475" y="1860550"/>
          <p14:tracePt t="26004" x="5305425" y="1933575"/>
          <p14:tracePt t="26012" x="5260975" y="2052638"/>
          <p14:tracePt t="26020" x="5251450" y="2106613"/>
          <p14:tracePt t="26028" x="5241925" y="2189163"/>
          <p14:tracePt t="26036" x="5195888" y="2262188"/>
          <p14:tracePt t="26045" x="5187950" y="2362200"/>
          <p14:tracePt t="26052" x="5168900" y="2435225"/>
          <p14:tracePt t="26062" x="5132388" y="2517775"/>
          <p14:tracePt t="26067" x="5132388" y="2589213"/>
          <p14:tracePt t="26076" x="5122863" y="2654300"/>
          <p14:tracePt t="26083" x="5105400" y="2708275"/>
          <p14:tracePt t="26092" x="5105400" y="2817813"/>
          <p14:tracePt t="26100" x="5086350" y="2881313"/>
          <p14:tracePt t="26110" x="5068888" y="2954338"/>
          <p14:tracePt t="26116" x="5068888" y="3046413"/>
          <p14:tracePt t="26126" x="5068888" y="3127375"/>
          <p14:tracePt t="26132" x="5068888" y="3200400"/>
          <p14:tracePt t="26148" x="5068888" y="3309938"/>
          <p14:tracePt t="26156" x="5068888" y="3382963"/>
          <p14:tracePt t="26164" x="5068888" y="3419475"/>
          <p14:tracePt t="26172" x="5068888" y="3455988"/>
          <p14:tracePt t="26180" x="5068888" y="3482975"/>
          <p14:tracePt t="26188" x="5068888" y="3511550"/>
          <p14:tracePt t="26196" x="5068888" y="3529013"/>
          <p14:tracePt t="26204" x="5068888" y="3556000"/>
          <p14:tracePt t="26212" x="5059363" y="3575050"/>
          <p14:tracePt t="26220" x="5059363" y="3621088"/>
          <p14:tracePt t="26228" x="5022850" y="3694113"/>
          <p14:tracePt t="26236" x="5014913" y="3730625"/>
          <p14:tracePt t="26244" x="5005388" y="3811588"/>
          <p14:tracePt t="26252" x="4959350" y="3903663"/>
          <p14:tracePt t="26262" x="4949825" y="4003675"/>
          <p14:tracePt t="26268" x="4922838" y="4076700"/>
          <p14:tracePt t="26277" x="4895850" y="4176713"/>
          <p14:tracePt t="26283" x="4868863" y="4259263"/>
          <p14:tracePt t="26292" x="4849813" y="4332288"/>
          <p14:tracePt t="26300" x="4849813" y="4405313"/>
          <p14:tracePt t="26309" x="4832350" y="4468813"/>
          <p14:tracePt t="26316" x="4832350" y="4522788"/>
          <p14:tracePt t="26324" x="4832350" y="4578350"/>
          <p14:tracePt t="26332" x="4832350" y="4624388"/>
          <p14:tracePt t="26340" x="4832350" y="4660900"/>
          <p14:tracePt t="26348" x="4832350" y="4687888"/>
          <p14:tracePt t="26356" x="4832350" y="4724400"/>
          <p14:tracePt t="26364" x="4832350" y="4732338"/>
          <p14:tracePt t="26372" x="4822825" y="4751388"/>
          <p14:tracePt t="26380" x="4822825" y="4760913"/>
          <p14:tracePt t="26388" x="4813300" y="4778375"/>
          <p14:tracePt t="26396" x="4813300" y="4797425"/>
          <p14:tracePt t="26404" x="4803775" y="4805363"/>
          <p14:tracePt t="26412" x="4803775" y="4814888"/>
          <p14:tracePt t="26420" x="4786313" y="4841875"/>
          <p14:tracePt t="26428" x="4776788" y="4851400"/>
          <p14:tracePt t="26436" x="4767263" y="4860925"/>
          <p14:tracePt t="26445" x="4740275" y="4887913"/>
          <p14:tracePt t="26452" x="4722813" y="4914900"/>
          <p14:tracePt t="26462" x="4713288" y="4924425"/>
          <p14:tracePt t="26468" x="4686300" y="4960938"/>
          <p14:tracePt t="26477" x="4676775" y="4970463"/>
          <p14:tracePt t="26484" x="4649788" y="4997450"/>
          <p14:tracePt t="26492" x="4640263" y="5006975"/>
          <p14:tracePt t="26500" x="4630738" y="5033963"/>
          <p14:tracePt t="26509" x="4622800" y="5043488"/>
          <p14:tracePt t="26516" x="4622800" y="5060950"/>
          <p14:tracePt t="26525" x="4603750" y="5097463"/>
          <p14:tracePt t="26532" x="4603750" y="5116513"/>
          <p14:tracePt t="26540" x="4594225" y="5133975"/>
          <p14:tracePt t="26548" x="4594225" y="5160963"/>
          <p14:tracePt t="26556" x="4594225" y="5180013"/>
          <p14:tracePt t="26564" x="4594225" y="5207000"/>
          <p14:tracePt t="26572" x="4586288" y="5233988"/>
          <p14:tracePt t="26580" x="4586288" y="5253038"/>
          <p14:tracePt t="26588" x="4586288" y="5262563"/>
          <p14:tracePt t="26596" x="4576763" y="5280025"/>
          <p14:tracePt t="26653" x="4576763" y="5299075"/>
          <p14:tracePt t="26669" x="4576763" y="5307013"/>
          <p14:tracePt t="26685" x="4576763" y="5316538"/>
          <p14:tracePt t="26693" x="4567238" y="5326063"/>
          <p14:tracePt t="26701" x="4557713" y="5326063"/>
          <p14:tracePt t="26716" x="4557713" y="5335588"/>
          <p14:tracePt t="26726" x="4549775" y="5343525"/>
          <p14:tracePt t="26732" x="4540250" y="5353050"/>
          <p14:tracePt t="26740" x="4513263" y="5389563"/>
          <p14:tracePt t="26748" x="4503738" y="5399088"/>
          <p14:tracePt t="26756" x="4494213" y="5435600"/>
          <p14:tracePt t="26764" x="4494213" y="5445125"/>
          <p14:tracePt t="26772" x="4476750" y="5472113"/>
          <p14:tracePt t="26780" x="4476750" y="5499100"/>
          <p14:tracePt t="26788" x="4476750" y="5518150"/>
          <p14:tracePt t="26796" x="4476750" y="5526088"/>
          <p14:tracePt t="26804" x="4476750" y="5545138"/>
          <p14:tracePt t="26820" x="4476750" y="5562600"/>
          <p14:tracePt t="26860" x="4476750" y="5572125"/>
          <p14:tracePt t="26892" x="4494213" y="5572125"/>
          <p14:tracePt t="27021" x="4484688" y="5581650"/>
          <p14:tracePt t="27028" x="4457700" y="5589588"/>
          <p14:tracePt t="27046" x="4430713" y="5589588"/>
          <p14:tracePt t="27052" x="4413250" y="5589588"/>
          <p14:tracePt t="27066" x="4394200" y="5589588"/>
          <p14:tracePt t="27068" x="4376738" y="5589588"/>
          <p14:tracePt t="27078" x="4348163" y="5589588"/>
          <p14:tracePt t="27084" x="4330700" y="5589588"/>
          <p14:tracePt t="27092" x="4303713" y="5589588"/>
          <p14:tracePt t="27100" x="4284663" y="5589588"/>
          <p14:tracePt t="27108" x="4267200" y="5589588"/>
          <p14:tracePt t="27116" x="4230688" y="5581650"/>
          <p14:tracePt t="27125" x="4230688" y="5572125"/>
          <p14:tracePt t="27132" x="4221163" y="5554663"/>
          <p14:tracePt t="27140" x="4211638" y="5526088"/>
          <p14:tracePt t="27148" x="4194175" y="5508625"/>
          <p14:tracePt t="27156" x="4184650" y="5462588"/>
          <p14:tracePt t="27163" x="4157663" y="5408613"/>
          <p14:tracePt t="27172" x="4157663" y="5399088"/>
          <p14:tracePt t="27179" x="4138613" y="5372100"/>
          <p14:tracePt t="27195" x="4138613" y="5353050"/>
          <p14:tracePt t="27204" x="4138613" y="5335588"/>
          <p14:tracePt t="27220" x="4138613" y="5316538"/>
          <p14:tracePt t="27228" x="4138613" y="5307013"/>
          <p14:tracePt t="27236" x="4138613" y="5289550"/>
          <p14:tracePt t="27260" x="4138613" y="5280025"/>
          <p14:tracePt t="27268" x="4138613" y="5270500"/>
          <p14:tracePt t="27278" x="4138613" y="5253038"/>
          <p14:tracePt t="27284" x="4157663" y="5233988"/>
          <p14:tracePt t="27292" x="4184650" y="5226050"/>
          <p14:tracePt t="27300" x="4238625" y="5216525"/>
          <p14:tracePt t="27309" x="4303713" y="5189538"/>
          <p14:tracePt t="27316" x="4357688" y="5189538"/>
          <p14:tracePt t="27325" x="4430713" y="5170488"/>
          <p14:tracePt t="27332" x="4513263" y="5170488"/>
          <p14:tracePt t="27340" x="4549775" y="5170488"/>
          <p14:tracePt t="27348" x="4586288" y="5170488"/>
          <p14:tracePt t="27356" x="4603750" y="5170488"/>
          <p14:tracePt t="27364" x="4640263" y="5170488"/>
          <p14:tracePt t="27396" x="4649788" y="5170488"/>
          <p14:tracePt t="27419" x="4649788" y="5180013"/>
          <p14:tracePt t="27427" x="4649788" y="5216525"/>
          <p14:tracePt t="27435" x="4649788" y="5233988"/>
          <p14:tracePt t="27443" x="4649788" y="5262563"/>
          <p14:tracePt t="27451" x="4649788" y="5280025"/>
          <p14:tracePt t="27459" x="4649788" y="5307013"/>
          <p14:tracePt t="27467" x="4649788" y="5353050"/>
          <p14:tracePt t="27476" x="4649788" y="5380038"/>
          <p14:tracePt t="27483" x="4649788" y="5408613"/>
          <p14:tracePt t="27493" x="4640263" y="5416550"/>
          <p14:tracePt t="27499" x="4640263" y="5426075"/>
          <p14:tracePt t="27587" x="4630738" y="5435600"/>
          <p14:tracePt t="27604" x="4613275" y="5435600"/>
          <p14:tracePt t="27612" x="4603750" y="5445125"/>
          <p14:tracePt t="27628" x="4594225" y="5453063"/>
          <p14:tracePt t="27636" x="4576763" y="5462588"/>
          <p14:tracePt t="27652" x="4567238" y="5462588"/>
          <p14:tracePt t="27677" x="4557713" y="5462588"/>
          <p14:tracePt t="27684" x="4549775" y="5472113"/>
          <p14:tracePt t="27692" x="4540250" y="5489575"/>
          <p14:tracePt t="27716" x="4530725" y="5508625"/>
          <p14:tracePt t="27725" x="4521200" y="5518150"/>
          <p14:tracePt t="27740" x="4521200" y="5526088"/>
          <p14:tracePt t="27901" x="4521200" y="5545138"/>
          <p14:tracePt t="27915" x="4513263" y="5562600"/>
          <p14:tracePt t="27924" x="4503738" y="5572125"/>
          <p14:tracePt t="27931" x="4494213" y="5572125"/>
          <p14:tracePt t="28355" x="4484688" y="5572125"/>
          <p14:tracePt t="28485" x="4484688" y="5562600"/>
          <p14:tracePt t="28509" x="4484688" y="5554663"/>
          <p14:tracePt t="29779" x="4484688" y="5526088"/>
          <p14:tracePt t="29787" x="4530725" y="5481638"/>
          <p14:tracePt t="29795" x="4567238" y="5435600"/>
          <p14:tracePt t="29803" x="4594225" y="5389563"/>
          <p14:tracePt t="29811" x="4622800" y="5343525"/>
          <p14:tracePt t="29819" x="4640263" y="5299075"/>
          <p14:tracePt t="29827" x="4667250" y="5233988"/>
          <p14:tracePt t="29835" x="4676775" y="5170488"/>
          <p14:tracePt t="29843" x="4703763" y="5080000"/>
          <p14:tracePt t="29851" x="4730750" y="4979988"/>
          <p14:tracePt t="29860" x="4730750" y="4870450"/>
          <p14:tracePt t="29867" x="4749800" y="4760913"/>
          <p14:tracePt t="29877" x="4776788" y="4632325"/>
          <p14:tracePt t="29894" x="4803775" y="4368800"/>
          <p14:tracePt t="29901" x="4803775" y="4213225"/>
          <p14:tracePt t="29910" x="4822825" y="4057650"/>
          <p14:tracePt t="29916" x="4868863" y="3875088"/>
          <p14:tracePt t="29927" x="4886325" y="3711575"/>
          <p14:tracePt t="29933" x="4932363" y="3548063"/>
          <p14:tracePt t="29941" x="4959350" y="3382963"/>
          <p14:tracePt t="29948" x="5005388" y="3228975"/>
          <p14:tracePt t="29956" x="5032375" y="3063875"/>
          <p14:tracePt t="29964" x="5095875" y="2917825"/>
          <p14:tracePt t="29972" x="5159375" y="2727325"/>
          <p14:tracePt t="29979" x="5187950" y="2571750"/>
          <p14:tracePt t="29987" x="5251450" y="2389188"/>
          <p14:tracePt t="29995" x="5305425" y="2233613"/>
          <p14:tracePt t="30003" x="5341938" y="2089150"/>
          <p14:tracePt t="30011" x="5387975" y="1951038"/>
          <p14:tracePt t="30019" x="5414963" y="1841500"/>
          <p14:tracePt t="30027" x="5451475" y="1741488"/>
          <p14:tracePt t="30035" x="5478463" y="1631950"/>
          <p14:tracePt t="30043" x="5497513" y="1541463"/>
          <p14:tracePt t="30051" x="5524500" y="1458913"/>
          <p14:tracePt t="30060" x="5534025" y="1376363"/>
          <p14:tracePt t="30067" x="5551488" y="1303338"/>
          <p14:tracePt t="30077" x="5551488" y="1276350"/>
          <p14:tracePt t="30084" x="5551488" y="1231900"/>
          <p14:tracePt t="30092" x="5561013" y="1203325"/>
          <p14:tracePt t="30099" x="5561013" y="1185863"/>
          <p14:tracePt t="30108" x="5561013" y="1166813"/>
          <p14:tracePt t="30116" x="5561013" y="1139825"/>
          <p14:tracePt t="30124" x="5570538" y="1122363"/>
          <p14:tracePt t="30131" x="5570538" y="1112838"/>
          <p14:tracePt t="30140" x="5570538" y="1085850"/>
          <p14:tracePt t="30148" x="5570538" y="1057275"/>
          <p14:tracePt t="30156" x="5588000" y="1039813"/>
          <p14:tracePt t="30164" x="5588000" y="1020763"/>
          <p14:tracePt t="30172" x="5588000" y="993775"/>
          <p14:tracePt t="30180" x="5597525" y="976313"/>
          <p14:tracePt t="30188" x="5597525" y="947738"/>
          <p14:tracePt t="30195" x="5597525" y="939800"/>
          <p14:tracePt t="30204" x="5607050" y="911225"/>
          <p14:tracePt t="30211" x="5624513" y="874713"/>
          <p14:tracePt t="30228" x="5624513" y="847725"/>
          <p14:tracePt t="30236" x="5634038" y="830263"/>
          <p14:tracePt t="30244" x="5643563" y="803275"/>
          <p14:tracePt t="30252" x="5643563" y="793750"/>
          <p14:tracePt t="30260" x="5653088" y="766763"/>
          <p14:tracePt t="30268" x="5670550" y="747713"/>
          <p14:tracePt t="30277" x="5680075" y="720725"/>
          <p14:tracePt t="30284" x="5707063" y="657225"/>
          <p14:tracePt t="30291" x="5724525" y="628650"/>
          <p14:tracePt t="34429" x="5716588" y="730250"/>
          <p14:tracePt t="34436" x="5707063" y="757238"/>
          <p14:tracePt t="34444" x="5670550" y="820738"/>
          <p14:tracePt t="34453" x="5643563" y="893763"/>
          <p14:tracePt t="34463" x="5597525" y="1012825"/>
          <p14:tracePt t="34468" x="5570538" y="1122363"/>
          <p14:tracePt t="34476" x="5543550" y="1222375"/>
          <p14:tracePt t="34484" x="5514975" y="1368425"/>
          <p14:tracePt t="34493" x="5470525" y="1504950"/>
          <p14:tracePt t="34500" x="5461000" y="1614488"/>
          <p14:tracePt t="34508" x="5441950" y="1778000"/>
          <p14:tracePt t="34515" x="5424488" y="1924050"/>
          <p14:tracePt t="34525" x="5424488" y="2070100"/>
          <p14:tracePt t="34532" x="5424488" y="2233613"/>
          <p14:tracePt t="34540" x="5424488" y="2362200"/>
          <p14:tracePt t="34548" x="5424488" y="2489200"/>
          <p14:tracePt t="34556" x="5424488" y="2635250"/>
          <p14:tracePt t="34564" x="5424488" y="2763838"/>
          <p14:tracePt t="34571" x="5424488" y="2927350"/>
          <p14:tracePt t="34580" x="5424488" y="3054350"/>
          <p14:tracePt t="34588" x="5424488" y="3192463"/>
          <p14:tracePt t="34596" x="5461000" y="3328988"/>
          <p14:tracePt t="34603" x="5507038" y="3446463"/>
          <p14:tracePt t="34611" x="5534025" y="3538538"/>
          <p14:tracePt t="34620" x="5570538" y="3602038"/>
          <p14:tracePt t="34627" x="5597525" y="3665538"/>
          <p14:tracePt t="34636" x="5607050" y="3711575"/>
          <p14:tracePt t="34643" x="5616575" y="3767138"/>
          <p14:tracePt t="34652" x="5643563" y="3794125"/>
          <p14:tracePt t="34660" x="5661025" y="3830638"/>
          <p14:tracePt t="34667" x="5670550" y="3848100"/>
          <p14:tracePt t="34677" x="5680075" y="3867150"/>
          <p14:tracePt t="34683" x="5680075" y="3875088"/>
          <p14:tracePt t="34692" x="5697538" y="3894138"/>
          <p14:tracePt t="34707" x="5707063" y="3903663"/>
          <p14:tracePt t="34715" x="5707063" y="3921125"/>
          <p14:tracePt t="34724" x="5707063" y="3967163"/>
          <p14:tracePt t="34731" x="5716588" y="4021138"/>
          <p14:tracePt t="34740" x="5724525" y="4094163"/>
          <p14:tracePt t="34747" x="5770563" y="4195763"/>
          <p14:tracePt t="34755" x="5797550" y="4276725"/>
          <p14:tracePt t="34763" x="5853113" y="4359275"/>
          <p14:tracePt t="34771" x="5889625" y="4422775"/>
          <p14:tracePt t="34779" x="5943600" y="4486275"/>
          <p14:tracePt t="34788" x="6007100" y="4551363"/>
          <p14:tracePt t="34795" x="6035675" y="4568825"/>
          <p14:tracePt t="34804" x="6099175" y="4595813"/>
          <p14:tracePt t="34812" x="6135688" y="4605338"/>
          <p14:tracePt t="34820" x="6181725" y="4632325"/>
          <p14:tracePt t="34827" x="6199188" y="4632325"/>
          <p14:tracePt t="34836" x="6245225" y="4641850"/>
          <p14:tracePt t="34844" x="6254750" y="4651375"/>
          <p14:tracePt t="34949" x="6254750" y="4660900"/>
          <p14:tracePt t="34957" x="6254750" y="4678363"/>
          <p14:tracePt t="34965" x="6254750" y="4697413"/>
          <p14:tracePt t="34973" x="6254750" y="4705350"/>
          <p14:tracePt t="34980" x="6254750" y="4724400"/>
          <p14:tracePt t="34988" x="6254750" y="4732338"/>
          <p14:tracePt t="35004" x="6254750" y="4760913"/>
          <p14:tracePt t="35012" x="6254750" y="4768850"/>
          <p14:tracePt t="35020" x="6245225" y="4787900"/>
          <p14:tracePt t="35036" x="6245225" y="4814888"/>
          <p14:tracePt t="35045" x="6226175" y="4833938"/>
          <p14:tracePt t="35052" x="6218238" y="4870450"/>
          <p14:tracePt t="35061" x="6181725" y="4914900"/>
          <p14:tracePt t="35068" x="6126163" y="4960938"/>
          <p14:tracePt t="35079" x="6108700" y="4987925"/>
          <p14:tracePt t="35084" x="6089650" y="5016500"/>
          <p14:tracePt t="35092" x="6062663" y="5043488"/>
          <p14:tracePt t="35100" x="6043613" y="5053013"/>
          <p14:tracePt t="35109" x="6007100" y="5089525"/>
          <p14:tracePt t="35116" x="5989638" y="5097463"/>
          <p14:tracePt t="35125" x="5972175" y="5106988"/>
          <p14:tracePt t="35132" x="5943600" y="5116513"/>
          <p14:tracePt t="35144" x="5907088" y="5133975"/>
          <p14:tracePt t="35148" x="5889625" y="5143500"/>
          <p14:tracePt t="35156" x="5862638" y="5153025"/>
          <p14:tracePt t="35164" x="5834063" y="5153025"/>
          <p14:tracePt t="35172" x="5816600" y="5160963"/>
          <p14:tracePt t="35180" x="5789613" y="5160963"/>
          <p14:tracePt t="35188" x="5780088" y="5160963"/>
          <p14:tracePt t="35195" x="5770563" y="5160963"/>
          <p14:tracePt t="35269" x="5761038" y="5160963"/>
          <p14:tracePt t="35277" x="5761038" y="5133975"/>
          <p14:tracePt t="35285" x="5761038" y="5106988"/>
          <p14:tracePt t="35293" x="5761038" y="5089525"/>
          <p14:tracePt t="35300" x="5780088" y="5070475"/>
          <p14:tracePt t="35308" x="5789613" y="5053013"/>
          <p14:tracePt t="35316" x="5797550" y="5033963"/>
          <p14:tracePt t="35325" x="5807075" y="5024438"/>
          <p14:tracePt t="35332" x="5807075" y="5016500"/>
          <p14:tracePt t="35343" x="5816600" y="5006975"/>
          <p14:tracePt t="35348" x="5826125" y="5006975"/>
          <p14:tracePt t="35356" x="5843588" y="5006975"/>
          <p14:tracePt t="35364" x="5880100" y="5006975"/>
          <p14:tracePt t="35372" x="5926138" y="5006975"/>
          <p14:tracePt t="35380" x="5989638" y="5006975"/>
          <p14:tracePt t="35388" x="6043613" y="5006975"/>
          <p14:tracePt t="35396" x="6145213" y="5053013"/>
          <p14:tracePt t="35404" x="6189663" y="5089525"/>
          <p14:tracePt t="35413" x="6291263" y="5153025"/>
          <p14:tracePt t="35420" x="6345238" y="5189538"/>
          <p14:tracePt t="35428" x="6391275" y="5216525"/>
          <p14:tracePt t="35436" x="6418263" y="5243513"/>
          <p14:tracePt t="35445" x="6418263" y="5262563"/>
          <p14:tracePt t="35452" x="6427788" y="5289550"/>
          <p14:tracePt t="35462" x="6435725" y="5307013"/>
          <p14:tracePt t="35468" x="6445250" y="5353050"/>
          <p14:tracePt t="35478" x="6472238" y="5380038"/>
          <p14:tracePt t="35484" x="6481763" y="5399088"/>
          <p14:tracePt t="35493" x="6491288" y="5416550"/>
          <p14:tracePt t="35500" x="6527800" y="5472113"/>
          <p14:tracePt t="35508" x="6527800" y="5489575"/>
          <p14:tracePt t="35516" x="6537325" y="5508625"/>
          <p14:tracePt t="35524" x="6537325" y="5545138"/>
          <p14:tracePt t="35532" x="6537325" y="5562600"/>
          <p14:tracePt t="35541" x="6537325" y="5599113"/>
          <p14:tracePt t="35548" x="6537325" y="5608638"/>
          <p14:tracePt t="35556" x="6537325" y="5645150"/>
          <p14:tracePt t="35564" x="6527800" y="5681663"/>
          <p14:tracePt t="35571" x="6508750" y="5718175"/>
          <p14:tracePt t="35580" x="6500813" y="5754688"/>
          <p14:tracePt t="35588" x="6445250" y="5827713"/>
          <p14:tracePt t="35595" x="6435725" y="5864225"/>
          <p14:tracePt t="35604" x="6408738" y="5900738"/>
          <p14:tracePt t="35612" x="6391275" y="5918200"/>
          <p14:tracePt t="35620" x="6354763" y="5946775"/>
          <p14:tracePt t="35627" x="6335713" y="5964238"/>
          <p14:tracePt t="35636" x="6308725" y="5983288"/>
          <p14:tracePt t="35644" x="6245225" y="6000750"/>
          <p14:tracePt t="35652" x="6235700" y="6000750"/>
          <p14:tracePt t="35660" x="6218238" y="6000750"/>
          <p14:tracePt t="35668" x="6172200" y="6000750"/>
          <p14:tracePt t="35677" x="6162675" y="6000750"/>
          <p14:tracePt t="35684" x="6145213" y="6000750"/>
          <p14:tracePt t="35694" x="6116638" y="5983288"/>
          <p14:tracePt t="35699" x="6108700" y="5964238"/>
          <p14:tracePt t="35708" x="6099175" y="5900738"/>
          <p14:tracePt t="35716" x="6080125" y="5845175"/>
          <p14:tracePt t="35724" x="6062663" y="5781675"/>
          <p14:tracePt t="35732" x="6062663" y="5727700"/>
          <p14:tracePt t="35741" x="6043613" y="5662613"/>
          <p14:tracePt t="35748" x="6043613" y="5589588"/>
          <p14:tracePt t="35756" x="6035675" y="5554663"/>
          <p14:tracePt t="35764" x="6035675" y="5508625"/>
          <p14:tracePt t="35772" x="6035675" y="5499100"/>
          <p14:tracePt t="35779" x="6035675" y="5472113"/>
          <p14:tracePt t="35788" x="6035675" y="5435600"/>
          <p14:tracePt t="35795" x="6035675" y="5416550"/>
          <p14:tracePt t="35804" x="6035675" y="5408613"/>
          <p14:tracePt t="35811" x="6035675" y="5389563"/>
          <p14:tracePt t="35819" x="6035675" y="5372100"/>
          <p14:tracePt t="35827" x="6072188" y="5353050"/>
          <p14:tracePt t="35835" x="6126163" y="5353050"/>
          <p14:tracePt t="35844" x="6199188" y="5326063"/>
          <p14:tracePt t="35852" x="6308725" y="5326063"/>
          <p14:tracePt t="35860" x="6418263" y="5326063"/>
          <p14:tracePt t="35868" x="6491288" y="5326063"/>
          <p14:tracePt t="35876" x="6573838" y="5326063"/>
          <p14:tracePt t="35884" x="6645275" y="5343525"/>
          <p14:tracePt t="35893" x="6710363" y="5353050"/>
          <p14:tracePt t="35900" x="6773863" y="5380038"/>
          <p14:tracePt t="35907" x="6827838" y="5389563"/>
          <p14:tracePt t="35916" x="6892925" y="5416550"/>
          <p14:tracePt t="35925" x="6937375" y="5445125"/>
          <p14:tracePt t="35931" x="6946900" y="5445125"/>
          <p14:tracePt t="35941" x="6983413" y="5462588"/>
          <p14:tracePt t="35948" x="6992938" y="5489575"/>
          <p14:tracePt t="35956" x="7000875" y="5489575"/>
          <p14:tracePt t="35964" x="7010400" y="5526088"/>
          <p14:tracePt t="35972" x="7019925" y="5535613"/>
          <p14:tracePt t="35979" x="7019925" y="5562600"/>
          <p14:tracePt t="35987" x="7019925" y="5581650"/>
          <p14:tracePt t="35995" x="7019925" y="5626100"/>
          <p14:tracePt t="36003" x="7000875" y="5654675"/>
          <p14:tracePt t="36012" x="6973888" y="5699125"/>
          <p14:tracePt t="36019" x="6937375" y="5745163"/>
          <p14:tracePt t="36027" x="6883400" y="5791200"/>
          <p14:tracePt t="36035" x="6837363" y="5864225"/>
          <p14:tracePt t="36043" x="6783388" y="5910263"/>
          <p14:tracePt t="36051" x="6746875" y="5954713"/>
          <p14:tracePt t="36060" x="6710363" y="6010275"/>
          <p14:tracePt t="36067" x="6664325" y="6054725"/>
          <p14:tracePt t="36076" x="6645275" y="6073775"/>
          <p14:tracePt t="36083" x="6610350" y="6110288"/>
          <p14:tracePt t="36093" x="6591300" y="6127750"/>
          <p14:tracePt t="36099" x="6564313" y="6137275"/>
          <p14:tracePt t="36111" x="6554788" y="6146800"/>
          <p14:tracePt t="36115" x="6545263" y="6146800"/>
          <p14:tracePt t="36171" x="6527800" y="6146800"/>
          <p14:tracePt t="36180" x="6508750" y="6137275"/>
          <p14:tracePt t="36188" x="6491288" y="6100763"/>
          <p14:tracePt t="36195" x="6454775" y="6046788"/>
          <p14:tracePt t="36203" x="6427788" y="5991225"/>
          <p14:tracePt t="36211" x="6399213" y="5910263"/>
          <p14:tracePt t="36220" x="6372225" y="5827713"/>
          <p14:tracePt t="36228" x="6362700" y="5791200"/>
          <p14:tracePt t="36235" x="6345238" y="5745163"/>
          <p14:tracePt t="36244" x="6318250" y="5699125"/>
          <p14:tracePt t="36251" x="6308725" y="5662613"/>
          <p14:tracePt t="36260" x="6291263" y="5635625"/>
          <p14:tracePt t="36268" x="6291263" y="5626100"/>
          <p14:tracePt t="36332" x="6291263" y="5618163"/>
          <p14:tracePt t="36348" x="6299200" y="5572125"/>
          <p14:tracePt t="36356" x="6318250" y="5572125"/>
          <p14:tracePt t="36364" x="6345238" y="5554663"/>
          <p14:tracePt t="36372" x="6408738" y="5535613"/>
          <p14:tracePt t="36380" x="6427788" y="5526088"/>
          <p14:tracePt t="36388" x="6454775" y="5508625"/>
          <p14:tracePt t="36396" x="6500813" y="5508625"/>
          <p14:tracePt t="36404" x="6527800" y="5499100"/>
          <p14:tracePt t="36412" x="6554788" y="5489575"/>
          <p14:tracePt t="36420" x="6573838" y="5481638"/>
          <p14:tracePt t="36428" x="6581775" y="5481638"/>
          <p14:tracePt t="36901" x="6573838" y="5472113"/>
          <p14:tracePt t="36909" x="6554788" y="5472113"/>
          <p14:tracePt t="36916" x="6537325" y="5472113"/>
          <p14:tracePt t="36926" x="6508750" y="5472113"/>
          <p14:tracePt t="36932" x="6491288" y="5462588"/>
          <p14:tracePt t="36942" x="6435725" y="5453063"/>
          <p14:tracePt t="36948" x="6391275" y="5435600"/>
          <p14:tracePt t="36956" x="6299200" y="5435600"/>
          <p14:tracePt t="36964" x="6189663" y="5435600"/>
          <p14:tracePt t="36972" x="6080125" y="5435600"/>
          <p14:tracePt t="36980" x="5953125" y="5435600"/>
          <p14:tracePt t="36988" x="5826125" y="5435600"/>
          <p14:tracePt t="36996" x="5697538" y="5435600"/>
          <p14:tracePt t="37004" x="5607050" y="5435600"/>
          <p14:tracePt t="37012" x="5497513" y="5435600"/>
          <p14:tracePt t="37020" x="5397500" y="5416550"/>
          <p14:tracePt t="37028" x="5287963" y="5408613"/>
          <p14:tracePt t="37036" x="5159375" y="5389563"/>
          <p14:tracePt t="37044" x="5032375" y="5362575"/>
          <p14:tracePt t="37052" x="4895850" y="5343525"/>
          <p14:tracePt t="37061" x="4786313" y="5335588"/>
          <p14:tracePt t="37068" x="4659313" y="5316538"/>
          <p14:tracePt t="37078" x="4567238" y="5316538"/>
          <p14:tracePt t="37084" x="4467225" y="5280025"/>
          <p14:tracePt t="37095" x="4394200" y="5262563"/>
          <p14:tracePt t="37100" x="4330700" y="5226050"/>
          <p14:tracePt t="37107" x="4311650" y="5226050"/>
          <p14:tracePt t="37116" x="4284663" y="5216525"/>
          <p14:tracePt t="37124" x="4275138" y="5207000"/>
          <p14:tracePt t="37132" x="4267200" y="5207000"/>
          <p14:tracePt t="37229" x="4238625" y="5207000"/>
          <p14:tracePt t="37236" x="4230688" y="5207000"/>
          <p14:tracePt t="37244" x="4221163" y="5207000"/>
          <p14:tracePt t="37252" x="4211638" y="5207000"/>
          <p14:tracePt t="37263" x="4202113" y="5207000"/>
          <p14:tracePt t="37277" x="4194175" y="5207000"/>
          <p14:tracePt t="37332" x="4175125" y="5207000"/>
          <p14:tracePt t="37342" x="4157663" y="5207000"/>
          <p14:tracePt t="37348" x="4138613" y="5207000"/>
          <p14:tracePt t="37357" x="4094163" y="5197475"/>
          <p14:tracePt t="37364" x="4057650" y="5197475"/>
          <p14:tracePt t="37372" x="4029075" y="5180013"/>
          <p14:tracePt t="37380" x="3984625" y="5160963"/>
          <p14:tracePt t="37388" x="3929063" y="5160963"/>
          <p14:tracePt t="37396" x="3883025" y="5153025"/>
          <p14:tracePt t="37404" x="3865563" y="5153025"/>
          <p14:tracePt t="37413" x="3810000" y="5153025"/>
          <p14:tracePt t="37420" x="3783013" y="5153025"/>
          <p14:tracePt t="37429" x="3765550" y="5143500"/>
          <p14:tracePt t="37436" x="3738563" y="5143500"/>
          <p14:tracePt t="37444" x="3729038" y="5143500"/>
          <p14:tracePt t="37452" x="3719513" y="5143500"/>
          <p14:tracePt t="37468" x="3692525" y="5143500"/>
          <p14:tracePt t="37484" x="3673475" y="5153025"/>
          <p14:tracePt t="37653" x="3665538" y="5160963"/>
          <p14:tracePt t="37661" x="3656013" y="5160963"/>
          <p14:tracePt t="37678" x="3636963" y="5170488"/>
          <p14:tracePt t="37684" x="3619500" y="5180013"/>
          <p14:tracePt t="37694" x="3609975" y="5180013"/>
          <p14:tracePt t="37700" x="3600450" y="5189538"/>
          <p14:tracePt t="37708" x="3592513" y="5189538"/>
          <p14:tracePt t="37869" x="3573463" y="5189538"/>
          <p14:tracePt t="37876" x="3556000" y="5207000"/>
          <p14:tracePt t="37887" x="3536950" y="5216525"/>
          <p14:tracePt t="37893" x="3509963" y="5226050"/>
          <p14:tracePt t="37900" x="3500438" y="5233988"/>
          <p14:tracePt t="37909" x="3482975" y="5233988"/>
          <p14:tracePt t="37924" x="3463925" y="5253038"/>
          <p14:tracePt t="37941" x="3455988" y="5253038"/>
          <p14:tracePt t="37947" x="3446463" y="5262563"/>
          <p14:tracePt t="38053" x="3436938" y="5262563"/>
          <p14:tracePt t="38067" x="3427413" y="5262563"/>
          <p14:tracePt t="38075" x="3419475" y="5262563"/>
          <p14:tracePt t="38083" x="3390900" y="5262563"/>
          <p14:tracePt t="38092" x="3382963" y="5262563"/>
          <p14:tracePt t="38100" x="3373438" y="5262563"/>
          <p14:tracePt t="38109" x="3354388" y="5262563"/>
          <p14:tracePt t="38142" x="3354388" y="5270500"/>
          <p14:tracePt t="38629" x="3354388" y="5289550"/>
          <p14:tracePt t="38917" x="3354388" y="5299075"/>
          <p14:tracePt t="38924" x="3363913" y="5299075"/>
          <p14:tracePt t="38931" x="3419475" y="5299075"/>
          <p14:tracePt t="38939" x="3463925" y="5289550"/>
          <p14:tracePt t="38947" x="3509963" y="5270500"/>
          <p14:tracePt t="38955" x="3573463" y="5243513"/>
          <p14:tracePt t="38963" x="3600450" y="5226050"/>
          <p14:tracePt t="38971" x="3629025" y="5189538"/>
          <p14:tracePt t="38979" x="3656013" y="5180013"/>
          <p14:tracePt t="39077" x="3646488" y="5189538"/>
          <p14:tracePt t="39093" x="3646488" y="5197475"/>
          <p14:tracePt t="39100" x="3646488" y="5216525"/>
          <p14:tracePt t="39109" x="3646488" y="5233988"/>
          <p14:tracePt t="39132" x="3646488" y="5243513"/>
          <p14:tracePt t="39285" x="3636963" y="5253038"/>
          <p14:tracePt t="39292" x="3619500" y="5270500"/>
          <p14:tracePt t="39299" x="3600450" y="5289550"/>
          <p14:tracePt t="39308" x="3592513" y="5299075"/>
          <p14:tracePt t="39315" x="3563938" y="5326063"/>
          <p14:tracePt t="39324" x="3556000" y="5326063"/>
          <p14:tracePt t="39332" x="3546475" y="5335588"/>
          <p14:tracePt t="39340" x="3527425" y="5353050"/>
          <p14:tracePt t="39347" x="3519488" y="5362575"/>
          <p14:tracePt t="39356" x="3509963" y="5372100"/>
          <p14:tracePt t="39372" x="3509963" y="5380038"/>
          <p14:tracePt t="39380" x="3490913" y="5399088"/>
          <p14:tracePt t="39395" x="3482975" y="5408613"/>
          <p14:tracePt t="39419" x="3473450" y="5408613"/>
          <p14:tracePt t="39428" x="3463925" y="5408613"/>
          <p14:tracePt t="39435" x="3427413" y="5445125"/>
          <p14:tracePt t="39443" x="3400425" y="5453063"/>
          <p14:tracePt t="39451" x="3354388" y="5462588"/>
          <p14:tracePt t="39459" x="3309938" y="5462588"/>
          <p14:tracePt t="39467" x="3254375" y="5472113"/>
          <p14:tracePt t="39475" x="3200400" y="5472113"/>
          <p14:tracePt t="39483" x="3117850" y="5499100"/>
          <p14:tracePt t="39491" x="3044825" y="5499100"/>
          <p14:tracePt t="39499" x="2971800" y="5499100"/>
          <p14:tracePt t="39508" x="2862263" y="5499100"/>
          <p14:tracePt t="39515" x="2789238" y="5499100"/>
          <p14:tracePt t="39524" x="2735263" y="5499100"/>
          <p14:tracePt t="39531" x="2689225" y="5499100"/>
          <p14:tracePt t="39539" x="2679700" y="5499100"/>
          <p14:tracePt t="39645" x="2671763" y="5499100"/>
          <p14:tracePt t="39651" x="2652713" y="5462588"/>
          <p14:tracePt t="39659" x="2643188" y="5416550"/>
          <p14:tracePt t="39667" x="2625725" y="5389563"/>
          <p14:tracePt t="39675" x="2616200" y="5343525"/>
          <p14:tracePt t="39683" x="2598738" y="5299075"/>
          <p14:tracePt t="39691" x="2589213" y="5270500"/>
          <p14:tracePt t="39699" x="2589213" y="5243513"/>
          <p14:tracePt t="39708" x="2579688" y="5216525"/>
          <p14:tracePt t="39715" x="2570163" y="5207000"/>
          <p14:tracePt t="39724" x="2570163" y="5197475"/>
          <p14:tracePt t="39795" x="2570163" y="5189538"/>
          <p14:tracePt t="39803" x="2570163" y="5160963"/>
          <p14:tracePt t="39811" x="2570163" y="5153025"/>
          <p14:tracePt t="39819" x="2606675" y="5133975"/>
          <p14:tracePt t="39827" x="2679700" y="5106988"/>
          <p14:tracePt t="39835" x="2725738" y="5097463"/>
          <p14:tracePt t="39843" x="2771775" y="5089525"/>
          <p14:tracePt t="39851" x="2844800" y="5080000"/>
          <p14:tracePt t="39859" x="2908300" y="5053013"/>
          <p14:tracePt t="39867" x="3017838" y="5033963"/>
          <p14:tracePt t="39876" x="3071813" y="5033963"/>
          <p14:tracePt t="39883" x="3090863" y="5033963"/>
          <p14:tracePt t="39893" x="3117850" y="5033963"/>
          <p14:tracePt t="39899" x="3127375" y="5033963"/>
          <p14:tracePt t="39915" x="3136900" y="5033963"/>
          <p14:tracePt t="39948" x="3136900" y="5043488"/>
          <p14:tracePt t="39956" x="3136900" y="5070475"/>
          <p14:tracePt t="39964" x="3136900" y="5097463"/>
          <p14:tracePt t="39972" x="3136900" y="5126038"/>
          <p14:tracePt t="39980" x="3136900" y="5170488"/>
          <p14:tracePt t="39988" x="3136900" y="5197475"/>
          <p14:tracePt t="39996" x="3136900" y="5243513"/>
          <p14:tracePt t="40004" x="3136900" y="5299075"/>
          <p14:tracePt t="40012" x="3136900" y="5335588"/>
          <p14:tracePt t="40020" x="3136900" y="5362575"/>
          <p14:tracePt t="40028" x="3136900" y="5399088"/>
          <p14:tracePt t="40044" x="3136900" y="5426075"/>
          <p14:tracePt t="40173" x="3136900" y="5435600"/>
          <p14:tracePt t="40179" x="3127375" y="5435600"/>
          <p14:tracePt t="40195" x="3117850" y="5426075"/>
          <p14:tracePt t="40203" x="3100388" y="5426075"/>
          <p14:tracePt t="40227" x="3090863" y="5426075"/>
          <p14:tracePt t="40517" x="3144838" y="5445125"/>
          <p14:tracePt t="40525" x="3200400" y="5453063"/>
          <p14:tracePt t="40532" x="3281363" y="5453063"/>
          <p14:tracePt t="40543" x="3409950" y="5472113"/>
          <p14:tracePt t="40549" x="3536950" y="5499100"/>
          <p14:tracePt t="40556" x="3665538" y="5508625"/>
          <p14:tracePt t="40563" x="3810000" y="5526088"/>
          <p14:tracePt t="40572" x="3948113" y="5554663"/>
          <p14:tracePt t="40579" x="4038600" y="5572125"/>
          <p14:tracePt t="40588" x="4129088" y="5581650"/>
          <p14:tracePt t="40595" x="4194175" y="5581650"/>
          <p14:tracePt t="40604" x="4230688" y="5589588"/>
          <p14:tracePt t="40612" x="4248150" y="5599113"/>
          <p14:tracePt t="40620" x="4257675" y="5599113"/>
          <p14:tracePt t="41061" x="4257675" y="5589588"/>
          <p14:tracePt t="41085" x="4257675" y="5581650"/>
          <p14:tracePt t="41485" x="4267200" y="5554663"/>
          <p14:tracePt t="41499" x="4275138" y="5545138"/>
          <p14:tracePt t="41843" x="4275138" y="5535613"/>
          <p14:tracePt t="41851" x="4321175" y="5499100"/>
          <p14:tracePt t="41859" x="4413250" y="5472113"/>
          <p14:tracePt t="41867" x="4557713" y="5426075"/>
          <p14:tracePt t="41877" x="4695825" y="5399088"/>
          <p14:tracePt t="41883" x="4859338" y="5335588"/>
          <p14:tracePt t="41893" x="5041900" y="5307013"/>
          <p14:tracePt t="41900" x="5214938" y="5243513"/>
          <p14:tracePt t="41909" x="5378450" y="5180013"/>
          <p14:tracePt t="41916" x="5524500" y="5153025"/>
          <p14:tracePt t="41923" x="5753100" y="5070475"/>
          <p14:tracePt t="41931" x="5880100" y="5024438"/>
          <p14:tracePt t="41940" x="6026150" y="4997450"/>
          <p14:tracePt t="41948" x="6199188" y="4914900"/>
          <p14:tracePt t="41957" x="6362700" y="4870450"/>
          <p14:tracePt t="41964" x="6554788" y="4805363"/>
          <p14:tracePt t="41972" x="6737350" y="4778375"/>
          <p14:tracePt t="41980" x="6956425" y="4697413"/>
          <p14:tracePt t="41988" x="7283450" y="4614863"/>
          <p14:tracePt t="41995" x="7548563" y="4532313"/>
          <p14:tracePt t="42003" x="7921625" y="4422775"/>
          <p14:tracePt t="42011" x="8259763" y="4322763"/>
          <p14:tracePt t="42019" x="8588375" y="4259263"/>
          <p14:tracePt t="42027" x="8915400" y="4176713"/>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FB10F7-69C5-4FCC-B018-390853B8BD65}"/>
              </a:ext>
            </a:extLst>
          </p:cNvPr>
          <p:cNvSpPr>
            <a:spLocks noGrp="1"/>
          </p:cNvSpPr>
          <p:nvPr>
            <p:ph type="title"/>
          </p:nvPr>
        </p:nvSpPr>
        <p:spPr/>
        <p:txBody>
          <a:bodyPr/>
          <a:lstStyle/>
          <a:p>
            <a:r>
              <a:rPr kumimoji="1" lang="en-US" altLang="ja-JP" dirty="0"/>
              <a:t>Handshake</a:t>
            </a:r>
            <a:r>
              <a:rPr kumimoji="1" lang="ja-JP" altLang="en-US" dirty="0"/>
              <a:t> </a:t>
            </a:r>
            <a:r>
              <a:rPr kumimoji="1" lang="en-US" altLang="ja-JP" dirty="0"/>
              <a:t>in</a:t>
            </a:r>
            <a:r>
              <a:rPr kumimoji="1" lang="ja-JP" altLang="en-US" dirty="0"/>
              <a:t> </a:t>
            </a:r>
            <a:r>
              <a:rPr kumimoji="1" lang="en-US" altLang="ja-JP" dirty="0"/>
              <a:t>the</a:t>
            </a:r>
            <a:r>
              <a:rPr kumimoji="1" lang="ja-JP" altLang="en-US" dirty="0"/>
              <a:t> </a:t>
            </a:r>
            <a:r>
              <a:rPr kumimoji="1" lang="en-US" altLang="ja-JP" dirty="0"/>
              <a:t>chip</a:t>
            </a:r>
            <a:endParaRPr kumimoji="1" lang="ja-JP" altLang="en-US" dirty="0"/>
          </a:p>
        </p:txBody>
      </p:sp>
      <p:sp>
        <p:nvSpPr>
          <p:cNvPr id="4" name="矢印: 右 3">
            <a:extLst>
              <a:ext uri="{FF2B5EF4-FFF2-40B4-BE49-F238E27FC236}">
                <a16:creationId xmlns:a16="http://schemas.microsoft.com/office/drawing/2014/main" id="{B21C0AB4-7DED-457C-8D63-74118863E102}"/>
              </a:ext>
            </a:extLst>
          </p:cNvPr>
          <p:cNvSpPr/>
          <p:nvPr/>
        </p:nvSpPr>
        <p:spPr>
          <a:xfrm>
            <a:off x="1763688" y="1844824"/>
            <a:ext cx="3096344" cy="28803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447B31C-5D3F-40D4-8ACE-F1848383C9F6}"/>
              </a:ext>
            </a:extLst>
          </p:cNvPr>
          <p:cNvSpPr txBox="1"/>
          <p:nvPr/>
        </p:nvSpPr>
        <p:spPr>
          <a:xfrm>
            <a:off x="2123728" y="1484784"/>
            <a:ext cx="1091966" cy="461665"/>
          </a:xfrm>
          <a:prstGeom prst="rect">
            <a:avLst/>
          </a:prstGeom>
          <a:noFill/>
        </p:spPr>
        <p:txBody>
          <a:bodyPr wrap="none" rtlCol="0">
            <a:spAutoFit/>
          </a:bodyPr>
          <a:lstStyle/>
          <a:p>
            <a:r>
              <a:rPr kumimoji="1" lang="en-US" altLang="ja-JP" sz="2400" dirty="0"/>
              <a:t>Strobe</a:t>
            </a:r>
            <a:endParaRPr kumimoji="1" lang="ja-JP" altLang="en-US" sz="2400" dirty="0"/>
          </a:p>
        </p:txBody>
      </p:sp>
      <p:sp>
        <p:nvSpPr>
          <p:cNvPr id="6" name="テキスト ボックス 5">
            <a:extLst>
              <a:ext uri="{FF2B5EF4-FFF2-40B4-BE49-F238E27FC236}">
                <a16:creationId xmlns:a16="http://schemas.microsoft.com/office/drawing/2014/main" id="{05CE51DA-5B4D-417F-915A-C089D86EA210}"/>
              </a:ext>
            </a:extLst>
          </p:cNvPr>
          <p:cNvSpPr txBox="1"/>
          <p:nvPr/>
        </p:nvSpPr>
        <p:spPr>
          <a:xfrm>
            <a:off x="530047" y="1679942"/>
            <a:ext cx="1125629" cy="461665"/>
          </a:xfrm>
          <a:prstGeom prst="rect">
            <a:avLst/>
          </a:prstGeom>
          <a:noFill/>
        </p:spPr>
        <p:txBody>
          <a:bodyPr wrap="none" rtlCol="0">
            <a:spAutoFit/>
          </a:bodyPr>
          <a:lstStyle/>
          <a:p>
            <a:r>
              <a:rPr lang="en-US" altLang="ja-JP" sz="2400" dirty="0"/>
              <a:t>Master</a:t>
            </a:r>
            <a:endParaRPr kumimoji="1" lang="ja-JP" altLang="en-US" sz="2400" dirty="0"/>
          </a:p>
        </p:txBody>
      </p:sp>
      <p:sp>
        <p:nvSpPr>
          <p:cNvPr id="7" name="テキスト ボックス 6">
            <a:extLst>
              <a:ext uri="{FF2B5EF4-FFF2-40B4-BE49-F238E27FC236}">
                <a16:creationId xmlns:a16="http://schemas.microsoft.com/office/drawing/2014/main" id="{DA2E6D13-C6E1-435C-98EB-CAA191268764}"/>
              </a:ext>
            </a:extLst>
          </p:cNvPr>
          <p:cNvSpPr txBox="1"/>
          <p:nvPr/>
        </p:nvSpPr>
        <p:spPr>
          <a:xfrm>
            <a:off x="5142997" y="1335497"/>
            <a:ext cx="1160895" cy="461665"/>
          </a:xfrm>
          <a:prstGeom prst="rect">
            <a:avLst/>
          </a:prstGeom>
          <a:noFill/>
        </p:spPr>
        <p:txBody>
          <a:bodyPr wrap="none" rtlCol="0">
            <a:spAutoFit/>
          </a:bodyPr>
          <a:lstStyle/>
          <a:p>
            <a:r>
              <a:rPr kumimoji="1" lang="en-US" altLang="ja-JP" sz="2400" dirty="0"/>
              <a:t>slave 1</a:t>
            </a:r>
            <a:endParaRPr kumimoji="1" lang="ja-JP" altLang="en-US" sz="2400" dirty="0"/>
          </a:p>
        </p:txBody>
      </p:sp>
      <p:sp>
        <p:nvSpPr>
          <p:cNvPr id="8" name="テキスト ボックス 7">
            <a:extLst>
              <a:ext uri="{FF2B5EF4-FFF2-40B4-BE49-F238E27FC236}">
                <a16:creationId xmlns:a16="http://schemas.microsoft.com/office/drawing/2014/main" id="{9D3A4807-4578-4EEE-A609-92B7AE9D423C}"/>
              </a:ext>
            </a:extLst>
          </p:cNvPr>
          <p:cNvSpPr txBox="1"/>
          <p:nvPr/>
        </p:nvSpPr>
        <p:spPr>
          <a:xfrm>
            <a:off x="5142997" y="1758007"/>
            <a:ext cx="1160895" cy="461665"/>
          </a:xfrm>
          <a:prstGeom prst="rect">
            <a:avLst/>
          </a:prstGeom>
          <a:noFill/>
        </p:spPr>
        <p:txBody>
          <a:bodyPr wrap="none" rtlCol="0">
            <a:spAutoFit/>
          </a:bodyPr>
          <a:lstStyle/>
          <a:p>
            <a:r>
              <a:rPr kumimoji="1" lang="en-US" altLang="ja-JP" sz="2400" dirty="0"/>
              <a:t>slave </a:t>
            </a:r>
            <a:r>
              <a:rPr lang="en-US" altLang="ja-JP" sz="2400" dirty="0"/>
              <a:t>2</a:t>
            </a:r>
            <a:endParaRPr kumimoji="1" lang="ja-JP" altLang="en-US" sz="2400" dirty="0"/>
          </a:p>
        </p:txBody>
      </p:sp>
      <p:sp>
        <p:nvSpPr>
          <p:cNvPr id="9" name="テキスト ボックス 8">
            <a:extLst>
              <a:ext uri="{FF2B5EF4-FFF2-40B4-BE49-F238E27FC236}">
                <a16:creationId xmlns:a16="http://schemas.microsoft.com/office/drawing/2014/main" id="{672DCC71-5F61-4636-8EBE-F1D4B2119D14}"/>
              </a:ext>
            </a:extLst>
          </p:cNvPr>
          <p:cNvSpPr txBox="1"/>
          <p:nvPr/>
        </p:nvSpPr>
        <p:spPr>
          <a:xfrm>
            <a:off x="5142996" y="2290656"/>
            <a:ext cx="1160895" cy="461665"/>
          </a:xfrm>
          <a:prstGeom prst="rect">
            <a:avLst/>
          </a:prstGeom>
          <a:noFill/>
        </p:spPr>
        <p:txBody>
          <a:bodyPr wrap="none" rtlCol="0">
            <a:spAutoFit/>
          </a:bodyPr>
          <a:lstStyle/>
          <a:p>
            <a:r>
              <a:rPr kumimoji="1" lang="en-US" altLang="ja-JP" sz="2400" dirty="0"/>
              <a:t>slave n</a:t>
            </a:r>
            <a:endParaRPr kumimoji="1" lang="ja-JP" altLang="en-US" sz="2400" dirty="0"/>
          </a:p>
        </p:txBody>
      </p:sp>
      <p:sp>
        <p:nvSpPr>
          <p:cNvPr id="10" name="テキスト ボックス 9">
            <a:extLst>
              <a:ext uri="{FF2B5EF4-FFF2-40B4-BE49-F238E27FC236}">
                <a16:creationId xmlns:a16="http://schemas.microsoft.com/office/drawing/2014/main" id="{556DBFB8-A99A-46D3-8397-C26B6E1FABC0}"/>
              </a:ext>
            </a:extLst>
          </p:cNvPr>
          <p:cNvSpPr txBox="1"/>
          <p:nvPr/>
        </p:nvSpPr>
        <p:spPr>
          <a:xfrm>
            <a:off x="5142996" y="2024332"/>
            <a:ext cx="492443" cy="461665"/>
          </a:xfrm>
          <a:prstGeom prst="rect">
            <a:avLst/>
          </a:prstGeom>
          <a:noFill/>
        </p:spPr>
        <p:txBody>
          <a:bodyPr wrap="none" rtlCol="0">
            <a:spAutoFit/>
          </a:bodyPr>
          <a:lstStyle/>
          <a:p>
            <a:r>
              <a:rPr lang="en-US" altLang="ja-JP" sz="2400" dirty="0"/>
              <a:t>…</a:t>
            </a:r>
            <a:endParaRPr kumimoji="1" lang="ja-JP" altLang="en-US" sz="2400" dirty="0"/>
          </a:p>
        </p:txBody>
      </p:sp>
      <p:sp>
        <p:nvSpPr>
          <p:cNvPr id="11" name="テキスト ボックス 10">
            <a:extLst>
              <a:ext uri="{FF2B5EF4-FFF2-40B4-BE49-F238E27FC236}">
                <a16:creationId xmlns:a16="http://schemas.microsoft.com/office/drawing/2014/main" id="{9BC734C2-648E-45DD-ACBF-C95F6359E4AB}"/>
              </a:ext>
            </a:extLst>
          </p:cNvPr>
          <p:cNvSpPr txBox="1"/>
          <p:nvPr/>
        </p:nvSpPr>
        <p:spPr>
          <a:xfrm>
            <a:off x="5142996" y="3198167"/>
            <a:ext cx="1160895" cy="461665"/>
          </a:xfrm>
          <a:prstGeom prst="rect">
            <a:avLst/>
          </a:prstGeom>
          <a:noFill/>
        </p:spPr>
        <p:txBody>
          <a:bodyPr wrap="none" rtlCol="0">
            <a:spAutoFit/>
          </a:bodyPr>
          <a:lstStyle/>
          <a:p>
            <a:r>
              <a:rPr kumimoji="1" lang="en-US" altLang="ja-JP" sz="2400" dirty="0"/>
              <a:t>slave 1</a:t>
            </a:r>
            <a:endParaRPr kumimoji="1" lang="ja-JP" altLang="en-US" sz="2400" dirty="0"/>
          </a:p>
        </p:txBody>
      </p:sp>
      <p:sp>
        <p:nvSpPr>
          <p:cNvPr id="12" name="テキスト ボックス 11">
            <a:extLst>
              <a:ext uri="{FF2B5EF4-FFF2-40B4-BE49-F238E27FC236}">
                <a16:creationId xmlns:a16="http://schemas.microsoft.com/office/drawing/2014/main" id="{B827E861-AE5F-4ED5-ABC9-0D1D3AE50397}"/>
              </a:ext>
            </a:extLst>
          </p:cNvPr>
          <p:cNvSpPr txBox="1"/>
          <p:nvPr/>
        </p:nvSpPr>
        <p:spPr>
          <a:xfrm>
            <a:off x="5142996" y="3620677"/>
            <a:ext cx="1160895" cy="461665"/>
          </a:xfrm>
          <a:prstGeom prst="rect">
            <a:avLst/>
          </a:prstGeom>
          <a:noFill/>
        </p:spPr>
        <p:txBody>
          <a:bodyPr wrap="none" rtlCol="0">
            <a:spAutoFit/>
          </a:bodyPr>
          <a:lstStyle/>
          <a:p>
            <a:r>
              <a:rPr kumimoji="1" lang="en-US" altLang="ja-JP" sz="2400" dirty="0"/>
              <a:t>slave </a:t>
            </a:r>
            <a:r>
              <a:rPr lang="en-US" altLang="ja-JP" sz="2400" dirty="0"/>
              <a:t>2</a:t>
            </a:r>
            <a:endParaRPr kumimoji="1" lang="ja-JP" altLang="en-US" sz="2400" dirty="0"/>
          </a:p>
        </p:txBody>
      </p:sp>
      <p:sp>
        <p:nvSpPr>
          <p:cNvPr id="13" name="テキスト ボックス 12">
            <a:extLst>
              <a:ext uri="{FF2B5EF4-FFF2-40B4-BE49-F238E27FC236}">
                <a16:creationId xmlns:a16="http://schemas.microsoft.com/office/drawing/2014/main" id="{8557C30D-A01E-4037-AA43-54C339EBF4B6}"/>
              </a:ext>
            </a:extLst>
          </p:cNvPr>
          <p:cNvSpPr txBox="1"/>
          <p:nvPr/>
        </p:nvSpPr>
        <p:spPr>
          <a:xfrm>
            <a:off x="5142995" y="4153326"/>
            <a:ext cx="1160895" cy="461665"/>
          </a:xfrm>
          <a:prstGeom prst="rect">
            <a:avLst/>
          </a:prstGeom>
          <a:noFill/>
        </p:spPr>
        <p:txBody>
          <a:bodyPr wrap="none" rtlCol="0">
            <a:spAutoFit/>
          </a:bodyPr>
          <a:lstStyle/>
          <a:p>
            <a:r>
              <a:rPr kumimoji="1" lang="en-US" altLang="ja-JP" sz="2400" dirty="0"/>
              <a:t>slave n</a:t>
            </a:r>
            <a:endParaRPr kumimoji="1" lang="ja-JP" altLang="en-US" sz="2400" dirty="0"/>
          </a:p>
        </p:txBody>
      </p:sp>
      <p:sp>
        <p:nvSpPr>
          <p:cNvPr id="14" name="テキスト ボックス 13">
            <a:extLst>
              <a:ext uri="{FF2B5EF4-FFF2-40B4-BE49-F238E27FC236}">
                <a16:creationId xmlns:a16="http://schemas.microsoft.com/office/drawing/2014/main" id="{467E6242-1FD9-44CE-B38B-5E3660E41375}"/>
              </a:ext>
            </a:extLst>
          </p:cNvPr>
          <p:cNvSpPr txBox="1"/>
          <p:nvPr/>
        </p:nvSpPr>
        <p:spPr>
          <a:xfrm>
            <a:off x="5142995" y="3887002"/>
            <a:ext cx="492443" cy="461665"/>
          </a:xfrm>
          <a:prstGeom prst="rect">
            <a:avLst/>
          </a:prstGeom>
          <a:noFill/>
        </p:spPr>
        <p:txBody>
          <a:bodyPr wrap="none" rtlCol="0">
            <a:spAutoFit/>
          </a:bodyPr>
          <a:lstStyle/>
          <a:p>
            <a:r>
              <a:rPr lang="en-US" altLang="ja-JP" sz="2400" dirty="0"/>
              <a:t>…</a:t>
            </a:r>
            <a:endParaRPr kumimoji="1" lang="ja-JP" altLang="en-US" sz="2400" dirty="0"/>
          </a:p>
        </p:txBody>
      </p:sp>
      <p:sp>
        <p:nvSpPr>
          <p:cNvPr id="15" name="正方形/長方形 14">
            <a:extLst>
              <a:ext uri="{FF2B5EF4-FFF2-40B4-BE49-F238E27FC236}">
                <a16:creationId xmlns:a16="http://schemas.microsoft.com/office/drawing/2014/main" id="{A3C94D02-E1D1-4B15-B0D5-1EA6697B30BC}"/>
              </a:ext>
            </a:extLst>
          </p:cNvPr>
          <p:cNvSpPr/>
          <p:nvPr/>
        </p:nvSpPr>
        <p:spPr>
          <a:xfrm>
            <a:off x="3215694" y="3198167"/>
            <a:ext cx="1160895" cy="68883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AND</a:t>
            </a:r>
            <a:endParaRPr kumimoji="1" lang="ja-JP" altLang="en-US" dirty="0"/>
          </a:p>
        </p:txBody>
      </p:sp>
      <p:sp>
        <p:nvSpPr>
          <p:cNvPr id="16" name="正方形/長方形 15">
            <a:extLst>
              <a:ext uri="{FF2B5EF4-FFF2-40B4-BE49-F238E27FC236}">
                <a16:creationId xmlns:a16="http://schemas.microsoft.com/office/drawing/2014/main" id="{D9A37578-1A49-4C77-A0D8-86A8A072E952}"/>
              </a:ext>
            </a:extLst>
          </p:cNvPr>
          <p:cNvSpPr/>
          <p:nvPr/>
        </p:nvSpPr>
        <p:spPr>
          <a:xfrm>
            <a:off x="3215693" y="4082342"/>
            <a:ext cx="1160895" cy="68883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AND</a:t>
            </a:r>
            <a:endParaRPr kumimoji="1" lang="ja-JP" altLang="en-US" dirty="0"/>
          </a:p>
        </p:txBody>
      </p:sp>
      <p:cxnSp>
        <p:nvCxnSpPr>
          <p:cNvPr id="18" name="直線矢印コネクタ 17">
            <a:extLst>
              <a:ext uri="{FF2B5EF4-FFF2-40B4-BE49-F238E27FC236}">
                <a16:creationId xmlns:a16="http://schemas.microsoft.com/office/drawing/2014/main" id="{A32768B3-7D4F-43D3-96B7-65E20188087D}"/>
              </a:ext>
            </a:extLst>
          </p:cNvPr>
          <p:cNvCxnSpPr>
            <a:stCxn id="11" idx="1"/>
          </p:cNvCxnSpPr>
          <p:nvPr/>
        </p:nvCxnSpPr>
        <p:spPr>
          <a:xfrm flipH="1" flipV="1">
            <a:off x="4376588" y="3284984"/>
            <a:ext cx="766408" cy="1440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EAFC772-4CA5-496D-9FAC-BEB7F9F26099}"/>
              </a:ext>
            </a:extLst>
          </p:cNvPr>
          <p:cNvCxnSpPr>
            <a:endCxn id="15" idx="3"/>
          </p:cNvCxnSpPr>
          <p:nvPr/>
        </p:nvCxnSpPr>
        <p:spPr>
          <a:xfrm flipH="1" flipV="1">
            <a:off x="4376589" y="3542585"/>
            <a:ext cx="766406" cy="2750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70BC302D-D825-4911-8C50-10A4BB7D53A2}"/>
              </a:ext>
            </a:extLst>
          </p:cNvPr>
          <p:cNvCxnSpPr>
            <a:stCxn id="13" idx="1"/>
          </p:cNvCxnSpPr>
          <p:nvPr/>
        </p:nvCxnSpPr>
        <p:spPr>
          <a:xfrm flipH="1" flipV="1">
            <a:off x="4376588" y="3811657"/>
            <a:ext cx="766407" cy="5725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76B9A8BA-C3E9-40A3-A2E5-678C34833E5D}"/>
              </a:ext>
            </a:extLst>
          </p:cNvPr>
          <p:cNvCxnSpPr>
            <a:cxnSpLocks/>
          </p:cNvCxnSpPr>
          <p:nvPr/>
        </p:nvCxnSpPr>
        <p:spPr>
          <a:xfrm flipH="1">
            <a:off x="4362171" y="3581400"/>
            <a:ext cx="933225" cy="6465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E7ED1CD-7798-4B60-976B-B29D418BF70A}"/>
              </a:ext>
            </a:extLst>
          </p:cNvPr>
          <p:cNvCxnSpPr>
            <a:cxnSpLocks/>
          </p:cNvCxnSpPr>
          <p:nvPr/>
        </p:nvCxnSpPr>
        <p:spPr>
          <a:xfrm flipH="1">
            <a:off x="4362172" y="3925817"/>
            <a:ext cx="808046" cy="4542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F1113291-64A8-4DFD-95EE-A7D22141D8EF}"/>
              </a:ext>
            </a:extLst>
          </p:cNvPr>
          <p:cNvCxnSpPr>
            <a:cxnSpLocks/>
          </p:cNvCxnSpPr>
          <p:nvPr/>
        </p:nvCxnSpPr>
        <p:spPr>
          <a:xfrm flipH="1">
            <a:off x="4376588" y="4536560"/>
            <a:ext cx="918808" cy="734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矢印: 左 31">
            <a:extLst>
              <a:ext uri="{FF2B5EF4-FFF2-40B4-BE49-F238E27FC236}">
                <a16:creationId xmlns:a16="http://schemas.microsoft.com/office/drawing/2014/main" id="{9E97676D-52CC-4505-81F4-49B44D3D8B26}"/>
              </a:ext>
            </a:extLst>
          </p:cNvPr>
          <p:cNvSpPr/>
          <p:nvPr/>
        </p:nvSpPr>
        <p:spPr>
          <a:xfrm>
            <a:off x="1638563" y="3474621"/>
            <a:ext cx="1560017" cy="175460"/>
          </a:xfrm>
          <a:prstGeom prst="lef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左 32">
            <a:extLst>
              <a:ext uri="{FF2B5EF4-FFF2-40B4-BE49-F238E27FC236}">
                <a16:creationId xmlns:a16="http://schemas.microsoft.com/office/drawing/2014/main" id="{E4C92391-A050-4322-B0CD-A8D9E6F08749}"/>
              </a:ext>
            </a:extLst>
          </p:cNvPr>
          <p:cNvSpPr/>
          <p:nvPr/>
        </p:nvSpPr>
        <p:spPr>
          <a:xfrm>
            <a:off x="1669277" y="4339029"/>
            <a:ext cx="1560017" cy="175460"/>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18ED7636-BD60-489C-A9AC-0A963CFD64A3}"/>
              </a:ext>
            </a:extLst>
          </p:cNvPr>
          <p:cNvSpPr txBox="1"/>
          <p:nvPr/>
        </p:nvSpPr>
        <p:spPr>
          <a:xfrm>
            <a:off x="457200" y="3685159"/>
            <a:ext cx="1125629" cy="461665"/>
          </a:xfrm>
          <a:prstGeom prst="rect">
            <a:avLst/>
          </a:prstGeom>
          <a:noFill/>
        </p:spPr>
        <p:txBody>
          <a:bodyPr wrap="none" rtlCol="0">
            <a:spAutoFit/>
          </a:bodyPr>
          <a:lstStyle/>
          <a:p>
            <a:r>
              <a:rPr lang="en-US" altLang="ja-JP" sz="2400" dirty="0"/>
              <a:t>Master</a:t>
            </a:r>
            <a:endParaRPr kumimoji="1" lang="ja-JP" altLang="en-US" sz="2400" dirty="0"/>
          </a:p>
        </p:txBody>
      </p:sp>
      <p:sp>
        <p:nvSpPr>
          <p:cNvPr id="35" name="テキスト ボックス 34">
            <a:extLst>
              <a:ext uri="{FF2B5EF4-FFF2-40B4-BE49-F238E27FC236}">
                <a16:creationId xmlns:a16="http://schemas.microsoft.com/office/drawing/2014/main" id="{1102E09E-8311-49C4-AD88-711BD1A0DFBC}"/>
              </a:ext>
            </a:extLst>
          </p:cNvPr>
          <p:cNvSpPr txBox="1"/>
          <p:nvPr/>
        </p:nvSpPr>
        <p:spPr>
          <a:xfrm>
            <a:off x="1903302" y="2921714"/>
            <a:ext cx="869149" cy="461665"/>
          </a:xfrm>
          <a:prstGeom prst="rect">
            <a:avLst/>
          </a:prstGeom>
          <a:noFill/>
        </p:spPr>
        <p:txBody>
          <a:bodyPr wrap="none" rtlCol="0">
            <a:spAutoFit/>
          </a:bodyPr>
          <a:lstStyle/>
          <a:p>
            <a:r>
              <a:rPr lang="en-US" altLang="ja-JP" sz="2400" dirty="0"/>
              <a:t>Ack1</a:t>
            </a:r>
            <a:endParaRPr kumimoji="1" lang="ja-JP" altLang="en-US" sz="2400" dirty="0"/>
          </a:p>
        </p:txBody>
      </p:sp>
      <p:sp>
        <p:nvSpPr>
          <p:cNvPr id="36" name="テキスト ボックス 35">
            <a:extLst>
              <a:ext uri="{FF2B5EF4-FFF2-40B4-BE49-F238E27FC236}">
                <a16:creationId xmlns:a16="http://schemas.microsoft.com/office/drawing/2014/main" id="{F0E99576-143F-4DC4-9221-3242BCFF63A6}"/>
              </a:ext>
            </a:extLst>
          </p:cNvPr>
          <p:cNvSpPr txBox="1"/>
          <p:nvPr/>
        </p:nvSpPr>
        <p:spPr>
          <a:xfrm>
            <a:off x="1856804" y="3937068"/>
            <a:ext cx="869149" cy="461665"/>
          </a:xfrm>
          <a:prstGeom prst="rect">
            <a:avLst/>
          </a:prstGeom>
          <a:noFill/>
        </p:spPr>
        <p:txBody>
          <a:bodyPr wrap="none" rtlCol="0">
            <a:spAutoFit/>
          </a:bodyPr>
          <a:lstStyle/>
          <a:p>
            <a:r>
              <a:rPr lang="en-US" altLang="ja-JP" sz="2400" dirty="0"/>
              <a:t>Ack2</a:t>
            </a:r>
            <a:endParaRPr kumimoji="1" lang="ja-JP" altLang="en-US" sz="2400" dirty="0"/>
          </a:p>
        </p:txBody>
      </p:sp>
      <p:sp>
        <p:nvSpPr>
          <p:cNvPr id="37" name="テキスト ボックス 36">
            <a:extLst>
              <a:ext uri="{FF2B5EF4-FFF2-40B4-BE49-F238E27FC236}">
                <a16:creationId xmlns:a16="http://schemas.microsoft.com/office/drawing/2014/main" id="{769BAA34-FB23-4784-8682-DFE3549DCE99}"/>
              </a:ext>
            </a:extLst>
          </p:cNvPr>
          <p:cNvSpPr txBox="1"/>
          <p:nvPr/>
        </p:nvSpPr>
        <p:spPr>
          <a:xfrm>
            <a:off x="2449285" y="5253549"/>
            <a:ext cx="5112297" cy="830997"/>
          </a:xfrm>
          <a:prstGeom prst="rect">
            <a:avLst/>
          </a:prstGeom>
          <a:noFill/>
        </p:spPr>
        <p:txBody>
          <a:bodyPr wrap="none" rtlCol="0">
            <a:spAutoFit/>
          </a:bodyPr>
          <a:lstStyle/>
          <a:p>
            <a:r>
              <a:rPr lang="en-US" altLang="ja-JP" sz="2400" dirty="0"/>
              <a:t>Of course, wired-or wire is not used.</a:t>
            </a:r>
          </a:p>
          <a:p>
            <a:r>
              <a:rPr kumimoji="1" lang="en-US" altLang="ja-JP" sz="2400" dirty="0"/>
              <a:t>The concept itself is not changed.</a:t>
            </a:r>
            <a:endParaRPr kumimoji="1" lang="ja-JP" altLang="en-US" sz="2400" dirty="0"/>
          </a:p>
        </p:txBody>
      </p:sp>
      <p:pic>
        <p:nvPicPr>
          <p:cNvPr id="3" name="オーディオ 2">
            <a:hlinkClick r:id="" action="ppaction://media"/>
            <a:extLst>
              <a:ext uri="{FF2B5EF4-FFF2-40B4-BE49-F238E27FC236}">
                <a16:creationId xmlns:a16="http://schemas.microsoft.com/office/drawing/2014/main" id="{EA9E8C6E-2998-48FE-8F1E-3617D4A23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48937098"/>
      </p:ext>
    </p:extLst>
  </p:cSld>
  <p:clrMapOvr>
    <a:masterClrMapping/>
  </p:clrMapOvr>
  <mc:AlternateContent xmlns:mc="http://schemas.openxmlformats.org/markup-compatibility/2006">
    <mc:Choice xmlns:p14="http://schemas.microsoft.com/office/powerpoint/2010/main" Requires="p14">
      <p:transition spd="slow" p14:dur="2000" advTm="19708"/>
    </mc:Choice>
    <mc:Fallback>
      <p:transition spd="slow" advTm="1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331" x="8980488" y="1176338"/>
          <p14:tracePt t="1339" x="8861425" y="1103313"/>
          <p14:tracePt t="1347" x="8742363" y="1030288"/>
          <p14:tracePt t="1355" x="8661400" y="976313"/>
          <p14:tracePt t="1365" x="8542338" y="903288"/>
          <p14:tracePt t="1371" x="8442325" y="830263"/>
          <p14:tracePt t="1386" x="8186738" y="684213"/>
          <p14:tracePt t="1396" x="8059738" y="628650"/>
          <p14:tracePt t="1403" x="7940675" y="555625"/>
          <p14:tracePt t="1410" x="7804150" y="511175"/>
          <p14:tracePt t="1418" x="7685088" y="438150"/>
          <p14:tracePt t="1426" x="7539038" y="374650"/>
          <p14:tracePt t="1435" x="7421563" y="319088"/>
          <p14:tracePt t="1443" x="7319963" y="292100"/>
          <p14:tracePt t="18354" x="7292975" y="482600"/>
          <p14:tracePt t="18362" x="7429500" y="574675"/>
          <p14:tracePt t="18370" x="7612063" y="701675"/>
          <p14:tracePt t="18379" x="7858125" y="839788"/>
          <p14:tracePt t="18386" x="8040688" y="939800"/>
          <p14:tracePt t="18395" x="8323263" y="1103313"/>
          <p14:tracePt t="18403" x="8551863" y="1249363"/>
          <p14:tracePt t="18410" x="8705850" y="1358900"/>
          <p14:tracePt t="18419" x="8842375" y="1468438"/>
          <p14:tracePt t="18428" x="8961438" y="1568450"/>
          <p14:tracePt t="18435" x="9053513" y="1668463"/>
          <p14:tracePt t="18444" x="9080500" y="1724025"/>
          <p14:tracePt t="18451" x="9126538" y="1804988"/>
          <p14:tracePt t="18458" x="9134475" y="184150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altLang="ja-JP" sz="3800"/>
              <a:t>Synchronous bus is suitable for block transfer</a:t>
            </a:r>
          </a:p>
        </p:txBody>
      </p:sp>
      <p:sp>
        <p:nvSpPr>
          <p:cNvPr id="32771" name="Text Box 3"/>
          <p:cNvSpPr txBox="1">
            <a:spLocks noChangeArrowheads="1"/>
          </p:cNvSpPr>
          <p:nvPr/>
        </p:nvSpPr>
        <p:spPr bwMode="auto">
          <a:xfrm>
            <a:off x="1127125" y="2759075"/>
            <a:ext cx="84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Strobe</a:t>
            </a:r>
          </a:p>
        </p:txBody>
      </p:sp>
      <p:sp>
        <p:nvSpPr>
          <p:cNvPr id="32772" name="Line 4"/>
          <p:cNvSpPr>
            <a:spLocks noChangeShapeType="1"/>
          </p:cNvSpPr>
          <p:nvPr/>
        </p:nvSpPr>
        <p:spPr bwMode="auto">
          <a:xfrm>
            <a:off x="2438400" y="2667000"/>
            <a:ext cx="121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3" name="Line 5"/>
          <p:cNvSpPr>
            <a:spLocks noChangeShapeType="1"/>
          </p:cNvSpPr>
          <p:nvPr/>
        </p:nvSpPr>
        <p:spPr bwMode="auto">
          <a:xfrm>
            <a:off x="3657600" y="2667000"/>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4" name="Line 6"/>
          <p:cNvSpPr>
            <a:spLocks noChangeShapeType="1"/>
          </p:cNvSpPr>
          <p:nvPr/>
        </p:nvSpPr>
        <p:spPr bwMode="auto">
          <a:xfrm>
            <a:off x="3657600" y="3214688"/>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5" name="Line 7"/>
          <p:cNvSpPr>
            <a:spLocks noChangeShapeType="1"/>
          </p:cNvSpPr>
          <p:nvPr/>
        </p:nvSpPr>
        <p:spPr bwMode="auto">
          <a:xfrm flipV="1">
            <a:off x="6096000" y="2667000"/>
            <a:ext cx="0" cy="5476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6" name="Line 8"/>
          <p:cNvSpPr>
            <a:spLocks noChangeShapeType="1"/>
          </p:cNvSpPr>
          <p:nvPr/>
        </p:nvSpPr>
        <p:spPr bwMode="auto">
          <a:xfrm>
            <a:off x="6096000" y="2667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77" name="Text Box 9"/>
          <p:cNvSpPr txBox="1">
            <a:spLocks noChangeArrowheads="1"/>
          </p:cNvSpPr>
          <p:nvPr/>
        </p:nvSpPr>
        <p:spPr bwMode="auto">
          <a:xfrm>
            <a:off x="990600" y="3760788"/>
            <a:ext cx="1085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Address/</a:t>
            </a:r>
          </a:p>
          <a:p>
            <a:pPr eaLnBrk="1" hangingPunct="1"/>
            <a:r>
              <a:rPr lang="en-US" altLang="ja-JP" sz="2000">
                <a:latin typeface="Times New Roman" panose="02020603050405020304" pitchFamily="18" charset="0"/>
              </a:rPr>
              <a:t>Data</a:t>
            </a:r>
          </a:p>
        </p:txBody>
      </p:sp>
      <p:grpSp>
        <p:nvGrpSpPr>
          <p:cNvPr id="32778" name="Group 10"/>
          <p:cNvGrpSpPr>
            <a:grpSpLocks/>
          </p:cNvGrpSpPr>
          <p:nvPr/>
        </p:nvGrpSpPr>
        <p:grpSpPr bwMode="auto">
          <a:xfrm>
            <a:off x="2209800" y="3838575"/>
            <a:ext cx="762000" cy="625475"/>
            <a:chOff x="1344" y="1920"/>
            <a:chExt cx="480" cy="384"/>
          </a:xfrm>
        </p:grpSpPr>
        <p:sp>
          <p:nvSpPr>
            <p:cNvPr id="32859" name="Line 1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60" name="Line 1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79" name="Group 13"/>
          <p:cNvGrpSpPr>
            <a:grpSpLocks/>
          </p:cNvGrpSpPr>
          <p:nvPr/>
        </p:nvGrpSpPr>
        <p:grpSpPr bwMode="auto">
          <a:xfrm>
            <a:off x="2971800" y="3838575"/>
            <a:ext cx="457200" cy="625475"/>
            <a:chOff x="1872" y="2418"/>
            <a:chExt cx="288" cy="394"/>
          </a:xfrm>
        </p:grpSpPr>
        <p:sp>
          <p:nvSpPr>
            <p:cNvPr id="32857" name="Line 14"/>
            <p:cNvSpPr>
              <a:spLocks noChangeShapeType="1"/>
            </p:cNvSpPr>
            <p:nvPr/>
          </p:nvSpPr>
          <p:spPr bwMode="auto">
            <a:xfrm>
              <a:off x="1872" y="2418"/>
              <a:ext cx="288" cy="3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8" name="Line 15"/>
            <p:cNvSpPr>
              <a:spLocks noChangeShapeType="1"/>
            </p:cNvSpPr>
            <p:nvPr/>
          </p:nvSpPr>
          <p:spPr bwMode="auto">
            <a:xfrm flipV="1">
              <a:off x="1872" y="2418"/>
              <a:ext cx="288" cy="3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0" name="Group 16"/>
          <p:cNvGrpSpPr>
            <a:grpSpLocks/>
          </p:cNvGrpSpPr>
          <p:nvPr/>
        </p:nvGrpSpPr>
        <p:grpSpPr bwMode="auto">
          <a:xfrm>
            <a:off x="3429000" y="3810000"/>
            <a:ext cx="1295400" cy="657225"/>
            <a:chOff x="1344" y="1920"/>
            <a:chExt cx="480" cy="384"/>
          </a:xfrm>
        </p:grpSpPr>
        <p:sp>
          <p:nvSpPr>
            <p:cNvPr id="32855" name="Line 17"/>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6" name="Line 18"/>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781" name="Line 19"/>
          <p:cNvSpPr>
            <a:spLocks noChangeShapeType="1"/>
          </p:cNvSpPr>
          <p:nvPr/>
        </p:nvSpPr>
        <p:spPr bwMode="auto">
          <a:xfrm>
            <a:off x="2362200" y="57150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2" name="Line 20"/>
          <p:cNvSpPr>
            <a:spLocks noChangeShapeType="1"/>
          </p:cNvSpPr>
          <p:nvPr/>
        </p:nvSpPr>
        <p:spPr bwMode="auto">
          <a:xfrm>
            <a:off x="4495800" y="5167313"/>
            <a:ext cx="0" cy="547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3" name="Line 21"/>
          <p:cNvSpPr>
            <a:spLocks noChangeShapeType="1"/>
          </p:cNvSpPr>
          <p:nvPr/>
        </p:nvSpPr>
        <p:spPr bwMode="auto">
          <a:xfrm>
            <a:off x="4495800" y="5167313"/>
            <a:ext cx="2438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4" name="Line 22"/>
          <p:cNvSpPr>
            <a:spLocks noChangeShapeType="1"/>
          </p:cNvSpPr>
          <p:nvPr/>
        </p:nvSpPr>
        <p:spPr bwMode="auto">
          <a:xfrm flipV="1">
            <a:off x="6934200" y="5167313"/>
            <a:ext cx="0" cy="5476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5" name="Line 23"/>
          <p:cNvSpPr>
            <a:spLocks noChangeShapeType="1"/>
          </p:cNvSpPr>
          <p:nvPr/>
        </p:nvSpPr>
        <p:spPr bwMode="auto">
          <a:xfrm>
            <a:off x="6934200" y="5715000"/>
            <a:ext cx="1828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786" name="Text Box 24"/>
          <p:cNvSpPr txBox="1">
            <a:spLocks noChangeArrowheads="1"/>
          </p:cNvSpPr>
          <p:nvPr/>
        </p:nvSpPr>
        <p:spPr bwMode="auto">
          <a:xfrm>
            <a:off x="1050925" y="5338763"/>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Acknowledge</a:t>
            </a:r>
          </a:p>
        </p:txBody>
      </p:sp>
      <p:grpSp>
        <p:nvGrpSpPr>
          <p:cNvPr id="32787" name="Group 25"/>
          <p:cNvGrpSpPr>
            <a:grpSpLocks/>
          </p:cNvGrpSpPr>
          <p:nvPr/>
        </p:nvGrpSpPr>
        <p:grpSpPr bwMode="auto">
          <a:xfrm>
            <a:off x="2286000" y="1828800"/>
            <a:ext cx="609600" cy="457200"/>
            <a:chOff x="1440" y="1152"/>
            <a:chExt cx="384" cy="288"/>
          </a:xfrm>
        </p:grpSpPr>
        <p:sp>
          <p:nvSpPr>
            <p:cNvPr id="32851" name="Line 2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2" name="Line 2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3" name="Line 2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4" name="Line 2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8" name="Group 30"/>
          <p:cNvGrpSpPr>
            <a:grpSpLocks/>
          </p:cNvGrpSpPr>
          <p:nvPr/>
        </p:nvGrpSpPr>
        <p:grpSpPr bwMode="auto">
          <a:xfrm>
            <a:off x="2895600" y="1828800"/>
            <a:ext cx="609600" cy="457200"/>
            <a:chOff x="1440" y="1152"/>
            <a:chExt cx="384" cy="288"/>
          </a:xfrm>
        </p:grpSpPr>
        <p:sp>
          <p:nvSpPr>
            <p:cNvPr id="32847" name="Line 3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8" name="Line 3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9" name="Line 3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50" name="Line 3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89" name="Group 35"/>
          <p:cNvGrpSpPr>
            <a:grpSpLocks/>
          </p:cNvGrpSpPr>
          <p:nvPr/>
        </p:nvGrpSpPr>
        <p:grpSpPr bwMode="auto">
          <a:xfrm>
            <a:off x="3505200" y="1828800"/>
            <a:ext cx="609600" cy="457200"/>
            <a:chOff x="1440" y="1152"/>
            <a:chExt cx="384" cy="288"/>
          </a:xfrm>
        </p:grpSpPr>
        <p:sp>
          <p:nvSpPr>
            <p:cNvPr id="32843" name="Line 3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4" name="Line 3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5" name="Line 3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6" name="Line 3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0" name="Group 40"/>
          <p:cNvGrpSpPr>
            <a:grpSpLocks/>
          </p:cNvGrpSpPr>
          <p:nvPr/>
        </p:nvGrpSpPr>
        <p:grpSpPr bwMode="auto">
          <a:xfrm>
            <a:off x="4114800" y="1828800"/>
            <a:ext cx="609600" cy="457200"/>
            <a:chOff x="1440" y="1152"/>
            <a:chExt cx="384" cy="288"/>
          </a:xfrm>
        </p:grpSpPr>
        <p:sp>
          <p:nvSpPr>
            <p:cNvPr id="32839" name="Line 4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0" name="Line 4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1" name="Line 4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42" name="Line 4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1" name="Group 45"/>
          <p:cNvGrpSpPr>
            <a:grpSpLocks/>
          </p:cNvGrpSpPr>
          <p:nvPr/>
        </p:nvGrpSpPr>
        <p:grpSpPr bwMode="auto">
          <a:xfrm>
            <a:off x="4724400" y="1828800"/>
            <a:ext cx="609600" cy="457200"/>
            <a:chOff x="1440" y="1152"/>
            <a:chExt cx="384" cy="288"/>
          </a:xfrm>
        </p:grpSpPr>
        <p:sp>
          <p:nvSpPr>
            <p:cNvPr id="32835" name="Line 4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6" name="Line 4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7" name="Line 4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8" name="Line 4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2" name="Group 50"/>
          <p:cNvGrpSpPr>
            <a:grpSpLocks/>
          </p:cNvGrpSpPr>
          <p:nvPr/>
        </p:nvGrpSpPr>
        <p:grpSpPr bwMode="auto">
          <a:xfrm>
            <a:off x="5334000" y="1828800"/>
            <a:ext cx="609600" cy="457200"/>
            <a:chOff x="1440" y="1152"/>
            <a:chExt cx="384" cy="288"/>
          </a:xfrm>
        </p:grpSpPr>
        <p:sp>
          <p:nvSpPr>
            <p:cNvPr id="32831" name="Line 5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2" name="Line 5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3" name="Line 5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4" name="Line 5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3" name="Group 55"/>
          <p:cNvGrpSpPr>
            <a:grpSpLocks/>
          </p:cNvGrpSpPr>
          <p:nvPr/>
        </p:nvGrpSpPr>
        <p:grpSpPr bwMode="auto">
          <a:xfrm>
            <a:off x="5943600" y="1828800"/>
            <a:ext cx="609600" cy="457200"/>
            <a:chOff x="1440" y="1152"/>
            <a:chExt cx="384" cy="288"/>
          </a:xfrm>
        </p:grpSpPr>
        <p:sp>
          <p:nvSpPr>
            <p:cNvPr id="32827" name="Line 56"/>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8" name="Line 57"/>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9" name="Line 58"/>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30" name="Line 59"/>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4" name="Group 60"/>
          <p:cNvGrpSpPr>
            <a:grpSpLocks/>
          </p:cNvGrpSpPr>
          <p:nvPr/>
        </p:nvGrpSpPr>
        <p:grpSpPr bwMode="auto">
          <a:xfrm>
            <a:off x="6553200" y="1828800"/>
            <a:ext cx="609600" cy="457200"/>
            <a:chOff x="1440" y="1152"/>
            <a:chExt cx="384" cy="288"/>
          </a:xfrm>
        </p:grpSpPr>
        <p:sp>
          <p:nvSpPr>
            <p:cNvPr id="32823" name="Line 61"/>
            <p:cNvSpPr>
              <a:spLocks noChangeShapeType="1"/>
            </p:cNvSpPr>
            <p:nvPr/>
          </p:nvSpPr>
          <p:spPr bwMode="auto">
            <a:xfrm>
              <a:off x="1440" y="14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4" name="Line 62"/>
            <p:cNvSpPr>
              <a:spLocks noChangeShapeType="1"/>
            </p:cNvSpPr>
            <p:nvPr/>
          </p:nvSpPr>
          <p:spPr bwMode="auto">
            <a:xfrm flipV="1">
              <a:off x="1632"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5" name="Line 63"/>
            <p:cNvSpPr>
              <a:spLocks noChangeShapeType="1"/>
            </p:cNvSpPr>
            <p:nvPr/>
          </p:nvSpPr>
          <p:spPr bwMode="auto">
            <a:xfrm>
              <a:off x="1632" y="115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6" name="Line 64"/>
            <p:cNvSpPr>
              <a:spLocks noChangeShapeType="1"/>
            </p:cNvSpPr>
            <p:nvPr/>
          </p:nvSpPr>
          <p:spPr bwMode="auto">
            <a:xfrm>
              <a:off x="1824" y="1152"/>
              <a:ext cx="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5" name="Group 65"/>
          <p:cNvGrpSpPr>
            <a:grpSpLocks/>
          </p:cNvGrpSpPr>
          <p:nvPr/>
        </p:nvGrpSpPr>
        <p:grpSpPr bwMode="auto">
          <a:xfrm>
            <a:off x="4724400" y="3810000"/>
            <a:ext cx="228600" cy="685800"/>
            <a:chOff x="2976" y="2400"/>
            <a:chExt cx="144" cy="432"/>
          </a:xfrm>
        </p:grpSpPr>
        <p:sp>
          <p:nvSpPr>
            <p:cNvPr id="32821" name="Line 66"/>
            <p:cNvSpPr>
              <a:spLocks noChangeShapeType="1"/>
            </p:cNvSpPr>
            <p:nvPr/>
          </p:nvSpPr>
          <p:spPr bwMode="auto">
            <a:xfrm>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2" name="Line 67"/>
            <p:cNvSpPr>
              <a:spLocks noChangeShapeType="1"/>
            </p:cNvSpPr>
            <p:nvPr/>
          </p:nvSpPr>
          <p:spPr bwMode="auto">
            <a:xfrm flipV="1">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6" name="Group 68"/>
          <p:cNvGrpSpPr>
            <a:grpSpLocks/>
          </p:cNvGrpSpPr>
          <p:nvPr/>
        </p:nvGrpSpPr>
        <p:grpSpPr bwMode="auto">
          <a:xfrm>
            <a:off x="4953000" y="3810000"/>
            <a:ext cx="381000" cy="657225"/>
            <a:chOff x="1344" y="1920"/>
            <a:chExt cx="480" cy="384"/>
          </a:xfrm>
        </p:grpSpPr>
        <p:sp>
          <p:nvSpPr>
            <p:cNvPr id="32819" name="Line 69"/>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20" name="Line 70"/>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7" name="Group 71"/>
          <p:cNvGrpSpPr>
            <a:grpSpLocks/>
          </p:cNvGrpSpPr>
          <p:nvPr/>
        </p:nvGrpSpPr>
        <p:grpSpPr bwMode="auto">
          <a:xfrm>
            <a:off x="5334000" y="3810000"/>
            <a:ext cx="228600" cy="685800"/>
            <a:chOff x="2976" y="2400"/>
            <a:chExt cx="144" cy="432"/>
          </a:xfrm>
        </p:grpSpPr>
        <p:sp>
          <p:nvSpPr>
            <p:cNvPr id="32817" name="Line 72"/>
            <p:cNvSpPr>
              <a:spLocks noChangeShapeType="1"/>
            </p:cNvSpPr>
            <p:nvPr/>
          </p:nvSpPr>
          <p:spPr bwMode="auto">
            <a:xfrm>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8" name="Line 73"/>
            <p:cNvSpPr>
              <a:spLocks noChangeShapeType="1"/>
            </p:cNvSpPr>
            <p:nvPr/>
          </p:nvSpPr>
          <p:spPr bwMode="auto">
            <a:xfrm flipV="1">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8" name="Group 74"/>
          <p:cNvGrpSpPr>
            <a:grpSpLocks/>
          </p:cNvGrpSpPr>
          <p:nvPr/>
        </p:nvGrpSpPr>
        <p:grpSpPr bwMode="auto">
          <a:xfrm>
            <a:off x="5562600" y="3810000"/>
            <a:ext cx="381000" cy="657225"/>
            <a:chOff x="1344" y="1920"/>
            <a:chExt cx="480" cy="384"/>
          </a:xfrm>
        </p:grpSpPr>
        <p:sp>
          <p:nvSpPr>
            <p:cNvPr id="32815" name="Line 75"/>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6" name="Line 76"/>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799" name="Group 77"/>
          <p:cNvGrpSpPr>
            <a:grpSpLocks/>
          </p:cNvGrpSpPr>
          <p:nvPr/>
        </p:nvGrpSpPr>
        <p:grpSpPr bwMode="auto">
          <a:xfrm>
            <a:off x="5943600" y="3810000"/>
            <a:ext cx="228600" cy="685800"/>
            <a:chOff x="2976" y="2400"/>
            <a:chExt cx="144" cy="432"/>
          </a:xfrm>
        </p:grpSpPr>
        <p:sp>
          <p:nvSpPr>
            <p:cNvPr id="32813" name="Line 78"/>
            <p:cNvSpPr>
              <a:spLocks noChangeShapeType="1"/>
            </p:cNvSpPr>
            <p:nvPr/>
          </p:nvSpPr>
          <p:spPr bwMode="auto">
            <a:xfrm>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4" name="Line 79"/>
            <p:cNvSpPr>
              <a:spLocks noChangeShapeType="1"/>
            </p:cNvSpPr>
            <p:nvPr/>
          </p:nvSpPr>
          <p:spPr bwMode="auto">
            <a:xfrm flipV="1">
              <a:off x="2976" y="2400"/>
              <a:ext cx="14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32800" name="Group 80"/>
          <p:cNvGrpSpPr>
            <a:grpSpLocks/>
          </p:cNvGrpSpPr>
          <p:nvPr/>
        </p:nvGrpSpPr>
        <p:grpSpPr bwMode="auto">
          <a:xfrm>
            <a:off x="6172200" y="3810000"/>
            <a:ext cx="1295400" cy="657225"/>
            <a:chOff x="1344" y="1920"/>
            <a:chExt cx="480" cy="384"/>
          </a:xfrm>
        </p:grpSpPr>
        <p:sp>
          <p:nvSpPr>
            <p:cNvPr id="32811" name="Line 81"/>
            <p:cNvSpPr>
              <a:spLocks noChangeShapeType="1"/>
            </p:cNvSpPr>
            <p:nvPr/>
          </p:nvSpPr>
          <p:spPr bwMode="auto">
            <a:xfrm>
              <a:off x="1344" y="1920"/>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2812" name="Line 82"/>
            <p:cNvSpPr>
              <a:spLocks noChangeShapeType="1"/>
            </p:cNvSpPr>
            <p:nvPr/>
          </p:nvSpPr>
          <p:spPr bwMode="auto">
            <a:xfrm>
              <a:off x="1344" y="230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2801" name="Text Box 83"/>
          <p:cNvSpPr txBox="1">
            <a:spLocks noChangeArrowheads="1"/>
          </p:cNvSpPr>
          <p:nvPr/>
        </p:nvSpPr>
        <p:spPr bwMode="auto">
          <a:xfrm>
            <a:off x="974725" y="1843088"/>
            <a:ext cx="790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latin typeface="Times New Roman" panose="02020603050405020304" pitchFamily="18" charset="0"/>
              </a:rPr>
              <a:t>Clock</a:t>
            </a:r>
          </a:p>
        </p:txBody>
      </p:sp>
      <p:sp>
        <p:nvSpPr>
          <p:cNvPr id="125012" name="Line 84"/>
          <p:cNvSpPr>
            <a:spLocks noChangeShapeType="1"/>
          </p:cNvSpPr>
          <p:nvPr/>
        </p:nvSpPr>
        <p:spPr bwMode="auto">
          <a:xfrm>
            <a:off x="6172200" y="3048000"/>
            <a:ext cx="762000" cy="198120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13" name="Rectangle 85"/>
          <p:cNvSpPr>
            <a:spLocks noChangeArrowheads="1"/>
          </p:cNvSpPr>
          <p:nvPr/>
        </p:nvSpPr>
        <p:spPr bwMode="auto">
          <a:xfrm>
            <a:off x="3490913" y="3789363"/>
            <a:ext cx="936625" cy="6477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014" name="Line 86"/>
          <p:cNvSpPr>
            <a:spLocks noChangeShapeType="1"/>
          </p:cNvSpPr>
          <p:nvPr/>
        </p:nvSpPr>
        <p:spPr bwMode="auto">
          <a:xfrm>
            <a:off x="3657600" y="3292475"/>
            <a:ext cx="685800" cy="179705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5015" name="Line 87"/>
          <p:cNvSpPr>
            <a:spLocks noChangeShapeType="1"/>
          </p:cNvSpPr>
          <p:nvPr/>
        </p:nvSpPr>
        <p:spPr bwMode="auto">
          <a:xfrm flipV="1">
            <a:off x="4572000" y="3141663"/>
            <a:ext cx="144463" cy="2087562"/>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16" name="Rectangle 88"/>
          <p:cNvSpPr>
            <a:spLocks noChangeArrowheads="1"/>
          </p:cNvSpPr>
          <p:nvPr/>
        </p:nvSpPr>
        <p:spPr bwMode="auto">
          <a:xfrm>
            <a:off x="4932363" y="3789363"/>
            <a:ext cx="431800" cy="6477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017" name="Rectangle 89"/>
          <p:cNvSpPr>
            <a:spLocks noChangeArrowheads="1"/>
          </p:cNvSpPr>
          <p:nvPr/>
        </p:nvSpPr>
        <p:spPr bwMode="auto">
          <a:xfrm>
            <a:off x="5508625" y="3789363"/>
            <a:ext cx="431800" cy="6477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25018" name="Line 90"/>
          <p:cNvSpPr>
            <a:spLocks noChangeShapeType="1"/>
          </p:cNvSpPr>
          <p:nvPr/>
        </p:nvSpPr>
        <p:spPr bwMode="auto">
          <a:xfrm flipV="1">
            <a:off x="7019925" y="3068638"/>
            <a:ext cx="431800" cy="2232025"/>
          </a:xfrm>
          <a:prstGeom prst="line">
            <a:avLst/>
          </a:prstGeom>
          <a:noFill/>
          <a:ln w="28575">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019" name="Text Box 91"/>
          <p:cNvSpPr txBox="1">
            <a:spLocks noChangeArrowheads="1"/>
          </p:cNvSpPr>
          <p:nvPr/>
        </p:nvSpPr>
        <p:spPr bwMode="auto">
          <a:xfrm>
            <a:off x="1908175" y="5805488"/>
            <a:ext cx="521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ea typeface="HGS創英角ｺﾞｼｯｸUB" panose="020B0900000000000000" pitchFamily="50" charset="-128"/>
              </a:rPr>
              <a:t>The start/end handshake is the same, but block transfer is possible synchronized with a clock</a:t>
            </a:r>
          </a:p>
        </p:txBody>
      </p:sp>
      <p:sp>
        <p:nvSpPr>
          <p:cNvPr id="125020" name="Text Box 92"/>
          <p:cNvSpPr txBox="1">
            <a:spLocks noChangeArrowheads="1"/>
          </p:cNvSpPr>
          <p:nvPr/>
        </p:nvSpPr>
        <p:spPr bwMode="auto">
          <a:xfrm>
            <a:off x="1979613"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ea typeface="HGS創英角ｺﾞｼｯｸUB" panose="020B0900000000000000" pitchFamily="50" charset="-128"/>
            </a:endParaRPr>
          </a:p>
        </p:txBody>
      </p:sp>
      <p:pic>
        <p:nvPicPr>
          <p:cNvPr id="2" name="オーディオ 1">
            <a:hlinkClick r:id="" action="ppaction://media"/>
            <a:extLst>
              <a:ext uri="{FF2B5EF4-FFF2-40B4-BE49-F238E27FC236}">
                <a16:creationId xmlns:a16="http://schemas.microsoft.com/office/drawing/2014/main" id="{A7B17DC8-6416-4AA9-8B69-7DE7B90CCB8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0421"/>
    </mc:Choice>
    <mc:Fallback>
      <p:transition spd="slow" advTm="6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50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0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0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50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50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50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501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50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nodePh="1">
                                  <p:stCondLst>
                                    <p:cond delay="0"/>
                                  </p:stCondLst>
                                  <p:endCondLst>
                                    <p:cond evt="begin" delay="0">
                                      <p:tn val="41"/>
                                    </p:cond>
                                  </p:endCondLst>
                                  <p:childTnLst>
                                    <p:set>
                                      <p:cBhvr>
                                        <p:cTn id="42" dur="1" fill="hold">
                                          <p:stCondLst>
                                            <p:cond delay="0"/>
                                          </p:stCondLst>
                                        </p:cTn>
                                        <p:tgtEl>
                                          <p:spTgt spid="1250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125012" grpId="0" animBg="1"/>
      <p:bldP spid="125013" grpId="0" animBg="1"/>
      <p:bldP spid="125014" grpId="0" animBg="1"/>
      <p:bldP spid="125015" grpId="0" animBg="1"/>
      <p:bldP spid="125016" grpId="0" animBg="1"/>
      <p:bldP spid="125017" grpId="0" animBg="1"/>
      <p:bldP spid="125018" grpId="0" animBg="1"/>
      <p:bldP spid="125019" grpId="0"/>
      <p:bldP spid="125020" grpId="0"/>
    </p:bldLst>
  </p:timing>
  <p:extLst>
    <p:ext uri="{3A86A75C-4F4B-4683-9AE1-C65F6400EC91}">
      <p14:laserTraceLst xmlns:p14="http://schemas.microsoft.com/office/powerpoint/2010/main">
        <p14:tracePtLst>
          <p14:tracePt t="877" x="8951913" y="1768475"/>
          <p14:tracePt t="886" x="8834438" y="1697038"/>
          <p14:tracePt t="894" x="8734425" y="1641475"/>
          <p14:tracePt t="900" x="8624888" y="1577975"/>
          <p14:tracePt t="909" x="8523288" y="1541463"/>
          <p14:tracePt t="916" x="8459788" y="1485900"/>
          <p14:tracePt t="925" x="8396288" y="1458913"/>
          <p14:tracePt t="932" x="8332788" y="1422400"/>
          <p14:tracePt t="942" x="8305800" y="1404938"/>
          <p14:tracePt t="948" x="8259763" y="1395413"/>
          <p14:tracePt t="958" x="8213725" y="1368425"/>
          <p14:tracePt t="964" x="8169275" y="1349375"/>
          <p14:tracePt t="975" x="8132763" y="1349375"/>
          <p14:tracePt t="980" x="8113713" y="1349375"/>
          <p14:tracePt t="988" x="8077200" y="1349375"/>
          <p14:tracePt t="996" x="8040688" y="1349375"/>
          <p14:tracePt t="1007" x="8031163" y="1349375"/>
          <p14:tracePt t="1025" x="7977188" y="1339850"/>
          <p14:tracePt t="1029" x="7940675" y="1339850"/>
          <p14:tracePt t="1037" x="7885113" y="1339850"/>
          <p14:tracePt t="1044" x="7850188" y="1339850"/>
          <p14:tracePt t="1052" x="7794625" y="1312863"/>
          <p14:tracePt t="1060" x="7748588" y="1276350"/>
          <p14:tracePt t="1070" x="7685088" y="1258888"/>
          <p14:tracePt t="1078" x="7621588" y="1212850"/>
          <p14:tracePt t="1084" x="7512050" y="1185863"/>
          <p14:tracePt t="1092" x="7448550" y="1166813"/>
          <p14:tracePt t="1100" x="7366000" y="1112838"/>
          <p14:tracePt t="1108" x="7283450" y="1066800"/>
          <p14:tracePt t="1116" x="7202488" y="1012825"/>
          <p14:tracePt t="1125" x="7138988" y="984250"/>
          <p14:tracePt t="1132" x="7037388" y="930275"/>
          <p14:tracePt t="1143" x="6973888" y="893763"/>
          <p14:tracePt t="1148" x="6910388" y="857250"/>
          <p14:tracePt t="1158" x="6846888" y="820738"/>
          <p14:tracePt t="1164" x="6810375" y="803275"/>
          <p14:tracePt t="1176" x="6764338" y="784225"/>
          <p14:tracePt t="1180" x="6718300" y="757238"/>
          <p14:tracePt t="1191" x="6654800" y="738188"/>
          <p14:tracePt t="1195" x="6610350" y="701675"/>
          <p14:tracePt t="1203" x="6508750" y="628650"/>
          <p14:tracePt t="7622" x="7366000" y="738188"/>
          <p14:tracePt t="7629" x="7594600" y="911225"/>
          <p14:tracePt t="7637" x="7894638" y="1130300"/>
          <p14:tracePt t="7645" x="8113713" y="1258888"/>
          <p14:tracePt t="7653" x="8286750" y="1404938"/>
          <p14:tracePt t="7661" x="8469313" y="1522413"/>
          <p14:tracePt t="7669" x="8588375" y="1614488"/>
          <p14:tracePt t="7677" x="8705850" y="1704975"/>
          <p14:tracePt t="7685" x="8807450" y="1778000"/>
          <p14:tracePt t="7692" x="8888413" y="1841500"/>
          <p14:tracePt t="7700" x="8951913" y="1887538"/>
          <p14:tracePt t="7709" x="9024938" y="1933575"/>
          <p14:tracePt t="7716" x="9097963" y="1979613"/>
          <p14:tracePt t="17503" x="9080500" y="1851025"/>
          <p14:tracePt t="17509" x="9043988" y="1814513"/>
          <p14:tracePt t="17516" x="9017000" y="1787525"/>
          <p14:tracePt t="17524" x="8980488" y="1751013"/>
          <p14:tracePt t="17532" x="8970963" y="1731963"/>
          <p14:tracePt t="17540" x="8961438" y="1724025"/>
          <p14:tracePt t="17622" x="8951913" y="1714500"/>
          <p14:tracePt t="17644" x="8934450" y="1714500"/>
          <p14:tracePt t="17646" x="8888413" y="1704975"/>
          <p14:tracePt t="17652" x="8861425" y="1697038"/>
          <p14:tracePt t="17660" x="8807450" y="1677988"/>
          <p14:tracePt t="17668" x="8705850" y="1631950"/>
          <p14:tracePt t="17676" x="8661400" y="1614488"/>
          <p14:tracePt t="17684" x="8559800" y="1568450"/>
          <p14:tracePt t="17692" x="8459788" y="1522413"/>
          <p14:tracePt t="17700" x="8332788" y="1468438"/>
          <p14:tracePt t="17708" x="8196263" y="1422400"/>
          <p14:tracePt t="17716" x="8050213" y="1349375"/>
          <p14:tracePt t="17725" x="7913688" y="1285875"/>
          <p14:tracePt t="17732" x="7758113" y="1231900"/>
          <p14:tracePt t="17740" x="7685088" y="1203325"/>
          <p14:tracePt t="17748" x="7567613" y="1158875"/>
          <p14:tracePt t="17756" x="7512050" y="1149350"/>
          <p14:tracePt t="17764" x="7429500" y="1093788"/>
          <p14:tracePt t="17772" x="7385050" y="1085850"/>
          <p14:tracePt t="17780" x="7339013" y="1066800"/>
          <p14:tracePt t="17789" x="7312025" y="1049338"/>
          <p14:tracePt t="17796" x="7283450" y="1039813"/>
          <p14:tracePt t="17807" x="7275513" y="1030288"/>
          <p14:tracePt t="17812" x="7256463" y="1012825"/>
          <p14:tracePt t="17820" x="7229475" y="993775"/>
          <p14:tracePt t="17828" x="7219950" y="984250"/>
          <p14:tracePt t="17836" x="7192963" y="947738"/>
          <p14:tracePt t="17844" x="7183438" y="939800"/>
          <p14:tracePt t="17853" x="7175500" y="930275"/>
          <p14:tracePt t="17860" x="7146925" y="903288"/>
          <p14:tracePt t="17868" x="7138988" y="893763"/>
          <p14:tracePt t="17876" x="7129463" y="874713"/>
          <p14:tracePt t="17884" x="7119938" y="874713"/>
          <p14:tracePt t="17892" x="7102475" y="857250"/>
          <p14:tracePt t="17900" x="7102475" y="820738"/>
          <p14:tracePt t="17908" x="7092950" y="820738"/>
          <p14:tracePt t="17916" x="7083425" y="803275"/>
          <p14:tracePt t="17932" x="7083425" y="793750"/>
          <p14:tracePt t="17941" x="7083425" y="784225"/>
          <p14:tracePt t="17948" x="7065963" y="766763"/>
          <p14:tracePt t="17956" x="7056438" y="757238"/>
          <p14:tracePt t="17964" x="7029450" y="738188"/>
          <p14:tracePt t="17973" x="7019925" y="738188"/>
          <p14:tracePt t="17980" x="7010400" y="730250"/>
          <p14:tracePt t="17990" x="6992938" y="711200"/>
          <p14:tracePt t="17996" x="6964363" y="693738"/>
          <p14:tracePt t="18006" x="6946900" y="665163"/>
          <p14:tracePt t="18012" x="6946900" y="657225"/>
          <p14:tracePt t="18023" x="6919913" y="638175"/>
          <p14:tracePt t="22831" x="6089650" y="966788"/>
          <p14:tracePt t="22838" x="5943600" y="1130300"/>
          <p14:tracePt t="22845" x="5789613" y="1358900"/>
          <p14:tracePt t="22853" x="5643563" y="1587500"/>
          <p14:tracePt t="22861" x="5570538" y="1731963"/>
          <p14:tracePt t="22868" x="5487988" y="1887538"/>
          <p14:tracePt t="22876" x="5414963" y="2052638"/>
          <p14:tracePt t="22884" x="5351463" y="2206625"/>
          <p14:tracePt t="22892" x="5278438" y="2362200"/>
          <p14:tracePt t="22900" x="5224463" y="2489200"/>
          <p14:tracePt t="22909" x="5159375" y="2644775"/>
          <p14:tracePt t="22916" x="5114925" y="2735263"/>
          <p14:tracePt t="22925" x="5059363" y="2890838"/>
          <p14:tracePt t="22931" x="4968875" y="3027363"/>
          <p14:tracePt t="22939" x="4895850" y="3163888"/>
          <p14:tracePt t="22947" x="4832350" y="3255963"/>
          <p14:tracePt t="22956" x="4776788" y="3375025"/>
          <p14:tracePt t="22963" x="4722813" y="3475038"/>
          <p14:tracePt t="22972" x="4713288" y="3519488"/>
          <p14:tracePt t="22981" x="4686300" y="3592513"/>
          <p14:tracePt t="22991" x="4659313" y="3638550"/>
          <p14:tracePt t="22997" x="4659313" y="3675063"/>
          <p14:tracePt t="23024" x="4659313" y="3684588"/>
          <p14:tracePt t="23093" x="4659313" y="3711575"/>
          <p14:tracePt t="23101" x="4659313" y="3730625"/>
          <p14:tracePt t="23109" x="4659313" y="3757613"/>
          <p14:tracePt t="23117" x="4659313" y="3784600"/>
          <p14:tracePt t="23125" x="4659313" y="3821113"/>
          <p14:tracePt t="23133" x="4659313" y="3857625"/>
          <p14:tracePt t="23141" x="4659313" y="3884613"/>
          <p14:tracePt t="23149" x="4659313" y="3921125"/>
          <p14:tracePt t="23157" x="4659313" y="3957638"/>
          <p14:tracePt t="23165" x="4659313" y="3976688"/>
          <p14:tracePt t="23175" x="4659313" y="4003675"/>
          <p14:tracePt t="23181" x="4659313" y="4021138"/>
          <p14:tracePt t="23192" x="4659313" y="4067175"/>
          <p14:tracePt t="23197" x="4659313" y="4076700"/>
          <p14:tracePt t="23209" x="4659313" y="4113213"/>
          <p14:tracePt t="23213" x="4686300" y="4130675"/>
          <p14:tracePt t="23230" x="4695825" y="4130675"/>
          <p14:tracePt t="23237" x="4703763" y="4140200"/>
          <p14:tracePt t="23245" x="4730750" y="4140200"/>
          <p14:tracePt t="23253" x="4740275" y="4140200"/>
          <p14:tracePt t="23261" x="4759325" y="4140200"/>
          <p14:tracePt t="23269" x="4786313" y="4140200"/>
          <p14:tracePt t="23277" x="4803775" y="4140200"/>
          <p14:tracePt t="23285" x="4832350" y="4140200"/>
          <p14:tracePt t="23293" x="4840288" y="4140200"/>
          <p14:tracePt t="23301" x="4849813" y="4140200"/>
          <p14:tracePt t="23381" x="4876800" y="4140200"/>
          <p14:tracePt t="23397" x="4886325" y="4140200"/>
          <p14:tracePt t="23406" x="4905375" y="4140200"/>
          <p14:tracePt t="23413" x="4922838" y="4140200"/>
          <p14:tracePt t="23422" x="4949825" y="4140200"/>
          <p14:tracePt t="23430" x="4968875" y="4140200"/>
          <p14:tracePt t="23437" x="5014913" y="4140200"/>
          <p14:tracePt t="23445" x="5032375" y="4140200"/>
          <p14:tracePt t="23462" x="5041900" y="4140200"/>
          <p14:tracePt t="23469" x="5049838" y="4140200"/>
          <p14:tracePt t="23636" x="5059363" y="4149725"/>
          <p14:tracePt t="23678" x="5049838" y="4159250"/>
          <p14:tracePt t="23989" x="5049838" y="4149725"/>
          <p14:tracePt t="23996" x="5049838" y="4122738"/>
          <p14:tracePt t="24011" x="5059363" y="4103688"/>
          <p14:tracePt t="24036" x="5078413" y="4067175"/>
          <p14:tracePt t="24061" x="5078413" y="4057650"/>
          <p14:tracePt t="24085" x="5086350" y="4049713"/>
          <p14:tracePt t="24095" x="5095875" y="4040188"/>
          <p14:tracePt t="24108" x="5105400" y="4030663"/>
          <p14:tracePt t="24131" x="5114925" y="4021138"/>
          <p14:tracePt t="24147" x="5122863" y="4013200"/>
          <p14:tracePt t="24164" x="5132388" y="4013200"/>
          <p14:tracePt t="24189" x="5151438" y="3994150"/>
          <p14:tracePt t="24205" x="5159375" y="3984625"/>
          <p14:tracePt t="24223" x="5168900" y="3976688"/>
          <p14:tracePt t="24237" x="5178425" y="3967163"/>
          <p14:tracePt t="24741" x="5195888" y="3967163"/>
          <p14:tracePt t="24749" x="5205413" y="3967163"/>
          <p14:tracePt t="24772" x="5214938" y="3967163"/>
          <p14:tracePt t="24812" x="5224463" y="3967163"/>
          <p14:tracePt t="24820" x="5232400" y="3967163"/>
          <p14:tracePt t="24861" x="5251450" y="3967163"/>
          <p14:tracePt t="24869" x="5260975" y="3967163"/>
          <p14:tracePt t="24893" x="5268913" y="3967163"/>
          <p14:tracePt t="24901" x="5287963" y="3967163"/>
          <p14:tracePt t="24925" x="5297488" y="3967163"/>
          <p14:tracePt t="25149" x="5297488" y="3976688"/>
          <p14:tracePt t="25155" x="5287963" y="3994150"/>
          <p14:tracePt t="25164" x="5278438" y="4003675"/>
          <p14:tracePt t="25172" x="5268913" y="4040188"/>
          <p14:tracePt t="25180" x="5260975" y="4049713"/>
          <p14:tracePt t="25187" x="5251450" y="4076700"/>
          <p14:tracePt t="25196" x="5251450" y="4086225"/>
          <p14:tracePt t="25204" x="5251450" y="4103688"/>
          <p14:tracePt t="25212" x="5251450" y="4122738"/>
          <p14:tracePt t="25222" x="5251450" y="4130675"/>
          <p14:tracePt t="25228" x="5251450" y="4159250"/>
          <p14:tracePt t="25239" x="5251450" y="4176713"/>
          <p14:tracePt t="25244" x="5251450" y="4195763"/>
          <p14:tracePt t="25252" x="5251450" y="4203700"/>
          <p14:tracePt t="25260" x="5251450" y="4213225"/>
          <p14:tracePt t="25276" x="5260975" y="4232275"/>
          <p14:tracePt t="25284" x="5287963" y="4232275"/>
          <p14:tracePt t="25292" x="5334000" y="4249738"/>
          <p14:tracePt t="25300" x="5414963" y="4259263"/>
          <p14:tracePt t="25308" x="5507038" y="4259263"/>
          <p14:tracePt t="25316" x="5634038" y="4259263"/>
          <p14:tracePt t="25324" x="5797550" y="4259263"/>
          <p14:tracePt t="25332" x="5989638" y="4259263"/>
          <p14:tracePt t="25340" x="6245225" y="4259263"/>
          <p14:tracePt t="25348" x="6464300" y="4259263"/>
          <p14:tracePt t="25357" x="6727825" y="4259263"/>
          <p14:tracePt t="25364" x="7029450" y="4259263"/>
          <p14:tracePt t="25372" x="7412038" y="4249738"/>
          <p14:tracePt t="25380" x="7685088" y="4213225"/>
          <p14:tracePt t="25388" x="8086725" y="4149725"/>
          <p14:tracePt t="25396" x="8269288" y="4113213"/>
          <p14:tracePt t="25405" x="8496300" y="4103688"/>
          <p14:tracePt t="25412" x="8715375" y="4049713"/>
          <p14:tracePt t="25421" x="8878888" y="4030663"/>
          <p14:tracePt t="25427" x="9061450" y="4021138"/>
          <p14:tracePt t="31486" x="8997950" y="4159250"/>
          <p14:tracePt t="31494" x="8961438" y="4176713"/>
          <p14:tracePt t="31501" x="8915400" y="4176713"/>
          <p14:tracePt t="31509" x="8870950" y="4195763"/>
          <p14:tracePt t="31519" x="8815388" y="4203700"/>
          <p14:tracePt t="31526" x="8770938" y="4213225"/>
          <p14:tracePt t="31532" x="8715375" y="4232275"/>
          <p14:tracePt t="31541" x="8669338" y="4232275"/>
          <p14:tracePt t="31550" x="8615363" y="4232275"/>
          <p14:tracePt t="31555" x="8559800" y="4232275"/>
          <p14:tracePt t="31563" x="8478838" y="4259263"/>
          <p14:tracePt t="31571" x="8405813" y="4268788"/>
          <p14:tracePt t="31579" x="8277225" y="4286250"/>
          <p14:tracePt t="31588" x="8186738" y="4286250"/>
          <p14:tracePt t="31595" x="8059738" y="4286250"/>
          <p14:tracePt t="31603" x="7931150" y="4286250"/>
          <p14:tracePt t="31612" x="7804150" y="4286250"/>
          <p14:tracePt t="31624" x="7694613" y="4286250"/>
          <p14:tracePt t="31631" x="7585075" y="4286250"/>
          <p14:tracePt t="31641" x="7494588" y="4286250"/>
          <p14:tracePt t="31645" x="7385050" y="4286250"/>
          <p14:tracePt t="31657" x="7302500" y="4286250"/>
          <p14:tracePt t="31661" x="7229475" y="4286250"/>
          <p14:tracePt t="31668" x="7175500" y="4286250"/>
          <p14:tracePt t="31676" x="7119938" y="4286250"/>
          <p14:tracePt t="31684" x="7065963" y="4286250"/>
          <p14:tracePt t="31692" x="7000875" y="4286250"/>
          <p14:tracePt t="31700" x="6946900" y="4286250"/>
          <p14:tracePt t="31708" x="6856413" y="4286250"/>
          <p14:tracePt t="31716" x="6764338" y="4286250"/>
          <p14:tracePt t="31724" x="6691313" y="4286250"/>
          <p14:tracePt t="31732" x="6581775" y="4286250"/>
          <p14:tracePt t="31740" x="6454775" y="4286250"/>
          <p14:tracePt t="31748" x="6362700" y="4286250"/>
          <p14:tracePt t="31756" x="6254750" y="4286250"/>
          <p14:tracePt t="31764" x="6162675" y="4286250"/>
          <p14:tracePt t="31772" x="6053138" y="4286250"/>
          <p14:tracePt t="31780" x="5943600" y="4286250"/>
          <p14:tracePt t="31788" x="5816600" y="4286250"/>
          <p14:tracePt t="31796" x="5743575" y="4286250"/>
          <p14:tracePt t="31804" x="5643563" y="4268788"/>
          <p14:tracePt t="31812" x="5570538" y="4249738"/>
          <p14:tracePt t="31821" x="5487988" y="4240213"/>
          <p14:tracePt t="31828" x="5387975" y="4195763"/>
          <p14:tracePt t="31838" x="5351463" y="4195763"/>
          <p14:tracePt t="31846" x="5297488" y="4186238"/>
          <p14:tracePt t="31851" x="5268913" y="4186238"/>
          <p14:tracePt t="31859" x="5224463" y="4186238"/>
          <p14:tracePt t="31872" x="5205413" y="4176713"/>
          <p14:tracePt t="31875" x="5168900" y="4176713"/>
          <p14:tracePt t="31884" x="5159375" y="4176713"/>
          <p14:tracePt t="31892" x="5141913" y="4167188"/>
          <p14:tracePt t="31907" x="5132388" y="4167188"/>
          <p14:tracePt t="31924" x="5122863" y="4167188"/>
          <p14:tracePt t="31932" x="5114925" y="4167188"/>
          <p14:tracePt t="31940" x="5105400" y="4167188"/>
          <p14:tracePt t="31956" x="5095875" y="4167188"/>
          <p14:tracePt t="31974" x="5086350" y="4167188"/>
          <p14:tracePt t="32007" x="5078413" y="4159250"/>
          <p14:tracePt t="32013" x="5078413" y="4149725"/>
          <p14:tracePt t="32024" x="5078413" y="4140200"/>
          <p14:tracePt t="32038" x="5078413" y="4130675"/>
          <p14:tracePt t="32043" x="5078413" y="4113213"/>
          <p14:tracePt t="32051" x="5078413" y="4094163"/>
          <p14:tracePt t="32059" x="5086350" y="4067175"/>
          <p14:tracePt t="32070" x="5095875" y="4057650"/>
          <p14:tracePt t="32084" x="5105400" y="4049713"/>
          <p14:tracePt t="32100" x="5114925" y="4040188"/>
          <p14:tracePt t="32108" x="5122863" y="4030663"/>
          <p14:tracePt t="32116" x="5122863" y="4021138"/>
          <p14:tracePt t="32140" x="5132388" y="4013200"/>
          <p14:tracePt t="32156" x="5132388" y="4003675"/>
          <p14:tracePt t="32164" x="5141913" y="3984625"/>
          <p14:tracePt t="32180" x="5141913" y="3976688"/>
          <p14:tracePt t="32189" x="5141913" y="3967163"/>
          <p14:tracePt t="32196" x="5159375" y="3948113"/>
          <p14:tracePt t="32204" x="5168900" y="3930650"/>
          <p14:tracePt t="32211" x="5168900" y="3921125"/>
          <p14:tracePt t="32220" x="5168900" y="3911600"/>
          <p14:tracePt t="32227" x="5178425" y="3884613"/>
          <p14:tracePt t="32244" x="5178425" y="3857625"/>
          <p14:tracePt t="32252" x="5187950" y="3840163"/>
          <p14:tracePt t="32260" x="5187950" y="3811588"/>
          <p14:tracePt t="32268" x="5187950" y="3794125"/>
          <p14:tracePt t="32276" x="5187950" y="3757613"/>
          <p14:tracePt t="32284" x="5205413" y="3721100"/>
          <p14:tracePt t="32292" x="5205413" y="3694113"/>
          <p14:tracePt t="32300" x="5205413" y="3665538"/>
          <p14:tracePt t="32308" x="5224463" y="3638550"/>
          <p14:tracePt t="32316" x="5224463" y="3584575"/>
          <p14:tracePt t="32324" x="5224463" y="3519488"/>
          <p14:tracePt t="32332" x="5224463" y="3465513"/>
          <p14:tracePt t="32340" x="5224463" y="3429000"/>
          <p14:tracePt t="32348" x="5232400" y="3355975"/>
          <p14:tracePt t="32356" x="5232400" y="3302000"/>
          <p14:tracePt t="32365" x="5232400" y="3209925"/>
          <p14:tracePt t="32372" x="5232400" y="3155950"/>
          <p14:tracePt t="32382" x="5232400" y="3090863"/>
          <p14:tracePt t="32390" x="5232400" y="3036888"/>
          <p14:tracePt t="32397" x="5232400" y="2963863"/>
          <p14:tracePt t="32407" x="5232400" y="2890838"/>
          <p14:tracePt t="32413" x="5232400" y="2817813"/>
          <p14:tracePt t="32424" x="5232400" y="2727325"/>
          <p14:tracePt t="32429" x="5232400" y="2644775"/>
          <p14:tracePt t="32441" x="5232400" y="2617788"/>
          <p14:tracePt t="32445" x="5232400" y="2581275"/>
          <p14:tracePt t="32457" x="5232400" y="2535238"/>
          <p14:tracePt t="32461" x="5214938" y="2481263"/>
          <p14:tracePt t="32469" x="5214938" y="2435225"/>
          <p14:tracePt t="32476" x="5214938" y="2398713"/>
          <p14:tracePt t="32484" x="5214938" y="2379663"/>
          <p14:tracePt t="32492" x="5214938" y="2352675"/>
          <p14:tracePt t="32500" x="5205413" y="2335213"/>
          <p14:tracePt t="32508" x="5205413" y="2325688"/>
          <p14:tracePt t="32524" x="5205413" y="2306638"/>
          <p14:tracePt t="32573" x="5195888" y="2298700"/>
          <p14:tracePt t="32717" x="5187950" y="2289175"/>
          <p14:tracePt t="32723" x="5168900" y="2289175"/>
          <p14:tracePt t="32731" x="5132388" y="2289175"/>
          <p14:tracePt t="32739" x="5114925" y="2306638"/>
          <p14:tracePt t="32747" x="5086350" y="2316163"/>
          <p14:tracePt t="32756" x="5059363" y="2343150"/>
          <p14:tracePt t="32772" x="5041900" y="2352675"/>
          <p14:tracePt t="32780" x="5032375" y="2352675"/>
          <p14:tracePt t="32893" x="5022850" y="2352675"/>
          <p14:tracePt t="32900" x="5014913" y="2343150"/>
          <p14:tracePt t="32925" x="5005388" y="2343150"/>
          <p14:tracePt t="32933" x="5005388" y="2325688"/>
          <p14:tracePt t="32941" x="4995863" y="2306638"/>
          <p14:tracePt t="32949" x="4986338" y="2298700"/>
          <p14:tracePt t="32956" x="4978400" y="2279650"/>
          <p14:tracePt t="32966" x="4978400" y="2270125"/>
          <p14:tracePt t="32973" x="4978400" y="2262188"/>
          <p14:tracePt t="32980" x="4978400" y="2252663"/>
          <p14:tracePt t="32989" x="4978400" y="2243138"/>
          <p14:tracePt t="32997" x="4978400" y="2233613"/>
          <p14:tracePt t="33005" x="4978400" y="2225675"/>
          <p14:tracePt t="33013" x="4978400" y="2216150"/>
          <p14:tracePt t="33024" x="4978400" y="2197100"/>
          <p14:tracePt t="33029" x="4978400" y="2189163"/>
          <p14:tracePt t="33044" x="4978400" y="2179638"/>
          <p14:tracePt t="33076" x="4978400" y="2170113"/>
          <p14:tracePt t="33084" x="4986338" y="2152650"/>
          <p14:tracePt t="33100" x="4986338" y="2143125"/>
          <p14:tracePt t="33108" x="4986338" y="2133600"/>
          <p14:tracePt t="33116" x="4995863" y="2116138"/>
          <p14:tracePt t="33124" x="4995863" y="2106613"/>
          <p14:tracePt t="33132" x="5005388" y="2106613"/>
          <p14:tracePt t="33140" x="5005388" y="2097088"/>
          <p14:tracePt t="33148" x="5005388" y="2079625"/>
          <p14:tracePt t="33164" x="5005388" y="2070100"/>
          <p14:tracePt t="33317" x="5005388" y="2060575"/>
          <p14:tracePt t="33333" x="5005388" y="2052638"/>
          <p14:tracePt t="33357" x="5005388" y="2043113"/>
          <p14:tracePt t="33781" x="4995863" y="2043113"/>
          <p14:tracePt t="33787" x="4978400" y="2052638"/>
          <p14:tracePt t="33795" x="4959350" y="2060575"/>
          <p14:tracePt t="33803" x="4941888" y="2079625"/>
          <p14:tracePt t="33811" x="4922838" y="2089150"/>
          <p14:tracePt t="33820" x="4913313" y="2097088"/>
          <p14:tracePt t="33828" x="4895850" y="2097088"/>
          <p14:tracePt t="33837" x="4886325" y="2106613"/>
          <p14:tracePt t="33852" x="4876800" y="2106613"/>
          <p14:tracePt t="34092" x="4876800" y="2097088"/>
          <p14:tracePt t="34100" x="4886325" y="2089150"/>
          <p14:tracePt t="34107" x="4886325" y="2079625"/>
          <p14:tracePt t="34221" x="4895850" y="2070100"/>
          <p14:tracePt t="34253" x="4905375" y="2060575"/>
          <p14:tracePt t="34261" x="4913313" y="2052638"/>
          <p14:tracePt t="34272" x="4932363" y="2024063"/>
          <p14:tracePt t="34283" x="4941888" y="2024063"/>
          <p14:tracePt t="34291" x="4941888" y="2016125"/>
          <p14:tracePt t="34299" x="4959350" y="2016125"/>
          <p14:tracePt t="34307" x="4968875" y="2006600"/>
          <p14:tracePt t="34315" x="4978400" y="1997075"/>
          <p14:tracePt t="34324" x="4986338" y="1987550"/>
          <p14:tracePt t="34340" x="4995863" y="1979613"/>
          <p14:tracePt t="34379" x="5014913" y="1970088"/>
          <p14:tracePt t="34395" x="5022850" y="1960563"/>
          <p14:tracePt t="34420" x="5032375" y="1960563"/>
          <p14:tracePt t="34438" x="5041900" y="1960563"/>
          <p14:tracePt t="34453" x="5059363" y="1951038"/>
          <p14:tracePt t="34653" x="5068888" y="1951038"/>
          <p14:tracePt t="34677" x="5078413" y="1951038"/>
          <p14:tracePt t="34758" x="5086350" y="1951038"/>
          <p14:tracePt t="34787" x="5095875" y="1951038"/>
          <p14:tracePt t="34795" x="5122863" y="1951038"/>
          <p14:tracePt t="34803" x="5151438" y="1951038"/>
          <p14:tracePt t="34812" x="5178425" y="1951038"/>
          <p14:tracePt t="34821" x="5232400" y="1960563"/>
          <p14:tracePt t="34828" x="5278438" y="1970088"/>
          <p14:tracePt t="34837" x="5305425" y="1970088"/>
          <p14:tracePt t="34844" x="5360988" y="1970088"/>
          <p14:tracePt t="34854" x="5405438" y="1970088"/>
          <p14:tracePt t="34859" x="5441950" y="1970088"/>
          <p14:tracePt t="34867" x="5487988" y="1970088"/>
          <p14:tracePt t="34875" x="5514975" y="1970088"/>
          <p14:tracePt t="34883" x="5543550" y="1970088"/>
          <p14:tracePt t="34892" x="5551488" y="1970088"/>
          <p14:tracePt t="34900" x="5561013" y="1970088"/>
          <p14:tracePt t="35204" x="5580063" y="1970088"/>
          <p14:tracePt t="35212" x="5597525" y="1970088"/>
          <p14:tracePt t="35228" x="5616575" y="1970088"/>
          <p14:tracePt t="35237" x="5634038" y="1970088"/>
          <p14:tracePt t="35244" x="5670550" y="1960563"/>
          <p14:tracePt t="35254" x="5688013" y="1951038"/>
          <p14:tracePt t="35260" x="5716588" y="1943100"/>
          <p14:tracePt t="35268" x="5724525" y="1943100"/>
          <p14:tracePt t="35276" x="5734050" y="1933575"/>
          <p14:tracePt t="35292" x="5753100" y="1914525"/>
          <p14:tracePt t="35341" x="5761038" y="1906588"/>
          <p14:tracePt t="35508" x="5770563" y="1906588"/>
          <p14:tracePt t="35852" x="5780088" y="1906588"/>
          <p14:tracePt t="35892" x="5780088" y="1914525"/>
          <p14:tracePt t="37341" x="5780088" y="1906588"/>
          <p14:tracePt t="37347" x="5789613" y="1897063"/>
          <p14:tracePt t="37355" x="5797550" y="1887538"/>
          <p14:tracePt t="37363" x="5807075" y="1878013"/>
          <p14:tracePt t="37371" x="5807075" y="1870075"/>
          <p14:tracePt t="37381" x="5826125" y="1824038"/>
          <p14:tracePt t="37387" x="5834063" y="1814513"/>
          <p14:tracePt t="37396" x="5853113" y="1787525"/>
          <p14:tracePt t="37404" x="5862638" y="1768475"/>
          <p14:tracePt t="37413" x="5870575" y="1741488"/>
          <p14:tracePt t="37422" x="5880100" y="1704975"/>
          <p14:tracePt t="37429" x="5880100" y="1687513"/>
          <p14:tracePt t="37439" x="5899150" y="1668463"/>
          <p14:tracePt t="37445" x="5907088" y="1651000"/>
          <p14:tracePt t="37455" x="5907088" y="1641475"/>
          <p14:tracePt t="37461" x="5916613" y="1624013"/>
          <p14:tracePt t="37477" x="5916613" y="1595438"/>
          <p14:tracePt t="37485" x="5926138" y="1577975"/>
          <p14:tracePt t="37493" x="5926138" y="1558925"/>
          <p14:tracePt t="37501" x="5926138" y="1541463"/>
          <p14:tracePt t="37509" x="5926138" y="1514475"/>
          <p14:tracePt t="37517" x="5926138" y="1477963"/>
          <p14:tracePt t="37525" x="5926138" y="1441450"/>
          <p14:tracePt t="37533" x="5926138" y="1385888"/>
          <p14:tracePt t="37540" x="5953125" y="1322388"/>
          <p14:tracePt t="37549" x="5953125" y="1285875"/>
          <p14:tracePt t="37557" x="5953125" y="1212850"/>
          <p14:tracePt t="37565" x="5962650" y="1166813"/>
          <p14:tracePt t="37572" x="5962650" y="1112838"/>
          <p14:tracePt t="37580" x="5962650" y="1076325"/>
          <p14:tracePt t="37588" x="5962650" y="1020763"/>
          <p14:tracePt t="37596" x="5962650" y="993775"/>
          <p14:tracePt t="37605" x="5962650" y="947738"/>
          <p14:tracePt t="37612" x="5962650" y="911225"/>
          <p14:tracePt t="37621" x="5962650" y="857250"/>
          <p14:tracePt t="37628" x="5962650" y="811213"/>
          <p14:tracePt t="37638" x="5962650" y="784225"/>
          <p14:tracePt t="37644" x="5962650" y="738188"/>
          <p14:tracePt t="37654" x="5962650" y="701675"/>
          <p14:tracePt t="37660" x="5962650" y="665163"/>
          <p14:tracePt t="37668" x="5962650" y="647700"/>
          <p14:tracePt t="45222" x="7183438" y="657225"/>
          <p14:tracePt t="45230" x="7319963" y="747713"/>
          <p14:tracePt t="45237" x="7439025" y="830263"/>
          <p14:tracePt t="45246" x="7539038" y="920750"/>
          <p14:tracePt t="45256" x="7639050" y="1003300"/>
          <p14:tracePt t="45261" x="7721600" y="1057275"/>
          <p14:tracePt t="45271" x="7804150" y="1130300"/>
          <p14:tracePt t="45276" x="7877175" y="1203325"/>
          <p14:tracePt t="45284" x="7913688" y="1249363"/>
          <p14:tracePt t="45292" x="7940675" y="1276350"/>
          <p14:tracePt t="45299" x="8013700" y="1358900"/>
          <p14:tracePt t="45307" x="8031163" y="1395413"/>
          <p14:tracePt t="45315" x="8077200" y="1441450"/>
          <p14:tracePt t="45323" x="8132763" y="1485900"/>
          <p14:tracePt t="45331" x="8177213" y="1541463"/>
          <p14:tracePt t="45339" x="8196263" y="1568450"/>
          <p14:tracePt t="45347" x="8232775" y="1595438"/>
          <p14:tracePt t="45355" x="8259763" y="1631950"/>
          <p14:tracePt t="45363" x="8313738" y="1697038"/>
          <p14:tracePt t="45372" x="8342313" y="1731963"/>
          <p14:tracePt t="45380" x="8369300" y="1751013"/>
          <p14:tracePt t="45388" x="8415338" y="1797050"/>
          <p14:tracePt t="45396" x="8459788" y="1833563"/>
          <p14:tracePt t="45403" x="8496300" y="1878013"/>
          <p14:tracePt t="45411" x="8523288" y="1897063"/>
          <p14:tracePt t="45420" x="8588375" y="1943100"/>
          <p14:tracePt t="45430" x="8615363" y="1979613"/>
          <p14:tracePt t="45439" x="8678863" y="2016125"/>
          <p14:tracePt t="45445" x="8734425" y="2070100"/>
          <p14:tracePt t="45455" x="8778875" y="2116138"/>
          <p14:tracePt t="45462" x="8842375" y="2170113"/>
          <p14:tracePt t="45472" x="8888413" y="2206625"/>
          <p14:tracePt t="45477" x="8961438" y="2252663"/>
          <p14:tracePt t="45485" x="9043988" y="2306638"/>
          <p14:tracePt t="45493" x="9126538" y="2362200"/>
          <p14:tracePt t="47043" x="8515350" y="2398713"/>
          <p14:tracePt t="47052" x="8159750" y="2243138"/>
          <p14:tracePt t="47059" x="7877175" y="2106613"/>
          <p14:tracePt t="47069" x="7585075" y="1933575"/>
          <p14:tracePt t="47075" x="7366000" y="1814513"/>
          <p14:tracePt t="47084" x="7146925" y="1660525"/>
          <p14:tracePt t="47092" x="7010400" y="1558925"/>
          <p14:tracePt t="47100" x="6873875" y="1431925"/>
          <p14:tracePt t="47108" x="6783388" y="1349375"/>
          <p14:tracePt t="47116" x="6700838" y="1249363"/>
          <p14:tracePt t="47124" x="6591300" y="1122363"/>
          <p14:tracePt t="47132" x="6527800" y="1057275"/>
          <p14:tracePt t="47140" x="6445250" y="976313"/>
          <p14:tracePt t="47148" x="6372225" y="893763"/>
          <p14:tracePt t="47156" x="6291263" y="803275"/>
          <p14:tracePt t="47164" x="6235700" y="757238"/>
          <p14:tracePt t="47175" x="6172200" y="684213"/>
          <p14:tracePt t="47179" x="6089650" y="628650"/>
          <p14:tracePt t="50396" x="7302500" y="793750"/>
          <p14:tracePt t="50404" x="7348538" y="893763"/>
          <p14:tracePt t="50412" x="7402513" y="1030288"/>
          <p14:tracePt t="50421" x="7512050" y="1185863"/>
          <p14:tracePt t="50428" x="7602538" y="1331913"/>
          <p14:tracePt t="50436" x="7694613" y="1468438"/>
          <p14:tracePt t="50444" x="7840663" y="1631950"/>
          <p14:tracePt t="50451" x="7950200" y="1731963"/>
          <p14:tracePt t="50459" x="8067675" y="1851025"/>
          <p14:tracePt t="50468" x="8150225" y="1943100"/>
          <p14:tracePt t="50475" x="8232775" y="2006600"/>
          <p14:tracePt t="50484" x="8323263" y="2097088"/>
          <p14:tracePt t="50492" x="8369300" y="2116138"/>
          <p14:tracePt t="50500" x="8432800" y="2170113"/>
          <p14:tracePt t="50508" x="8515350" y="2225675"/>
          <p14:tracePt t="50517" x="8578850" y="2279650"/>
          <p14:tracePt t="50524" x="8642350" y="2316163"/>
          <p14:tracePt t="50533" x="8724900" y="2371725"/>
          <p14:tracePt t="50540" x="8807450" y="2444750"/>
          <p14:tracePt t="50549" x="8842375" y="2471738"/>
          <p14:tracePt t="50558" x="8915400" y="2571750"/>
          <p14:tracePt t="50565" x="8980488" y="2654300"/>
          <p14:tracePt t="50574" x="9053513" y="274478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ja-JP"/>
              <a:t>Non-Split</a:t>
            </a:r>
            <a:r>
              <a:rPr lang="ja-JP" altLang="en-US"/>
              <a:t>　</a:t>
            </a:r>
            <a:r>
              <a:rPr lang="en-US" altLang="ja-JP"/>
              <a:t>Transaction</a:t>
            </a:r>
          </a:p>
        </p:txBody>
      </p:sp>
      <p:sp>
        <p:nvSpPr>
          <p:cNvPr id="33795" name="Line 3"/>
          <p:cNvSpPr>
            <a:spLocks noChangeShapeType="1"/>
          </p:cNvSpPr>
          <p:nvPr/>
        </p:nvSpPr>
        <p:spPr bwMode="auto">
          <a:xfrm>
            <a:off x="2133600" y="2566988"/>
            <a:ext cx="647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796" name="Line 4"/>
          <p:cNvSpPr>
            <a:spLocks noChangeShapeType="1"/>
          </p:cNvSpPr>
          <p:nvPr/>
        </p:nvSpPr>
        <p:spPr bwMode="auto">
          <a:xfrm>
            <a:off x="2057400" y="4548188"/>
            <a:ext cx="655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5957" name="Group 5"/>
          <p:cNvGrpSpPr>
            <a:grpSpLocks/>
          </p:cNvGrpSpPr>
          <p:nvPr/>
        </p:nvGrpSpPr>
        <p:grpSpPr bwMode="auto">
          <a:xfrm>
            <a:off x="2362200" y="2566988"/>
            <a:ext cx="1981200" cy="1981200"/>
            <a:chOff x="1488" y="1617"/>
            <a:chExt cx="1248" cy="1248"/>
          </a:xfrm>
        </p:grpSpPr>
        <p:sp>
          <p:nvSpPr>
            <p:cNvPr id="33809" name="Line 6"/>
            <p:cNvSpPr>
              <a:spLocks noChangeShapeType="1"/>
            </p:cNvSpPr>
            <p:nvPr/>
          </p:nvSpPr>
          <p:spPr bwMode="auto">
            <a:xfrm>
              <a:off x="1488" y="1617"/>
              <a:ext cx="144"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10" name="Text Box 7"/>
            <p:cNvSpPr txBox="1">
              <a:spLocks noChangeArrowheads="1"/>
            </p:cNvSpPr>
            <p:nvPr/>
          </p:nvSpPr>
          <p:spPr bwMode="auto">
            <a:xfrm>
              <a:off x="1632" y="1953"/>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Address</a:t>
              </a:r>
            </a:p>
          </p:txBody>
        </p:sp>
      </p:grpSp>
      <p:sp>
        <p:nvSpPr>
          <p:cNvPr id="125960" name="Text Box 8"/>
          <p:cNvSpPr txBox="1">
            <a:spLocks noChangeArrowheads="1"/>
          </p:cNvSpPr>
          <p:nvPr/>
        </p:nvSpPr>
        <p:spPr bwMode="auto">
          <a:xfrm>
            <a:off x="2843213" y="4652963"/>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solidFill>
                  <a:srgbClr val="FF6699"/>
                </a:solidFill>
                <a:latin typeface="Times New Roman" panose="02020603050405020304" pitchFamily="18" charset="0"/>
              </a:rPr>
              <a:t>Memory reading </a:t>
            </a:r>
          </a:p>
        </p:txBody>
      </p:sp>
      <p:grpSp>
        <p:nvGrpSpPr>
          <p:cNvPr id="125961" name="Group 9"/>
          <p:cNvGrpSpPr>
            <a:grpSpLocks/>
          </p:cNvGrpSpPr>
          <p:nvPr/>
        </p:nvGrpSpPr>
        <p:grpSpPr bwMode="auto">
          <a:xfrm>
            <a:off x="4953000" y="2566988"/>
            <a:ext cx="1905000" cy="1941512"/>
            <a:chOff x="3120" y="1617"/>
            <a:chExt cx="1056" cy="1248"/>
          </a:xfrm>
        </p:grpSpPr>
        <p:sp>
          <p:nvSpPr>
            <p:cNvPr id="33805" name="AutoShape 10"/>
            <p:cNvSpPr>
              <a:spLocks noChangeArrowheads="1"/>
            </p:cNvSpPr>
            <p:nvPr/>
          </p:nvSpPr>
          <p:spPr bwMode="auto">
            <a:xfrm>
              <a:off x="3120" y="1617"/>
              <a:ext cx="1056" cy="1248"/>
            </a:xfrm>
            <a:prstGeom prst="flowChartInputOutpu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3806" name="Line 11"/>
            <p:cNvSpPr>
              <a:spLocks noChangeShapeType="1"/>
            </p:cNvSpPr>
            <p:nvPr/>
          </p:nvSpPr>
          <p:spPr bwMode="auto">
            <a:xfrm flipV="1">
              <a:off x="3120" y="1617"/>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7" name="Line 12"/>
            <p:cNvSpPr>
              <a:spLocks noChangeShapeType="1"/>
            </p:cNvSpPr>
            <p:nvPr/>
          </p:nvSpPr>
          <p:spPr bwMode="auto">
            <a:xfrm flipV="1">
              <a:off x="3984" y="1617"/>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8" name="Text Box 13"/>
            <p:cNvSpPr txBox="1">
              <a:spLocks noChangeArrowheads="1"/>
            </p:cNvSpPr>
            <p:nvPr/>
          </p:nvSpPr>
          <p:spPr bwMode="auto">
            <a:xfrm>
              <a:off x="3312" y="1953"/>
              <a:ext cx="672" cy="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Data transfer</a:t>
              </a:r>
            </a:p>
          </p:txBody>
        </p:sp>
      </p:grpSp>
      <p:sp>
        <p:nvSpPr>
          <p:cNvPr id="33800" name="Text Box 14"/>
          <p:cNvSpPr txBox="1">
            <a:spLocks noChangeArrowheads="1"/>
          </p:cNvSpPr>
          <p:nvPr/>
        </p:nvSpPr>
        <p:spPr bwMode="auto">
          <a:xfrm>
            <a:off x="1219200" y="188118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A</a:t>
            </a:r>
          </a:p>
        </p:txBody>
      </p:sp>
      <p:sp>
        <p:nvSpPr>
          <p:cNvPr id="33801" name="Text Box 15"/>
          <p:cNvSpPr txBox="1">
            <a:spLocks noChangeArrowheads="1"/>
          </p:cNvSpPr>
          <p:nvPr/>
        </p:nvSpPr>
        <p:spPr bwMode="auto">
          <a:xfrm>
            <a:off x="914400" y="462438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B</a:t>
            </a:r>
          </a:p>
        </p:txBody>
      </p:sp>
      <p:grpSp>
        <p:nvGrpSpPr>
          <p:cNvPr id="125968" name="Group 16"/>
          <p:cNvGrpSpPr>
            <a:grpSpLocks/>
          </p:cNvGrpSpPr>
          <p:nvPr/>
        </p:nvGrpSpPr>
        <p:grpSpPr bwMode="auto">
          <a:xfrm>
            <a:off x="2362200" y="1804988"/>
            <a:ext cx="5334000" cy="762000"/>
            <a:chOff x="1488" y="1137"/>
            <a:chExt cx="3360" cy="480"/>
          </a:xfrm>
        </p:grpSpPr>
        <p:sp>
          <p:nvSpPr>
            <p:cNvPr id="33803" name="Line 17"/>
            <p:cNvSpPr>
              <a:spLocks noChangeShapeType="1"/>
            </p:cNvSpPr>
            <p:nvPr/>
          </p:nvSpPr>
          <p:spPr bwMode="auto">
            <a:xfrm>
              <a:off x="1488" y="1617"/>
              <a:ext cx="2688" cy="0"/>
            </a:xfrm>
            <a:prstGeom prst="line">
              <a:avLst/>
            </a:prstGeom>
            <a:noFill/>
            <a:ln w="38100">
              <a:solidFill>
                <a:srgbClr val="99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804" name="Text Box 18"/>
            <p:cNvSpPr txBox="1">
              <a:spLocks noChangeArrowheads="1"/>
            </p:cNvSpPr>
            <p:nvPr/>
          </p:nvSpPr>
          <p:spPr bwMode="auto">
            <a:xfrm>
              <a:off x="2208" y="1137"/>
              <a:ext cx="26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Bus utilization is degraded</a:t>
              </a:r>
            </a:p>
          </p:txBody>
        </p:sp>
      </p:grpSp>
      <p:pic>
        <p:nvPicPr>
          <p:cNvPr id="2" name="オーディオ 1">
            <a:hlinkClick r:id="" action="ppaction://media"/>
            <a:extLst>
              <a:ext uri="{FF2B5EF4-FFF2-40B4-BE49-F238E27FC236}">
                <a16:creationId xmlns:a16="http://schemas.microsoft.com/office/drawing/2014/main" id="{2589BE47-73EC-4700-9FB6-840F764D3D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9787"/>
    </mc:Choice>
    <mc:Fallback>
      <p:transition spd="slow" advTm="49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59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59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5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25960" grpId="0"/>
    </p:bldLst>
  </p:timing>
  <p:extLst>
    <p:ext uri="{3A86A75C-4F4B-4683-9AE1-C65F6400EC91}">
      <p14:laserTraceLst xmlns:p14="http://schemas.microsoft.com/office/powerpoint/2010/main">
        <p14:tracePtLst>
          <p14:tracePt t="1756" x="8970963" y="1395413"/>
          <p14:tracePt t="1765" x="8870950" y="1331913"/>
          <p14:tracePt t="1770" x="8788400" y="1295400"/>
          <p14:tracePt t="1780" x="8678863" y="1222375"/>
          <p14:tracePt t="1786" x="8578850" y="1149350"/>
          <p14:tracePt t="1797" x="8442325" y="1076325"/>
          <p14:tracePt t="1802" x="8342313" y="1020763"/>
          <p14:tracePt t="1810" x="8223250" y="957263"/>
          <p14:tracePt t="1818" x="8067675" y="866775"/>
          <p14:tracePt t="1826" x="7940675" y="793750"/>
          <p14:tracePt t="1834" x="7821613" y="720725"/>
          <p14:tracePt t="1843" x="7685088" y="647700"/>
          <p14:tracePt t="1850" x="7548563" y="601663"/>
          <p14:tracePt t="1861" x="7421563" y="555625"/>
          <p14:tracePt t="1866" x="7302500" y="511175"/>
          <p14:tracePt t="9922" x="5078413" y="693738"/>
          <p14:tracePt t="9929" x="4895850" y="803275"/>
          <p14:tracePt t="9937" x="4722813" y="903288"/>
          <p14:tracePt t="9946" x="4530725" y="966788"/>
          <p14:tracePt t="9954" x="4248150" y="1085850"/>
          <p14:tracePt t="9962" x="3975100" y="1203325"/>
          <p14:tracePt t="9970" x="3746500" y="1276350"/>
          <p14:tracePt t="9978" x="3482975" y="1349375"/>
          <p14:tracePt t="9986" x="3290888" y="1412875"/>
          <p14:tracePt t="9995" x="3127375" y="1458913"/>
          <p14:tracePt t="10002" x="2954338" y="1531938"/>
          <p14:tracePt t="10009" x="2825750" y="1577975"/>
          <p14:tracePt t="10017" x="2708275" y="1624013"/>
          <p14:tracePt t="10025" x="2625725" y="1660525"/>
          <p14:tracePt t="10034" x="2598738" y="1668463"/>
          <p14:tracePt t="10042" x="2570163" y="1697038"/>
          <p14:tracePt t="10049" x="2562225" y="1704975"/>
          <p14:tracePt t="10211" x="2562225" y="1724025"/>
          <p14:tracePt t="10219" x="2562225" y="1751013"/>
          <p14:tracePt t="10227" x="2562225" y="1787525"/>
          <p14:tracePt t="10233" x="2579688" y="1814513"/>
          <p14:tracePt t="10242" x="2616200" y="1860550"/>
          <p14:tracePt t="10249" x="2662238" y="1906588"/>
          <p14:tracePt t="10258" x="2716213" y="1960563"/>
          <p14:tracePt t="10265" x="2762250" y="2006600"/>
          <p14:tracePt t="10275" x="2817813" y="2070100"/>
          <p14:tracePt t="10283" x="2852738" y="2125663"/>
          <p14:tracePt t="10294" x="2889250" y="2170113"/>
          <p14:tracePt t="10299" x="2917825" y="2216150"/>
          <p14:tracePt t="10310" x="2917825" y="2243138"/>
          <p14:tracePt t="10315" x="2935288" y="2262188"/>
          <p14:tracePt t="10323" x="2944813" y="2306638"/>
          <p14:tracePt t="10331" x="2944813" y="2325688"/>
          <p14:tracePt t="10339" x="2954338" y="2362200"/>
          <p14:tracePt t="10347" x="2971800" y="2389188"/>
          <p14:tracePt t="10363" x="2971800" y="2408238"/>
          <p14:tracePt t="10371" x="2971800" y="2435225"/>
          <p14:tracePt t="10379" x="2971800" y="2452688"/>
          <p14:tracePt t="10387" x="2971800" y="2489200"/>
          <p14:tracePt t="10394" x="2971800" y="2517775"/>
          <p14:tracePt t="10403" x="2954338" y="2544763"/>
          <p14:tracePt t="10411" x="2917825" y="2581275"/>
          <p14:tracePt t="10419" x="2889250" y="2608263"/>
          <p14:tracePt t="10426" x="2817813" y="2662238"/>
          <p14:tracePt t="10435" x="2744788" y="2690813"/>
          <p14:tracePt t="10443" x="2679700" y="2727325"/>
          <p14:tracePt t="10451" x="2616200" y="2735263"/>
          <p14:tracePt t="10461" x="2562225" y="2735263"/>
          <p14:tracePt t="10467" x="2543175" y="2735263"/>
          <p14:tracePt t="10477" x="2506663" y="2735263"/>
          <p14:tracePt t="10482" x="2462213" y="2735263"/>
          <p14:tracePt t="10493" x="2443163" y="2735263"/>
          <p14:tracePt t="10498" x="2389188" y="2735263"/>
          <p14:tracePt t="10508" x="2352675" y="2735263"/>
          <p14:tracePt t="10514" x="2297113" y="2735263"/>
          <p14:tracePt t="10522" x="2243138" y="2735263"/>
          <p14:tracePt t="10531" x="2179638" y="2735263"/>
          <p14:tracePt t="10538" x="2124075" y="2727325"/>
          <p14:tracePt t="10546" x="2060575" y="2708275"/>
          <p14:tracePt t="10554" x="2024063" y="2708275"/>
          <p14:tracePt t="10562" x="1968500" y="2698750"/>
          <p14:tracePt t="10570" x="1905000" y="2671763"/>
          <p14:tracePt t="10578" x="1868488" y="2662238"/>
          <p14:tracePt t="10586" x="1831975" y="2654300"/>
          <p14:tracePt t="10594" x="1787525" y="2644775"/>
          <p14:tracePt t="10602" x="1758950" y="2635250"/>
          <p14:tracePt t="10610" x="1741488" y="2625725"/>
          <p14:tracePt t="10618" x="1731963" y="2625725"/>
          <p14:tracePt t="10627" x="1722438" y="2617788"/>
          <p14:tracePt t="10642" x="1714500" y="2589213"/>
          <p14:tracePt t="10650" x="1695450" y="2562225"/>
          <p14:tracePt t="10658" x="1695450" y="2544763"/>
          <p14:tracePt t="10666" x="1695450" y="2525713"/>
          <p14:tracePt t="10675" x="1695450" y="2498725"/>
          <p14:tracePt t="10682" x="1695450" y="2444750"/>
          <p14:tracePt t="10692" x="1695450" y="2425700"/>
          <p14:tracePt t="10698" x="1695450" y="2371725"/>
          <p14:tracePt t="10707" x="1695450" y="2316163"/>
          <p14:tracePt t="10714" x="1695450" y="2270125"/>
          <p14:tracePt t="10722" x="1695450" y="2252663"/>
          <p14:tracePt t="10730" x="1695450" y="2225675"/>
          <p14:tracePt t="10738" x="1695450" y="2206625"/>
          <p14:tracePt t="10746" x="1695450" y="2160588"/>
          <p14:tracePt t="10762" x="1704975" y="2133600"/>
          <p14:tracePt t="10771" x="1704975" y="2116138"/>
          <p14:tracePt t="10779" x="1722438" y="2079625"/>
          <p14:tracePt t="10787" x="1741488" y="2060575"/>
          <p14:tracePt t="10794" x="1758950" y="2033588"/>
          <p14:tracePt t="10803" x="1768475" y="2016125"/>
          <p14:tracePt t="10811" x="1787525" y="1960563"/>
          <p14:tracePt t="10819" x="1795463" y="1943100"/>
          <p14:tracePt t="10828" x="1804988" y="1914525"/>
          <p14:tracePt t="10835" x="1814513" y="1914525"/>
          <p14:tracePt t="10843" x="1831975" y="1897063"/>
          <p14:tracePt t="10850" x="1841500" y="1887538"/>
          <p14:tracePt t="10877" x="1851025" y="1878013"/>
          <p14:tracePt t="10882" x="1860550" y="1870075"/>
          <p14:tracePt t="10898" x="1887538" y="1841500"/>
          <p14:tracePt t="10914" x="1914525" y="1833563"/>
          <p14:tracePt t="10924" x="1941513" y="1833563"/>
          <p14:tracePt t="10929" x="1997075" y="1824038"/>
          <p14:tracePt t="10937" x="2041525" y="1814513"/>
          <p14:tracePt t="10945" x="2097088" y="1814513"/>
          <p14:tracePt t="10953" x="2143125" y="1797050"/>
          <p14:tracePt t="10961" x="2160588" y="1787525"/>
          <p14:tracePt t="10970" x="2214563" y="1787525"/>
          <p14:tracePt t="10978" x="2251075" y="1787525"/>
          <p14:tracePt t="10985" x="2306638" y="1797050"/>
          <p14:tracePt t="10993" x="2343150" y="1804988"/>
          <p14:tracePt t="11002" x="2370138" y="1814513"/>
          <p14:tracePt t="11009" x="2389188" y="1814513"/>
          <p14:tracePt t="11018" x="2416175" y="1841500"/>
          <p14:tracePt t="11025" x="2425700" y="1851025"/>
          <p14:tracePt t="11034" x="2443163" y="1870075"/>
          <p14:tracePt t="11043" x="2452688" y="1878013"/>
          <p14:tracePt t="11049" x="2462213" y="1887538"/>
          <p14:tracePt t="11057" x="2470150" y="1906588"/>
          <p14:tracePt t="11065" x="2479675" y="1924050"/>
          <p14:tracePt t="11074" x="2498725" y="1943100"/>
          <p14:tracePt t="11082" x="2506663" y="1951038"/>
          <p14:tracePt t="11091" x="2516188" y="1970088"/>
          <p14:tracePt t="11097" x="2533650" y="1987550"/>
          <p14:tracePt t="11130" x="2552700" y="1997075"/>
          <p14:tracePt t="11156" x="2552700" y="2006600"/>
          <p14:tracePt t="11161" x="2562225" y="2016125"/>
          <p14:tracePt t="11186" x="2562225" y="2024063"/>
          <p14:tracePt t="11193" x="2579688" y="2052638"/>
          <p14:tracePt t="11201" x="2579688" y="2060575"/>
          <p14:tracePt t="11209" x="2579688" y="2070100"/>
          <p14:tracePt t="11217" x="2589213" y="2097088"/>
          <p14:tracePt t="11233" x="2589213" y="2106613"/>
          <p14:tracePt t="11241" x="2589213" y="2116138"/>
          <p14:tracePt t="11249" x="2589213" y="2125663"/>
          <p14:tracePt t="11258" x="2589213" y="2143125"/>
          <p14:tracePt t="11265" x="2589213" y="2152650"/>
          <p14:tracePt t="11274" x="2589213" y="2170113"/>
          <p14:tracePt t="11282" x="2589213" y="2189163"/>
          <p14:tracePt t="11291" x="2589213" y="2197100"/>
          <p14:tracePt t="11299" x="2589213" y="2225675"/>
          <p14:tracePt t="11305" x="2589213" y="2233613"/>
          <p14:tracePt t="11313" x="2589213" y="2252663"/>
          <p14:tracePt t="11321" x="2589213" y="2262188"/>
          <p14:tracePt t="11330" x="2589213" y="2270125"/>
          <p14:tracePt t="11338" x="2589213" y="2298700"/>
          <p14:tracePt t="11346" x="2589213" y="2306638"/>
          <p14:tracePt t="11354" x="2589213" y="2316163"/>
          <p14:tracePt t="11362" x="2589213" y="2325688"/>
          <p14:tracePt t="11370" x="2589213" y="2335213"/>
          <p14:tracePt t="11386" x="2589213" y="2343150"/>
          <p14:tracePt t="11394" x="2589213" y="2352675"/>
          <p14:tracePt t="11409" x="2589213" y="2362200"/>
          <p14:tracePt t="11419" x="2589213" y="2379663"/>
          <p14:tracePt t="11425" x="2589213" y="2389188"/>
          <p14:tracePt t="11441" x="2589213" y="2398713"/>
          <p14:tracePt t="11450" x="2579688" y="2408238"/>
          <p14:tracePt t="11459" x="2579688" y="2416175"/>
          <p14:tracePt t="11466" x="2570163" y="2425700"/>
          <p14:tracePt t="11475" x="2562225" y="2435225"/>
          <p14:tracePt t="11483" x="2552700" y="2435225"/>
          <p14:tracePt t="11490" x="2525713" y="2444750"/>
          <p14:tracePt t="11497" x="2506663" y="2452688"/>
          <p14:tracePt t="11513" x="2489200" y="2452688"/>
          <p14:tracePt t="11521" x="2470150" y="2471738"/>
          <p14:tracePt t="11530" x="2452688" y="2471738"/>
          <p14:tracePt t="11538" x="2416175" y="2481263"/>
          <p14:tracePt t="11554" x="2397125" y="2498725"/>
          <p14:tracePt t="11563" x="2352675" y="2498725"/>
          <p14:tracePt t="11571" x="2306638" y="2517775"/>
          <p14:tracePt t="11580" x="2287588" y="2525713"/>
          <p14:tracePt t="11587" x="2251075" y="2544763"/>
          <p14:tracePt t="11596" x="2243138" y="2544763"/>
          <p14:tracePt t="11603" x="2214563" y="2544763"/>
          <p14:tracePt t="11613" x="2197100" y="2544763"/>
          <p14:tracePt t="11618" x="2170113" y="2544763"/>
          <p14:tracePt t="11628" x="2160588" y="2544763"/>
          <p14:tracePt t="11634" x="2151063" y="2544763"/>
          <p14:tracePt t="11650" x="2133600" y="2544763"/>
          <p14:tracePt t="11718" x="2124075" y="2544763"/>
          <p14:tracePt t="11876" x="2133600" y="2554288"/>
          <p14:tracePt t="11885" x="2133600" y="2571750"/>
          <p14:tracePt t="11891" x="2133600" y="2598738"/>
          <p14:tracePt t="11899" x="2133600" y="2625725"/>
          <p14:tracePt t="11909" x="2133600" y="2681288"/>
          <p14:tracePt t="11915" x="2106613" y="2763838"/>
          <p14:tracePt t="11923" x="2070100" y="2827338"/>
          <p14:tracePt t="11931" x="2041525" y="2873375"/>
          <p14:tracePt t="11939" x="2014538" y="2936875"/>
          <p14:tracePt t="11947" x="2014538" y="2990850"/>
          <p14:tracePt t="11955" x="1987550" y="3073400"/>
          <p14:tracePt t="11963" x="1978025" y="3163888"/>
          <p14:tracePt t="11971" x="1978025" y="3255963"/>
          <p14:tracePt t="11979" x="1978025" y="3346450"/>
          <p14:tracePt t="11989" x="1978025" y="3419475"/>
          <p14:tracePt t="11993" x="1978025" y="3502025"/>
          <p14:tracePt t="12003" x="1978025" y="3575050"/>
          <p14:tracePt t="12010" x="2014538" y="3621088"/>
          <p14:tracePt t="12021" x="2070100" y="3684588"/>
          <p14:tracePt t="12026" x="2106613" y="3748088"/>
          <p14:tracePt t="12036" x="2133600" y="3784600"/>
          <p14:tracePt t="12044" x="2133600" y="3811588"/>
          <p14:tracePt t="12051" x="2133600" y="3857625"/>
          <p14:tracePt t="12059" x="2133600" y="3894138"/>
          <p14:tracePt t="12067" x="2133600" y="3930650"/>
          <p14:tracePt t="12077" x="2133600" y="3984625"/>
          <p14:tracePt t="12083" x="2133600" y="4021138"/>
          <p14:tracePt t="12093" x="2106613" y="4067175"/>
          <p14:tracePt t="12099" x="2097088" y="4103688"/>
          <p14:tracePt t="12107" x="2078038" y="4167188"/>
          <p14:tracePt t="12115" x="2060575" y="4213225"/>
          <p14:tracePt t="12123" x="2051050" y="4240213"/>
          <p14:tracePt t="12131" x="2051050" y="4276725"/>
          <p14:tracePt t="12139" x="2051050" y="4313238"/>
          <p14:tracePt t="12147" x="2051050" y="4332288"/>
          <p14:tracePt t="12163" x="2060575" y="4349750"/>
          <p14:tracePt t="12171" x="2060575" y="4359275"/>
          <p14:tracePt t="12179" x="2060575" y="4368800"/>
          <p14:tracePt t="12195" x="2060575" y="4376738"/>
          <p14:tracePt t="12211" x="2060575" y="4405313"/>
          <p14:tracePt t="12222" x="2060575" y="4413250"/>
          <p14:tracePt t="12227" x="2060575" y="4441825"/>
          <p14:tracePt t="12244" x="2060575" y="4449763"/>
          <p14:tracePt t="12251" x="2060575" y="4478338"/>
          <p14:tracePt t="12260" x="2060575" y="4495800"/>
          <p14:tracePt t="12307" x="2060575" y="4514850"/>
          <p14:tracePt t="12427" x="2051050" y="4522788"/>
          <p14:tracePt t="12443" x="2051050" y="4532313"/>
          <p14:tracePt t="12451" x="2051050" y="4541838"/>
          <p14:tracePt t="12459" x="2060575" y="4541838"/>
          <p14:tracePt t="12467" x="2087563" y="4551363"/>
          <p14:tracePt t="12477" x="2124075" y="4587875"/>
          <p14:tracePt t="12483" x="2143125" y="4605338"/>
          <p14:tracePt t="12494" x="2170113" y="4632325"/>
          <p14:tracePt t="12499" x="2187575" y="4660900"/>
          <p14:tracePt t="12507" x="2224088" y="4678363"/>
          <p14:tracePt t="12515" x="2243138" y="4697413"/>
          <p14:tracePt t="12523" x="2251075" y="4705350"/>
          <p14:tracePt t="12531" x="2251075" y="4714875"/>
          <p14:tracePt t="12539" x="2260600" y="4732338"/>
          <p14:tracePt t="12547" x="2270125" y="4760913"/>
          <p14:tracePt t="12555" x="2270125" y="4768850"/>
          <p14:tracePt t="12571" x="2270125" y="4778375"/>
          <p14:tracePt t="12587" x="2287588" y="4797425"/>
          <p14:tracePt t="12595" x="2287588" y="4805363"/>
          <p14:tracePt t="12603" x="2287588" y="4814888"/>
          <p14:tracePt t="12612" x="2287588" y="4824413"/>
          <p14:tracePt t="12619" x="2287588" y="4841875"/>
          <p14:tracePt t="12627" x="2287588" y="4851400"/>
          <p14:tracePt t="12635" x="2306638" y="4870450"/>
          <p14:tracePt t="12644" x="2306638" y="4897438"/>
          <p14:tracePt t="12651" x="2316163" y="4914900"/>
          <p14:tracePt t="12661" x="2316163" y="4951413"/>
          <p14:tracePt t="12667" x="2316163" y="4979988"/>
          <p14:tracePt t="12677" x="2316163" y="4997450"/>
          <p14:tracePt t="12683" x="2316163" y="5033963"/>
          <p14:tracePt t="12699" x="2316163" y="5053013"/>
          <p14:tracePt t="12707" x="2316163" y="5070475"/>
          <p14:tracePt t="12715" x="2316163" y="5080000"/>
          <p14:tracePt t="12723" x="2316163" y="5097463"/>
          <p14:tracePt t="12731" x="2316163" y="5126038"/>
          <p14:tracePt t="12739" x="2316163" y="5133975"/>
          <p14:tracePt t="12747" x="2316163" y="5170488"/>
          <p14:tracePt t="12755" x="2287588" y="5189538"/>
          <p14:tracePt t="12763" x="2279650" y="5207000"/>
          <p14:tracePt t="12771" x="2270125" y="5226050"/>
          <p14:tracePt t="12779" x="2270125" y="5233988"/>
          <p14:tracePt t="12787" x="2260600" y="5243513"/>
          <p14:tracePt t="12796" x="2233613" y="5262563"/>
          <p14:tracePt t="12803" x="2214563" y="5270500"/>
          <p14:tracePt t="12812" x="2197100" y="5280025"/>
          <p14:tracePt t="12819" x="2151063" y="5289550"/>
          <p14:tracePt t="12826" x="2143125" y="5289550"/>
          <p14:tracePt t="12835" x="2097088" y="5307013"/>
          <p14:tracePt t="12843" x="2060575" y="5307013"/>
          <p14:tracePt t="12851" x="2033588" y="5307013"/>
          <p14:tracePt t="12860" x="1978025" y="5307013"/>
          <p14:tracePt t="12878" x="1887538" y="5307013"/>
          <p14:tracePt t="12883" x="1814513" y="5307013"/>
          <p14:tracePt t="12893" x="1731963" y="5289550"/>
          <p14:tracePt t="12899" x="1641475" y="5280025"/>
          <p14:tracePt t="12907" x="1558925" y="5253038"/>
          <p14:tracePt t="12915" x="1485900" y="5226050"/>
          <p14:tracePt t="12924" x="1358900" y="5216525"/>
          <p14:tracePt t="12931" x="1239838" y="5180013"/>
          <p14:tracePt t="12939" x="1166813" y="5170488"/>
          <p14:tracePt t="12947" x="1076325" y="5170488"/>
          <p14:tracePt t="12955" x="993775" y="5160963"/>
          <p14:tracePt t="12963" x="920750" y="5143500"/>
          <p14:tracePt t="12971" x="874713" y="5143500"/>
          <p14:tracePt t="12978" x="857250" y="5143500"/>
          <p14:tracePt t="12987" x="830263" y="5126038"/>
          <p14:tracePt t="13003" x="820738" y="5126038"/>
          <p14:tracePt t="13027" x="811213" y="5116513"/>
          <p14:tracePt t="13051" x="793750" y="5106988"/>
          <p14:tracePt t="13059" x="784225" y="5097463"/>
          <p14:tracePt t="13067" x="757238" y="5070475"/>
          <p14:tracePt t="13077" x="747713" y="5053013"/>
          <p14:tracePt t="13082" x="711200" y="5024438"/>
          <p14:tracePt t="13092" x="701675" y="5016500"/>
          <p14:tracePt t="13099" x="692150" y="4987925"/>
          <p14:tracePt t="13109" x="692150" y="4970463"/>
          <p14:tracePt t="13115" x="692150" y="4943475"/>
          <p14:tracePt t="13125" x="684213" y="4924425"/>
          <p14:tracePt t="13131" x="674688" y="4906963"/>
          <p14:tracePt t="13139" x="674688" y="4887913"/>
          <p14:tracePt t="13147" x="674688" y="4878388"/>
          <p14:tracePt t="13155" x="674688" y="4860925"/>
          <p14:tracePt t="13163" x="692150" y="4814888"/>
          <p14:tracePt t="13171" x="701675" y="4814888"/>
          <p14:tracePt t="13178" x="728663" y="4768850"/>
          <p14:tracePt t="13187" x="738188" y="4760913"/>
          <p14:tracePt t="13195" x="747713" y="4751388"/>
          <p14:tracePt t="13203" x="765175" y="4724400"/>
          <p14:tracePt t="13210" x="774700" y="4724400"/>
          <p14:tracePt t="13218" x="793750" y="4705350"/>
          <p14:tracePt t="13227" x="811213" y="4687888"/>
          <p14:tracePt t="13235" x="820738" y="4678363"/>
          <p14:tracePt t="13243" x="820738" y="4668838"/>
          <p14:tracePt t="13251" x="830263" y="4660900"/>
          <p14:tracePt t="13260" x="838200" y="4651375"/>
          <p14:tracePt t="13266" x="857250" y="4641850"/>
          <p14:tracePt t="13277" x="884238" y="4624388"/>
          <p14:tracePt t="13283" x="903288" y="4614863"/>
          <p14:tracePt t="13293" x="939800" y="4605338"/>
          <p14:tracePt t="13299" x="966788" y="4595813"/>
          <p14:tracePt t="13310" x="993775" y="4568825"/>
          <p14:tracePt t="13315" x="1030288" y="4559300"/>
          <p14:tracePt t="13325" x="1057275" y="4559300"/>
          <p14:tracePt t="13331" x="1112838" y="4551363"/>
          <p14:tracePt t="13340" x="1157288" y="4541838"/>
          <p14:tracePt t="13347" x="1203325" y="4514850"/>
          <p14:tracePt t="13355" x="1239838" y="4514850"/>
          <p14:tracePt t="13362" x="1285875" y="4505325"/>
          <p14:tracePt t="13371" x="1339850" y="4505325"/>
          <p14:tracePt t="13379" x="1395413" y="4505325"/>
          <p14:tracePt t="13387" x="1439863" y="4505325"/>
          <p14:tracePt t="13395" x="1468438" y="4505325"/>
          <p14:tracePt t="13402" x="1485900" y="4505325"/>
          <p14:tracePt t="13410" x="1495425" y="4505325"/>
          <p14:tracePt t="13418" x="1504950" y="4505325"/>
          <p14:tracePt t="13426" x="1512888" y="4505325"/>
          <p14:tracePt t="13434" x="1522413" y="4505325"/>
          <p14:tracePt t="13442" x="1541463" y="4505325"/>
          <p14:tracePt t="13450" x="1549400" y="4505325"/>
          <p14:tracePt t="13459" x="1568450" y="4514850"/>
          <p14:tracePt t="13466" x="1604963" y="4522788"/>
          <p14:tracePt t="13476" x="1658938" y="4522788"/>
          <p14:tracePt t="13482" x="1714500" y="4559300"/>
          <p14:tracePt t="13492" x="1741488" y="4568825"/>
          <p14:tracePt t="13498" x="1814513" y="4587875"/>
          <p14:tracePt t="13506" x="1887538" y="4587875"/>
          <p14:tracePt t="13514" x="1941513" y="4595813"/>
          <p14:tracePt t="13522" x="2005013" y="4595813"/>
          <p14:tracePt t="13530" x="2033588" y="4614863"/>
          <p14:tracePt t="13538" x="2060575" y="4624388"/>
          <p14:tracePt t="13546" x="2078038" y="4624388"/>
          <p14:tracePt t="13554" x="2097088" y="4632325"/>
          <p14:tracePt t="13562" x="2106613" y="4632325"/>
          <p14:tracePt t="13603" x="2114550" y="4641850"/>
          <p14:tracePt t="13619" x="2114550" y="4651375"/>
          <p14:tracePt t="13627" x="2124075" y="4660900"/>
          <p14:tracePt t="13635" x="2133600" y="4678363"/>
          <p14:tracePt t="13643" x="2133600" y="4705350"/>
          <p14:tracePt t="13651" x="2143125" y="4724400"/>
          <p14:tracePt t="13659" x="2151063" y="4732338"/>
          <p14:tracePt t="13667" x="2160588" y="4751388"/>
          <p14:tracePt t="13677" x="2160588" y="4768850"/>
          <p14:tracePt t="13683" x="2170113" y="4797425"/>
          <p14:tracePt t="13696" x="2179638" y="4814888"/>
          <p14:tracePt t="13708" x="2187575" y="4814888"/>
          <p14:tracePt t="14010" x="2187575" y="4824413"/>
          <p14:tracePt t="14043" x="2187575" y="4833938"/>
          <p14:tracePt t="14067" x="2187575" y="4841875"/>
          <p14:tracePt t="14076" x="2187575" y="4851400"/>
          <p14:tracePt t="14083" x="2187575" y="4860925"/>
          <p14:tracePt t="14092" x="2187575" y="4878388"/>
          <p14:tracePt t="14109" x="2187575" y="4887913"/>
          <p14:tracePt t="14115" x="2187575" y="4897438"/>
          <p14:tracePt t="14124" x="2187575" y="4924425"/>
          <p14:tracePt t="14147" x="2187575" y="4933950"/>
          <p14:tracePt t="14155" x="2179638" y="4943475"/>
          <p14:tracePt t="14163" x="2170113" y="4943475"/>
          <p14:tracePt t="14179" x="2160588" y="4943475"/>
          <p14:tracePt t="14196" x="2151063" y="4943475"/>
          <p14:tracePt t="14363" x="2143125" y="4943475"/>
          <p14:tracePt t="14378" x="2143125" y="4924425"/>
          <p14:tracePt t="14385" x="2151063" y="4924425"/>
          <p14:tracePt t="14393" x="2160588" y="4914900"/>
          <p14:tracePt t="14418" x="2170113" y="4914900"/>
          <p14:tracePt t="14460" x="2179638" y="4906963"/>
          <p14:tracePt t="14579" x="2187575" y="4906963"/>
          <p14:tracePt t="14642" x="2197100" y="4906963"/>
          <p14:tracePt t="15017" x="2214563" y="4887913"/>
          <p14:tracePt t="15043" x="2224088" y="4870450"/>
          <p14:tracePt t="15058" x="2233613" y="4860925"/>
          <p14:tracePt t="15074" x="2233613" y="4851400"/>
          <p14:tracePt t="15090" x="2243138" y="4841875"/>
          <p14:tracePt t="15419" x="2233613" y="4841875"/>
          <p14:tracePt t="15425" x="2224088" y="4841875"/>
          <p14:tracePt t="15433" x="2214563" y="4841875"/>
          <p14:tracePt t="15449" x="2206625" y="4841875"/>
          <p14:tracePt t="15457" x="2197100" y="4841875"/>
          <p14:tracePt t="15481" x="2187575" y="4841875"/>
          <p14:tracePt t="15490" x="2179638" y="4841875"/>
          <p14:tracePt t="15513" x="2170113" y="4841875"/>
          <p14:tracePt t="15538" x="2160588" y="4851400"/>
          <p14:tracePt t="15931" x="2151063" y="4851400"/>
          <p14:tracePt t="16237" x="2143125" y="4841875"/>
          <p14:tracePt t="16251" x="2133600" y="4841875"/>
          <p14:tracePt t="16267" x="2124075" y="4841875"/>
          <p14:tracePt t="16315" x="2106613" y="4833938"/>
          <p14:tracePt t="16995" x="2106613" y="4814888"/>
          <p14:tracePt t="17004" x="2106613" y="4805363"/>
          <p14:tracePt t="17011" x="2097088" y="4797425"/>
          <p14:tracePt t="17037" x="2097088" y="4787900"/>
          <p14:tracePt t="17059" x="2087563" y="4768850"/>
          <p14:tracePt t="17083" x="2087563" y="4760913"/>
          <p14:tracePt t="17099" x="2087563" y="4751388"/>
          <p14:tracePt t="17131" x="2078038" y="4751388"/>
          <p14:tracePt t="17179" x="2078038" y="4732338"/>
          <p14:tracePt t="17201" x="2078038" y="4724400"/>
          <p14:tracePt t="17594" x="2070100" y="4714875"/>
          <p14:tracePt t="17691" x="2060575" y="4714875"/>
          <p14:tracePt t="17699" x="2051050" y="4714875"/>
          <p14:tracePt t="17715" x="2041525" y="4714875"/>
          <p14:tracePt t="17723" x="2033588" y="4714875"/>
          <p14:tracePt t="17747" x="2024063" y="4705350"/>
          <p14:tracePt t="17755" x="2014538" y="4705350"/>
          <p14:tracePt t="17763" x="2005013" y="4697413"/>
          <p14:tracePt t="17771" x="1997075" y="4687888"/>
          <p14:tracePt t="17779" x="1987550" y="4687888"/>
          <p14:tracePt t="17795" x="1978025" y="4678363"/>
          <p14:tracePt t="17833" x="1978025" y="4668838"/>
          <p14:tracePt t="17841" x="1978025" y="4641850"/>
          <p14:tracePt t="17850" x="1978025" y="4632325"/>
          <p14:tracePt t="17860" x="1978025" y="4605338"/>
          <p14:tracePt t="17867" x="1978025" y="4587875"/>
          <p14:tracePt t="17883" x="1978025" y="4568825"/>
          <p14:tracePt t="17893" x="1978025" y="4551363"/>
          <p14:tracePt t="17899" x="1978025" y="4541838"/>
          <p14:tracePt t="17909" x="1978025" y="4532313"/>
          <p14:tracePt t="17915" x="1978025" y="4522788"/>
          <p14:tracePt t="17923" x="1978025" y="4514850"/>
          <p14:tracePt t="18051" x="1978025" y="4505325"/>
          <p14:tracePt t="18083" x="1978025" y="4486275"/>
          <p14:tracePt t="18155" x="1978025" y="4478338"/>
          <p14:tracePt t="18171" x="1978025" y="4468813"/>
          <p14:tracePt t="18292" x="1978025" y="4459288"/>
          <p14:tracePt t="18331" x="1978025" y="4441825"/>
          <p14:tracePt t="18410" x="1978025" y="4432300"/>
          <p14:tracePt t="18418" x="1978025" y="4422775"/>
          <p14:tracePt t="18444" x="1978025" y="4405313"/>
          <p14:tracePt t="18451" x="1987550" y="4395788"/>
          <p14:tracePt t="18467" x="1997075" y="4386263"/>
          <p14:tracePt t="18483" x="2005013" y="4386263"/>
          <p14:tracePt t="18523" x="2005013" y="4368800"/>
          <p14:tracePt t="18555" x="2014538" y="4359275"/>
          <p14:tracePt t="19354" x="2014538" y="4349750"/>
          <p14:tracePt t="19362" x="2024063" y="4349750"/>
          <p14:tracePt t="19369" x="2033588" y="4340225"/>
          <p14:tracePt t="19378" x="2041525" y="4332288"/>
          <p14:tracePt t="19394" x="2060575" y="4322763"/>
          <p14:tracePt t="19402" x="2070100" y="4322763"/>
          <p14:tracePt t="19419" x="2087563" y="4313238"/>
          <p14:tracePt t="19643" x="2114550" y="4295775"/>
          <p14:tracePt t="19651" x="2124075" y="4295775"/>
          <p14:tracePt t="19659" x="2143125" y="4295775"/>
          <p14:tracePt t="19667" x="2151063" y="4295775"/>
          <p14:tracePt t="19676" x="2170113" y="4286250"/>
          <p14:tracePt t="19693" x="2197100" y="4276725"/>
          <p14:tracePt t="19709" x="2214563" y="4268788"/>
          <p14:tracePt t="19715" x="2224088" y="4268788"/>
          <p14:tracePt t="19723" x="2233613" y="4259263"/>
          <p14:tracePt t="19865" x="2243138" y="4259263"/>
          <p14:tracePt t="19873" x="2251075" y="4259263"/>
          <p14:tracePt t="19881" x="2260600" y="4259263"/>
          <p14:tracePt t="19890" x="2279650" y="4259263"/>
          <p14:tracePt t="19898" x="2287588" y="4259263"/>
          <p14:tracePt t="19906" x="2306638" y="4259263"/>
          <p14:tracePt t="19913" x="2324100" y="4259263"/>
          <p14:tracePt t="19921" x="2352675" y="4268788"/>
          <p14:tracePt t="19930" x="2389188" y="4268788"/>
          <p14:tracePt t="19938" x="2425700" y="4268788"/>
          <p14:tracePt t="19946" x="2452688" y="4276725"/>
          <p14:tracePt t="19954" x="2498725" y="4276725"/>
          <p14:tracePt t="19963" x="2533650" y="4286250"/>
          <p14:tracePt t="19970" x="2598738" y="4303713"/>
          <p14:tracePt t="19978" x="2662238" y="4322763"/>
          <p14:tracePt t="19987" x="2698750" y="4322763"/>
          <p14:tracePt t="19994" x="2716213" y="4332288"/>
          <p14:tracePt t="20002" x="2744788" y="4332288"/>
          <p14:tracePt t="20010" x="2752725" y="4340225"/>
          <p14:tracePt t="20034" x="2762250" y="4349750"/>
          <p14:tracePt t="20058" x="2762250" y="4359275"/>
          <p14:tracePt t="20066" x="2762250" y="4368800"/>
          <p14:tracePt t="20075" x="2762250" y="4376738"/>
          <p14:tracePt t="20092" x="2762250" y="4395788"/>
          <p14:tracePt t="20115" x="2762250" y="4405313"/>
          <p14:tracePt t="20226" x="2762250" y="4413250"/>
          <p14:tracePt t="20241" x="2762250" y="4422775"/>
          <p14:tracePt t="20250" x="2762250" y="4441825"/>
          <p14:tracePt t="20258" x="2762250" y="4459288"/>
          <p14:tracePt t="20282" x="2752725" y="4468813"/>
          <p14:tracePt t="20323" x="2735263" y="4468813"/>
          <p14:tracePt t="20339" x="2725738" y="4468813"/>
          <p14:tracePt t="20347" x="2708275" y="4468813"/>
          <p14:tracePt t="20355" x="2679700" y="4495800"/>
          <p14:tracePt t="20363" x="2671763" y="4495800"/>
          <p14:tracePt t="20371" x="2662238" y="4505325"/>
          <p14:tracePt t="20379" x="2643188" y="4505325"/>
          <p14:tracePt t="20387" x="2625725" y="4505325"/>
          <p14:tracePt t="20394" x="2616200" y="4505325"/>
          <p14:tracePt t="20410" x="2598738" y="4505325"/>
          <p14:tracePt t="20731" x="2589213" y="4522788"/>
          <p14:tracePt t="20739" x="2589213" y="4532313"/>
          <p14:tracePt t="20804" x="2589213" y="4541838"/>
          <p14:tracePt t="20819" x="2598738" y="4559300"/>
          <p14:tracePt t="20947" x="2598738" y="4568825"/>
          <p14:tracePt t="21019" x="2598738" y="4578350"/>
          <p14:tracePt t="21027" x="2598738" y="4587875"/>
          <p14:tracePt t="21043" x="2616200" y="4605338"/>
          <p14:tracePt t="21051" x="2625725" y="4605338"/>
          <p14:tracePt t="21060" x="2643188" y="4605338"/>
          <p14:tracePt t="21067" x="2652713" y="4614863"/>
          <p14:tracePt t="21078" x="2662238" y="4624388"/>
          <p14:tracePt t="21083" x="2671763" y="4624388"/>
          <p14:tracePt t="21093" x="2679700" y="4632325"/>
          <p14:tracePt t="21110" x="2698750" y="4632325"/>
          <p14:tracePt t="21115" x="2708275" y="4632325"/>
          <p14:tracePt t="21126" x="2716213" y="4632325"/>
          <p14:tracePt t="21147" x="2725738" y="4632325"/>
          <p14:tracePt t="21163" x="2735263" y="4632325"/>
          <p14:tracePt t="21171" x="2744788" y="4632325"/>
          <p14:tracePt t="21179" x="2752725" y="4641850"/>
          <p14:tracePt t="21187" x="2762250" y="4641850"/>
          <p14:tracePt t="21195" x="2789238" y="4641850"/>
          <p14:tracePt t="21202" x="2825750" y="4641850"/>
          <p14:tracePt t="21210" x="2862263" y="4641850"/>
          <p14:tracePt t="21218" x="2917825" y="4641850"/>
          <p14:tracePt t="21226" x="3008313" y="4641850"/>
          <p14:tracePt t="21234" x="3117850" y="4641850"/>
          <p14:tracePt t="21242" x="3263900" y="4641850"/>
          <p14:tracePt t="21249" x="3455988" y="4641850"/>
          <p14:tracePt t="21257" x="3683000" y="4641850"/>
          <p14:tracePt t="21265" x="3938588" y="4641850"/>
          <p14:tracePt t="21273" x="4238625" y="4641850"/>
          <p14:tracePt t="21281" x="4540250" y="4641850"/>
          <p14:tracePt t="21290" x="4876800" y="4641850"/>
          <p14:tracePt t="21298" x="5214938" y="4641850"/>
          <p14:tracePt t="21307" x="5551488" y="4641850"/>
          <p14:tracePt t="21314" x="5770563" y="4641850"/>
          <p14:tracePt t="21322" x="6035675" y="4641850"/>
          <p14:tracePt t="21331" x="6335713" y="4641850"/>
          <p14:tracePt t="21339" x="6600825" y="4641850"/>
          <p14:tracePt t="21347" x="6856413" y="4641850"/>
          <p14:tracePt t="21356" x="7083425" y="4641850"/>
          <p14:tracePt t="21363" x="7312025" y="4641850"/>
          <p14:tracePt t="21376" x="7575550" y="4641850"/>
          <p14:tracePt t="21379" x="7804150" y="4641850"/>
          <p14:tracePt t="21386" x="8059738" y="4641850"/>
          <p14:tracePt t="21394" x="8396288" y="4641850"/>
          <p14:tracePt t="21402" x="8661400" y="4641850"/>
          <p14:tracePt t="21409" x="9034463" y="4641850"/>
          <p14:tracePt t="25363" x="8970963" y="482600"/>
          <p14:tracePt t="25371" x="8870950" y="419100"/>
          <p14:tracePt t="25379" x="8751888" y="346075"/>
          <p14:tracePt t="25387" x="8651875" y="292100"/>
          <p14:tracePt t="25394" x="8551863" y="236538"/>
          <p14:tracePt t="25403" x="8442325" y="209550"/>
          <p14:tracePt t="25410" x="8359775" y="163513"/>
          <p14:tracePt t="25420" x="8277225" y="146050"/>
          <p14:tracePt t="25427" x="8177213" y="100013"/>
          <p14:tracePt t="25436" x="8104188" y="73025"/>
          <p14:tracePt t="25443" x="8077200" y="63500"/>
          <p14:tracePt t="25451" x="8050213" y="53975"/>
          <p14:tracePt t="25458" x="8040688" y="53975"/>
          <p14:tracePt t="25466" x="8004175" y="53975"/>
          <p14:tracePt t="25474" x="7994650" y="53975"/>
          <p14:tracePt t="25491" x="7977188" y="53975"/>
          <p14:tracePt t="25498" x="7958138" y="53975"/>
          <p14:tracePt t="25508" x="7950200" y="53975"/>
          <p14:tracePt t="25514" x="7913688" y="63500"/>
          <p14:tracePt t="25524" x="7894638" y="90488"/>
          <p14:tracePt t="25530" x="7858125" y="127000"/>
          <p14:tracePt t="25538" x="7813675" y="173038"/>
          <p14:tracePt t="25546" x="7758113" y="228600"/>
          <p14:tracePt t="25554" x="7704138" y="246063"/>
          <p14:tracePt t="25562" x="7667625" y="282575"/>
          <p14:tracePt t="25570" x="7602538" y="309563"/>
          <p14:tracePt t="25578" x="7539038" y="346075"/>
          <p14:tracePt t="25586" x="7502525" y="355600"/>
          <p14:tracePt t="25594" x="7458075" y="355600"/>
          <p14:tracePt t="25602" x="7439025" y="365125"/>
          <p14:tracePt t="25610" x="7402513" y="365125"/>
          <p14:tracePt t="25618" x="7356475" y="365125"/>
          <p14:tracePt t="25626" x="7302500" y="365125"/>
          <p14:tracePt t="25634" x="7265988" y="365125"/>
          <p14:tracePt t="29494" x="5543550" y="711200"/>
          <p14:tracePt t="29499" x="5770563" y="784225"/>
          <p14:tracePt t="29509" x="6072188" y="884238"/>
          <p14:tracePt t="29515" x="6418263" y="1039813"/>
          <p14:tracePt t="29526" x="6737350" y="1185863"/>
          <p14:tracePt t="29531" x="7092950" y="1339850"/>
          <p14:tracePt t="29541" x="7521575" y="1550988"/>
          <p14:tracePt t="29547" x="7804150" y="1697038"/>
          <p14:tracePt t="29557" x="8059738" y="1851025"/>
          <p14:tracePt t="29563" x="8342313" y="1970088"/>
          <p14:tracePt t="29571" x="8569325" y="2043113"/>
          <p14:tracePt t="29579" x="8734425" y="2106613"/>
          <p14:tracePt t="29591" x="8888413" y="2179638"/>
          <p14:tracePt t="29594" x="8943975" y="2206625"/>
          <p14:tracePt t="29603" x="9007475" y="2216150"/>
          <p14:tracePt t="29611" x="9070975" y="2270125"/>
          <p14:tracePt t="29619" x="9090025" y="2279650"/>
          <p14:tracePt t="29629" x="9134475" y="2298700"/>
          <p14:tracePt t="31641" x="8588375" y="3884613"/>
          <p14:tracePt t="31649" x="8250238" y="3984625"/>
          <p14:tracePt t="31657" x="7913688" y="4094163"/>
          <p14:tracePt t="31665" x="7585075" y="4176713"/>
          <p14:tracePt t="31673" x="7256463" y="4240213"/>
          <p14:tracePt t="31681" x="6992938" y="4332288"/>
          <p14:tracePt t="31690" x="6737350" y="4386263"/>
          <p14:tracePt t="31698" x="6581775" y="4432300"/>
          <p14:tracePt t="31708" x="6454775" y="4459288"/>
          <p14:tracePt t="31715" x="6391275" y="4486275"/>
          <p14:tracePt t="31724" x="6335713" y="4514850"/>
          <p14:tracePt t="32035" x="6326188" y="4514850"/>
          <p14:tracePt t="32044" x="6281738" y="4532313"/>
          <p14:tracePt t="32049" x="6281738" y="4541838"/>
          <p14:tracePt t="32057" x="6226175" y="4559300"/>
          <p14:tracePt t="32066" x="6162675" y="4578350"/>
          <p14:tracePt t="32073" x="6072188" y="4624388"/>
          <p14:tracePt t="32082" x="5972175" y="4668838"/>
          <p14:tracePt t="32090" x="5889625" y="4687888"/>
          <p14:tracePt t="32099" x="5780088" y="4705350"/>
          <p14:tracePt t="32108" x="5697538" y="4732338"/>
          <p14:tracePt t="32116" x="5624513" y="4732338"/>
          <p14:tracePt t="32124" x="5514975" y="4760913"/>
          <p14:tracePt t="32131" x="5424488" y="4760913"/>
          <p14:tracePt t="32141" x="5314950" y="4760913"/>
          <p14:tracePt t="32147" x="5224463" y="4760913"/>
          <p14:tracePt t="32155" x="5078413" y="4760913"/>
          <p14:tracePt t="32163" x="4968875" y="4760913"/>
          <p14:tracePt t="32171" x="4840288" y="4760913"/>
          <p14:tracePt t="32179" x="4749800" y="4760913"/>
          <p14:tracePt t="32187" x="4622800" y="4760913"/>
          <p14:tracePt t="32195" x="4476750" y="4760913"/>
          <p14:tracePt t="32203" x="4311650" y="4760913"/>
          <p14:tracePt t="32211" x="4165600" y="4760913"/>
          <p14:tracePt t="32219" x="4002088" y="4760913"/>
          <p14:tracePt t="32227" x="3838575" y="4741863"/>
          <p14:tracePt t="32235" x="3709988" y="4724400"/>
          <p14:tracePt t="32242" x="3629025" y="4724400"/>
          <p14:tracePt t="32250" x="3536950" y="4697413"/>
          <p14:tracePt t="32258" x="3473450" y="4687888"/>
          <p14:tracePt t="32266" x="3455988" y="4687888"/>
          <p14:tracePt t="32274" x="3427413" y="4687888"/>
          <p14:tracePt t="32282" x="3419475" y="4687888"/>
          <p14:tracePt t="32290" x="3419475" y="4678363"/>
          <p14:tracePt t="32306" x="3400425" y="4678363"/>
          <p14:tracePt t="32314" x="3390900" y="4678363"/>
          <p14:tracePt t="32323" x="3373438" y="4668838"/>
          <p14:tracePt t="32330" x="3327400" y="4632325"/>
          <p14:tracePt t="32339" x="3300413" y="4614863"/>
          <p14:tracePt t="32346" x="3236913" y="4568825"/>
          <p14:tracePt t="32354" x="3171825" y="4495800"/>
          <p14:tracePt t="32362" x="3090863" y="4432300"/>
          <p14:tracePt t="32370" x="3017838" y="4359275"/>
          <p14:tracePt t="32378" x="2954338" y="4295775"/>
          <p14:tracePt t="32386" x="2881313" y="4213225"/>
          <p14:tracePt t="32394" x="2825750" y="4149725"/>
          <p14:tracePt t="32402" x="2789238" y="4094163"/>
          <p14:tracePt t="32410" x="2752725" y="4003675"/>
          <p14:tracePt t="32418" x="2744788" y="3967163"/>
          <p14:tracePt t="32426" x="2725738" y="3884613"/>
          <p14:tracePt t="32434" x="2725738" y="3830638"/>
          <p14:tracePt t="32442" x="2725738" y="3803650"/>
          <p14:tracePt t="32450" x="2716213" y="3730625"/>
          <p14:tracePt t="32458" x="2716213" y="3657600"/>
          <p14:tracePt t="32466" x="2716213" y="3584575"/>
          <p14:tracePt t="32474" x="2716213" y="3511550"/>
          <p14:tracePt t="32483" x="2689225" y="3429000"/>
          <p14:tracePt t="32490" x="2679700" y="3338513"/>
          <p14:tracePt t="32498" x="2679700" y="3255963"/>
          <p14:tracePt t="32506" x="2662238" y="3163888"/>
          <p14:tracePt t="32516" x="2662238" y="3054350"/>
          <p14:tracePt t="32522" x="2652713" y="2982913"/>
          <p14:tracePt t="32530" x="2652713" y="2900363"/>
          <p14:tracePt t="32537" x="2652713" y="2863850"/>
          <p14:tracePt t="32545" x="2652713" y="2808288"/>
          <p14:tracePt t="32553" x="2652713" y="2771775"/>
          <p14:tracePt t="32561" x="2652713" y="2754313"/>
          <p14:tracePt t="32570" x="2652713" y="2735263"/>
          <p14:tracePt t="32577" x="2662238" y="2717800"/>
          <p14:tracePt t="32585" x="2698750" y="2671763"/>
          <p14:tracePt t="32593" x="2716213" y="2662238"/>
          <p14:tracePt t="32601" x="2744788" y="2635250"/>
          <p14:tracePt t="32609" x="2817813" y="2598738"/>
          <p14:tracePt t="32618" x="2881313" y="2589213"/>
          <p14:tracePt t="32626" x="2954338" y="2554288"/>
          <p14:tracePt t="32634" x="3054350" y="2525713"/>
          <p14:tracePt t="32642" x="3154363" y="2481263"/>
          <p14:tracePt t="32650" x="3244850" y="2471738"/>
          <p14:tracePt t="32659" x="3373438" y="2452688"/>
          <p14:tracePt t="32667" x="3546475" y="2408238"/>
          <p14:tracePt t="32675" x="3692525" y="2389188"/>
          <p14:tracePt t="32683" x="3856038" y="2379663"/>
          <p14:tracePt t="32690" x="4021138" y="2362200"/>
          <p14:tracePt t="32698" x="4165600" y="2335213"/>
          <p14:tracePt t="32706" x="4311650" y="2316163"/>
          <p14:tracePt t="32716" x="4457700" y="2306638"/>
          <p14:tracePt t="32723" x="4567238" y="2306638"/>
          <p14:tracePt t="32730" x="4695825" y="2306638"/>
          <p14:tracePt t="32739" x="4786313" y="2306638"/>
          <p14:tracePt t="32746" x="4859338" y="2306638"/>
          <p14:tracePt t="32754" x="4968875" y="2306638"/>
          <p14:tracePt t="32762" x="5049838" y="2306638"/>
          <p14:tracePt t="32770" x="5122863" y="2306638"/>
          <p14:tracePt t="32778" x="5214938" y="2325688"/>
          <p14:tracePt t="32786" x="5314950" y="2352675"/>
          <p14:tracePt t="32794" x="5424488" y="2389188"/>
          <p14:tracePt t="32802" x="5543550" y="2416175"/>
          <p14:tracePt t="32810" x="5688013" y="2462213"/>
          <p14:tracePt t="32818" x="5870575" y="2508250"/>
          <p14:tracePt t="32826" x="6062663" y="2571750"/>
          <p14:tracePt t="32834" x="6218238" y="2617788"/>
          <p14:tracePt t="32842" x="6381750" y="2654300"/>
          <p14:tracePt t="32850" x="6527800" y="2708275"/>
          <p14:tracePt t="32859" x="6645275" y="2735263"/>
          <p14:tracePt t="32866" x="6710363" y="2763838"/>
          <p14:tracePt t="32877" x="6764338" y="2790825"/>
          <p14:tracePt t="32882" x="6783388" y="2800350"/>
          <p14:tracePt t="32932" x="6791325" y="2817813"/>
          <p14:tracePt t="32939" x="6791325" y="2836863"/>
          <p14:tracePt t="32947" x="6791325" y="2873375"/>
          <p14:tracePt t="32957" x="6791325" y="2946400"/>
          <p14:tracePt t="32963" x="6791325" y="3000375"/>
          <p14:tracePt t="32971" x="6791325" y="3109913"/>
          <p14:tracePt t="32979" x="6791325" y="3200400"/>
          <p14:tracePt t="32987" x="6791325" y="3328988"/>
          <p14:tracePt t="32995" x="6791325" y="3438525"/>
          <p14:tracePt t="33003" x="6791325" y="3529013"/>
          <p14:tracePt t="33011" x="6791325" y="3621088"/>
          <p14:tracePt t="33018" x="6791325" y="3711575"/>
          <p14:tracePt t="33025" x="6791325" y="3803650"/>
          <p14:tracePt t="33033" x="6791325" y="3884613"/>
          <p14:tracePt t="33041" x="6791325" y="3957638"/>
          <p14:tracePt t="33049" x="6791325" y="4030663"/>
          <p14:tracePt t="33057" x="6791325" y="4086225"/>
          <p14:tracePt t="33065" x="6791325" y="4149725"/>
          <p14:tracePt t="33073" x="6764338" y="4203700"/>
          <p14:tracePt t="33081" x="6754813" y="4249738"/>
          <p14:tracePt t="33089" x="6754813" y="4276725"/>
          <p14:tracePt t="33097" x="6746875" y="4322763"/>
          <p14:tracePt t="33106" x="6746875" y="4349750"/>
          <p14:tracePt t="33114" x="6746875" y="4376738"/>
          <p14:tracePt t="33122" x="6737350" y="4405313"/>
          <p14:tracePt t="33129" x="6718300" y="4432300"/>
          <p14:tracePt t="33138" x="6710363" y="4468813"/>
          <p14:tracePt t="33146" x="6700838" y="4495800"/>
          <p14:tracePt t="33154" x="6664325" y="4541838"/>
          <p14:tracePt t="33162" x="6645275" y="4578350"/>
          <p14:tracePt t="33170" x="6637338" y="4587875"/>
          <p14:tracePt t="33178" x="6618288" y="4624388"/>
          <p14:tracePt t="33186" x="6581775" y="4668838"/>
          <p14:tracePt t="33194" x="6564313" y="4687888"/>
          <p14:tracePt t="33202" x="6545263" y="4697413"/>
          <p14:tracePt t="33210" x="6508750" y="4732338"/>
          <p14:tracePt t="33218" x="6491288" y="4741863"/>
          <p14:tracePt t="33226" x="6464300" y="4751388"/>
          <p14:tracePt t="33234" x="6399213" y="4787900"/>
          <p14:tracePt t="33242" x="6391275" y="4787900"/>
          <p14:tracePt t="33250" x="6345238" y="4805363"/>
          <p14:tracePt t="33258" x="6299200" y="4824413"/>
          <p14:tracePt t="33266" x="6254750" y="4833938"/>
          <p14:tracePt t="33275" x="6199188" y="4851400"/>
          <p14:tracePt t="33282" x="6135688" y="4860925"/>
          <p14:tracePt t="33290" x="6062663" y="4887913"/>
          <p14:tracePt t="33298" x="5980113" y="4914900"/>
          <p14:tracePt t="33307" x="5935663" y="4924425"/>
          <p14:tracePt t="33314" x="5862638" y="4951413"/>
          <p14:tracePt t="33323" x="5797550" y="4960938"/>
          <p14:tracePt t="33331" x="5743575" y="4970463"/>
          <p14:tracePt t="33339" x="5624513" y="5016500"/>
          <p14:tracePt t="33346" x="5534025" y="5043488"/>
          <p14:tracePt t="33354" x="5451475" y="5043488"/>
          <p14:tracePt t="33362" x="5397500" y="5060950"/>
          <p14:tracePt t="33370" x="5305425" y="5060950"/>
          <p14:tracePt t="33378" x="5232400" y="5060950"/>
          <p14:tracePt t="33386" x="5178425" y="5060950"/>
          <p14:tracePt t="33394" x="5114925" y="5060950"/>
          <p14:tracePt t="33402" x="5059363" y="5060950"/>
          <p14:tracePt t="33410" x="5005388" y="5060950"/>
          <p14:tracePt t="33418" x="4932363" y="5060950"/>
          <p14:tracePt t="33426" x="4868863" y="5053013"/>
          <p14:tracePt t="33434" x="4795838" y="5053013"/>
          <p14:tracePt t="33442" x="4686300" y="5024438"/>
          <p14:tracePt t="33450" x="4603750" y="5016500"/>
          <p14:tracePt t="33459" x="4530725" y="4997450"/>
          <p14:tracePt t="33466" x="4421188" y="4987925"/>
          <p14:tracePt t="33475" x="4348163" y="4987925"/>
          <p14:tracePt t="33482" x="4267200" y="4960938"/>
          <p14:tracePt t="33490" x="4175125" y="4960938"/>
          <p14:tracePt t="33498" x="4057650" y="4933950"/>
          <p14:tracePt t="33507" x="3965575" y="4933950"/>
          <p14:tracePt t="33514" x="3892550" y="4914900"/>
          <p14:tracePt t="33522" x="3810000" y="4887913"/>
          <p14:tracePt t="33529" x="3756025" y="4887913"/>
          <p14:tracePt t="33537" x="3683000" y="4887913"/>
          <p14:tracePt t="33545" x="3592513" y="4878388"/>
          <p14:tracePt t="33553" x="3509963" y="4870450"/>
          <p14:tracePt t="33561" x="3436938" y="4870450"/>
          <p14:tracePt t="33570" x="3382963" y="4870450"/>
          <p14:tracePt t="33578" x="3309938" y="4870450"/>
          <p14:tracePt t="33586" x="3227388" y="4851400"/>
          <p14:tracePt t="33594" x="3136900" y="4824413"/>
          <p14:tracePt t="33602" x="3054350" y="4814888"/>
          <p14:tracePt t="33610" x="2981325" y="4787900"/>
          <p14:tracePt t="33620" x="2889250" y="4787900"/>
          <p14:tracePt t="33626" x="2808288" y="4751388"/>
          <p14:tracePt t="33634" x="2708275" y="4714875"/>
          <p14:tracePt t="33644" x="2643188" y="4678363"/>
          <p14:tracePt t="33651" x="2579688" y="4660900"/>
          <p14:tracePt t="33659" x="2525713" y="4632325"/>
          <p14:tracePt t="33667" x="2462213" y="4595813"/>
          <p14:tracePt t="33674" x="2397125" y="4551363"/>
          <p14:tracePt t="33683" x="2360613" y="4532313"/>
          <p14:tracePt t="33691" x="2316163" y="4505325"/>
          <p14:tracePt t="33699" x="2270125" y="4478338"/>
          <p14:tracePt t="33707" x="2243138" y="4459288"/>
          <p14:tracePt t="33714" x="2197100" y="4432300"/>
          <p14:tracePt t="33724" x="2179638" y="4422775"/>
          <p14:tracePt t="33731" x="2124075" y="4386263"/>
          <p14:tracePt t="33740" x="2078038" y="4376738"/>
          <p14:tracePt t="33747" x="2051050" y="4368800"/>
          <p14:tracePt t="33755" x="1987550" y="4322763"/>
          <p14:tracePt t="33763" x="1978025" y="4313238"/>
          <p14:tracePt t="33771" x="1951038" y="4295775"/>
          <p14:tracePt t="33779" x="1931988" y="4276725"/>
          <p14:tracePt t="33787" x="1924050" y="4259263"/>
          <p14:tracePt t="33795" x="1914525" y="4240213"/>
          <p14:tracePt t="33803" x="1905000" y="4213225"/>
          <p14:tracePt t="33811" x="1887538" y="4176713"/>
          <p14:tracePt t="33819" x="1878013" y="4140200"/>
          <p14:tracePt t="33826" x="1868488" y="4130675"/>
          <p14:tracePt t="33835" x="1860550" y="4103688"/>
          <p14:tracePt t="33844" x="1831975" y="4057650"/>
          <p14:tracePt t="33851" x="1814513" y="4030663"/>
          <p14:tracePt t="33860" x="1804988" y="3994150"/>
          <p14:tracePt t="33867" x="1768475" y="3948113"/>
          <p14:tracePt t="33878" x="1751013" y="3921125"/>
          <p14:tracePt t="33883" x="1731963" y="3903663"/>
          <p14:tracePt t="33891" x="1714500" y="3875088"/>
          <p14:tracePt t="33899" x="1704975" y="3840163"/>
          <p14:tracePt t="33907" x="1685925" y="3821113"/>
          <p14:tracePt t="33915" x="1668463" y="3784600"/>
          <p14:tracePt t="33924" x="1658938" y="3738563"/>
          <p14:tracePt t="33931" x="1649413" y="3711575"/>
          <p14:tracePt t="33940" x="1631950" y="3665538"/>
          <p14:tracePt t="33947" x="1631950" y="3648075"/>
          <p14:tracePt t="33955" x="1631950" y="3621088"/>
          <p14:tracePt t="33963" x="1631950" y="3575050"/>
          <p14:tracePt t="33972" x="1631950" y="3548063"/>
          <p14:tracePt t="33979" x="1631950" y="3529013"/>
          <p14:tracePt t="33987" x="1631950" y="3492500"/>
          <p14:tracePt t="33995" x="1631950" y="3455988"/>
          <p14:tracePt t="34004" x="1631950" y="3429000"/>
          <p14:tracePt t="34011" x="1631950" y="3411538"/>
          <p14:tracePt t="34021" x="1641475" y="3392488"/>
          <p14:tracePt t="34025" x="1641475" y="3375025"/>
          <p14:tracePt t="34035" x="1641475" y="3346450"/>
          <p14:tracePt t="34043" x="1649413" y="3338513"/>
          <p14:tracePt t="34051" x="1668463" y="3319463"/>
          <p14:tracePt t="34060" x="1677988" y="3302000"/>
          <p14:tracePt t="34067" x="1695450" y="3282950"/>
          <p14:tracePt t="34075" x="1704975" y="3273425"/>
          <p14:tracePt t="34083" x="1731963" y="3246438"/>
          <p14:tracePt t="34092" x="1758950" y="3219450"/>
          <p14:tracePt t="34098" x="1795463" y="3182938"/>
          <p14:tracePt t="34106" x="1831975" y="3119438"/>
          <p14:tracePt t="34114" x="1851025" y="3090863"/>
          <p14:tracePt t="34122" x="1887538" y="3027363"/>
          <p14:tracePt t="34130" x="1914525" y="3000375"/>
          <p14:tracePt t="34139" x="1941513" y="2973388"/>
          <p14:tracePt t="34146" x="1960563" y="2936875"/>
          <p14:tracePt t="34154" x="1978025" y="2909888"/>
          <p14:tracePt t="34162" x="1997075" y="2890838"/>
          <p14:tracePt t="34170" x="2005013" y="2873375"/>
          <p14:tracePt t="34178" x="2005013" y="2863850"/>
          <p14:tracePt t="34187" x="2024063" y="2844800"/>
          <p14:tracePt t="34194" x="2033588" y="2836863"/>
          <p14:tracePt t="34323" x="2041525" y="2827338"/>
          <p14:tracePt t="34355" x="2041525" y="2817813"/>
          <p14:tracePt t="34363" x="2041525" y="2808288"/>
          <p14:tracePt t="34371" x="2051050" y="2800350"/>
          <p14:tracePt t="34379" x="2051050" y="2790825"/>
          <p14:tracePt t="34387" x="2060575" y="2771775"/>
          <p14:tracePt t="34395" x="2070100" y="2754313"/>
          <p14:tracePt t="34403" x="2070100" y="2708275"/>
          <p14:tracePt t="34411" x="2078038" y="2681288"/>
          <p14:tracePt t="34419" x="2087563" y="2635250"/>
          <p14:tracePt t="34428" x="2097088" y="2598738"/>
          <p14:tracePt t="34435" x="2124075" y="2554288"/>
          <p14:tracePt t="34444" x="2133600" y="2525713"/>
          <p14:tracePt t="34451" x="2143125" y="2481263"/>
          <p14:tracePt t="34460" x="2151063" y="2435225"/>
          <p14:tracePt t="34467" x="2170113" y="2389188"/>
          <p14:tracePt t="34474" x="2170113" y="2379663"/>
          <p14:tracePt t="34483" x="2187575" y="2343150"/>
          <p14:tracePt t="34492" x="2187575" y="2335213"/>
          <p14:tracePt t="34507" x="2197100" y="2325688"/>
          <p14:tracePt t="34514" x="2197100" y="2306638"/>
          <p14:tracePt t="34525" x="2197100" y="2298700"/>
          <p14:tracePt t="34658" x="2197100" y="2325688"/>
          <p14:tracePt t="34666" x="2197100" y="2343150"/>
          <p14:tracePt t="34682" x="2197100" y="2371725"/>
          <p14:tracePt t="34690" x="2197100" y="2389188"/>
          <p14:tracePt t="34699" x="2197100" y="2408238"/>
          <p14:tracePt t="34866" x="2206625" y="2416175"/>
          <p14:tracePt t="34874" x="2214563" y="2416175"/>
          <p14:tracePt t="34882" x="2224088" y="2416175"/>
          <p14:tracePt t="34891" x="2251075" y="2416175"/>
          <p14:tracePt t="34898" x="2260600" y="2408238"/>
          <p14:tracePt t="34939" x="2270125" y="2398713"/>
          <p14:tracePt t="36282" x="2270125" y="2408238"/>
          <p14:tracePt t="36443" x="2270125" y="2416175"/>
          <p14:tracePt t="36459" x="2270125" y="2425700"/>
          <p14:tracePt t="36467" x="2270125" y="2435225"/>
          <p14:tracePt t="36491" x="2270125" y="2452688"/>
          <p14:tracePt t="36507" x="2270125" y="2462213"/>
          <p14:tracePt t="36523" x="2270125" y="2489200"/>
          <p14:tracePt t="36531" x="2270125" y="2498725"/>
          <p14:tracePt t="36540" x="2270125" y="2508250"/>
          <p14:tracePt t="36555" x="2270125" y="2517775"/>
          <p14:tracePt t="36579" x="2270125" y="2535238"/>
          <p14:tracePt t="36931" x="2287588" y="2535238"/>
          <p14:tracePt t="36940" x="2306638" y="2535238"/>
          <p14:tracePt t="36947" x="2316163" y="2535238"/>
          <p14:tracePt t="36956" x="2343150" y="2535238"/>
          <p14:tracePt t="36963" x="2352675" y="2535238"/>
          <p14:tracePt t="36971" x="2379663" y="2535238"/>
          <p14:tracePt t="36987" x="2397125" y="2535238"/>
          <p14:tracePt t="36995" x="2416175" y="2535238"/>
          <p14:tracePt t="37003" x="2425700" y="2535238"/>
          <p14:tracePt t="37011" x="2433638" y="2535238"/>
          <p14:tracePt t="37019" x="2443163" y="2535238"/>
          <p14:tracePt t="37027" x="2462213" y="2535238"/>
          <p14:tracePt t="37058" x="2470150" y="2535238"/>
          <p14:tracePt t="37083" x="2479675" y="2535238"/>
          <p14:tracePt t="37099" x="2489200" y="2535238"/>
          <p14:tracePt t="37186" x="2489200" y="2508250"/>
          <p14:tracePt t="37202" x="2489200" y="2498725"/>
          <p14:tracePt t="37211" x="2489200" y="2481263"/>
          <p14:tracePt t="37219" x="2479675" y="2462213"/>
          <p14:tracePt t="37227" x="2470150" y="2452688"/>
          <p14:tracePt t="37235" x="2462213" y="2444750"/>
          <p14:tracePt t="37467" x="2470150" y="2444750"/>
          <p14:tracePt t="37627" x="2462213" y="2444750"/>
          <p14:tracePt t="37635" x="2433638" y="2444750"/>
          <p14:tracePt t="37642" x="2416175" y="2444750"/>
          <p14:tracePt t="37651" x="2389188" y="2444750"/>
          <p14:tracePt t="37658" x="2370138" y="2444750"/>
          <p14:tracePt t="37667" x="2343150" y="2444750"/>
          <p14:tracePt t="37675" x="2333625" y="2444750"/>
          <p14:tracePt t="37684" x="2324100" y="2444750"/>
          <p14:tracePt t="37691" x="2316163" y="2444750"/>
          <p14:tracePt t="37715" x="2297113" y="2444750"/>
          <p14:tracePt t="37739" x="2287588" y="2444750"/>
          <p14:tracePt t="37755" x="2279650" y="2444750"/>
          <p14:tracePt t="37763" x="2260600" y="2444750"/>
          <p14:tracePt t="37771" x="2251075" y="2444750"/>
          <p14:tracePt t="37779" x="2243138" y="2444750"/>
          <p14:tracePt t="37786" x="2233613" y="2444750"/>
          <p14:tracePt t="37803" x="2224088" y="2444750"/>
          <p14:tracePt t="37811" x="2206625" y="2435225"/>
          <p14:tracePt t="37819" x="2197100" y="2435225"/>
          <p14:tracePt t="37827" x="2179638" y="2416175"/>
          <p14:tracePt t="37835" x="2170113" y="2416175"/>
          <p14:tracePt t="37867" x="2160588" y="2416175"/>
          <p14:tracePt t="37955" x="2151063" y="2416175"/>
          <p14:tracePt t="37963" x="2124075" y="2416175"/>
          <p14:tracePt t="37971" x="2106613" y="2416175"/>
          <p14:tracePt t="37979" x="2070100" y="2416175"/>
          <p14:tracePt t="37987" x="2041525" y="2416175"/>
          <p14:tracePt t="37995" x="2024063" y="2416175"/>
          <p14:tracePt t="38003" x="1968500" y="2416175"/>
          <p14:tracePt t="38011" x="1941513" y="2416175"/>
          <p14:tracePt t="38019" x="1887538" y="2416175"/>
          <p14:tracePt t="38027" x="1824038" y="2416175"/>
          <p14:tracePt t="38035" x="1751013" y="2416175"/>
          <p14:tracePt t="38043" x="1695450" y="2416175"/>
          <p14:tracePt t="38051" x="1641475" y="2416175"/>
          <p14:tracePt t="38059" x="1585913" y="2416175"/>
          <p14:tracePt t="38067" x="1531938" y="2416175"/>
          <p14:tracePt t="38075" x="1485900" y="2408238"/>
          <p14:tracePt t="38083" x="1458913" y="2398713"/>
          <p14:tracePt t="38091" x="1422400" y="2398713"/>
          <p14:tracePt t="38099" x="1403350" y="2398713"/>
          <p14:tracePt t="38107" x="1395413" y="2398713"/>
          <p14:tracePt t="38115" x="1376363" y="2389188"/>
          <p14:tracePt t="38140" x="1366838" y="2379663"/>
          <p14:tracePt t="38148" x="1358900" y="2371725"/>
          <p14:tracePt t="38157" x="1339850" y="2352675"/>
          <p14:tracePt t="38164" x="1330325" y="2335213"/>
          <p14:tracePt t="38171" x="1322388" y="2316163"/>
          <p14:tracePt t="38179" x="1322388" y="2289175"/>
          <p14:tracePt t="38187" x="1312863" y="2262188"/>
          <p14:tracePt t="38195" x="1312863" y="2233613"/>
          <p14:tracePt t="38203" x="1312863" y="2216150"/>
          <p14:tracePt t="38211" x="1312863" y="2189163"/>
          <p14:tracePt t="38224" x="1312863" y="2170113"/>
          <p14:tracePt t="38228" x="1312863" y="2125663"/>
          <p14:tracePt t="38235" x="1312863" y="2116138"/>
          <p14:tracePt t="38243" x="1312863" y="2097088"/>
          <p14:tracePt t="38251" x="1312863" y="2089150"/>
          <p14:tracePt t="38259" x="1312863" y="2079625"/>
          <p14:tracePt t="38267" x="1339850" y="2052638"/>
          <p14:tracePt t="38274" x="1358900" y="2033588"/>
          <p14:tracePt t="38283" x="1385888" y="2016125"/>
          <p14:tracePt t="38291" x="1412875" y="1997075"/>
          <p14:tracePt t="38299" x="1476375" y="1987550"/>
          <p14:tracePt t="38307" x="1549400" y="1979613"/>
          <p14:tracePt t="38315" x="1622425" y="1960563"/>
          <p14:tracePt t="38324" x="1704975" y="1960563"/>
          <p14:tracePt t="38331" x="1814513" y="1933575"/>
          <p14:tracePt t="38341" x="1887538" y="1933575"/>
          <p14:tracePt t="38347" x="1997075" y="1933575"/>
          <p14:tracePt t="38357" x="2087563" y="1933575"/>
          <p14:tracePt t="38364" x="2160588" y="1933575"/>
          <p14:tracePt t="38371" x="2243138" y="1933575"/>
          <p14:tracePt t="38379" x="2316163" y="1933575"/>
          <p14:tracePt t="38387" x="2389188" y="1933575"/>
          <p14:tracePt t="38395" x="2425700" y="1933575"/>
          <p14:tracePt t="38403" x="2443163" y="1933575"/>
          <p14:tracePt t="38411" x="2489200" y="1933575"/>
          <p14:tracePt t="38419" x="2498725" y="1943100"/>
          <p14:tracePt t="38427" x="2525713" y="1951038"/>
          <p14:tracePt t="38435" x="2543175" y="1970088"/>
          <p14:tracePt t="38451" x="2552700" y="1979613"/>
          <p14:tracePt t="38460" x="2552700" y="2006600"/>
          <p14:tracePt t="38467" x="2552700" y="2024063"/>
          <p14:tracePt t="38474" x="2562225" y="2060575"/>
          <p14:tracePt t="38483" x="2579688" y="2125663"/>
          <p14:tracePt t="38490" x="2598738" y="2170113"/>
          <p14:tracePt t="38499" x="2606675" y="2197100"/>
          <p14:tracePt t="38507" x="2616200" y="2243138"/>
          <p14:tracePt t="38515" x="2643188" y="2298700"/>
          <p14:tracePt t="38523" x="2652713" y="2335213"/>
          <p14:tracePt t="38530" x="2652713" y="2343150"/>
          <p14:tracePt t="38546" x="2652713" y="2352675"/>
          <p14:tracePt t="38555" x="2652713" y="2371725"/>
          <p14:tracePt t="38562" x="2652713" y="2379663"/>
          <p14:tracePt t="38578" x="2652713" y="2389188"/>
          <p14:tracePt t="38627" x="2652713" y="2398713"/>
          <p14:tracePt t="38651" x="2652713" y="2425700"/>
          <p14:tracePt t="38675" x="2643188" y="2435225"/>
          <p14:tracePt t="38690" x="2643188" y="2452688"/>
          <p14:tracePt t="38700" x="2635250" y="2471738"/>
          <p14:tracePt t="38706" x="2625725" y="2517775"/>
          <p14:tracePt t="38715" x="2598738" y="2581275"/>
          <p14:tracePt t="38725" x="2589213" y="2654300"/>
          <p14:tracePt t="38731" x="2562225" y="2754313"/>
          <p14:tracePt t="38742" x="2525713" y="2881313"/>
          <p14:tracePt t="38747" x="2525713" y="2973388"/>
          <p14:tracePt t="38757" x="2516188" y="3100388"/>
          <p14:tracePt t="38763" x="2516188" y="3228975"/>
          <p14:tracePt t="38771" x="2516188" y="3319463"/>
          <p14:tracePt t="38779" x="2516188" y="3465513"/>
          <p14:tracePt t="38787" x="2516188" y="3575050"/>
          <p14:tracePt t="38795" x="2533650" y="3694113"/>
          <p14:tracePt t="38803" x="2533650" y="3784600"/>
          <p14:tracePt t="38811" x="2543175" y="3894138"/>
          <p14:tracePt t="38819" x="2562225" y="3957638"/>
          <p14:tracePt t="38827" x="2562225" y="4030663"/>
          <p14:tracePt t="38835" x="2562225" y="4103688"/>
          <p14:tracePt t="38844" x="2562225" y="4176713"/>
          <p14:tracePt t="38851" x="2562225" y="4249738"/>
          <p14:tracePt t="38859" x="2562225" y="4303713"/>
          <p14:tracePt t="38867" x="2562225" y="4368800"/>
          <p14:tracePt t="38878" x="2562225" y="4422775"/>
          <p14:tracePt t="38883" x="2552700" y="4495800"/>
          <p14:tracePt t="38891" x="2516188" y="4559300"/>
          <p14:tracePt t="38899" x="2506663" y="4641850"/>
          <p14:tracePt t="38909" x="2489200" y="4714875"/>
          <p14:tracePt t="38915" x="2470150" y="4778375"/>
          <p14:tracePt t="38924" x="2452688" y="4814888"/>
          <p14:tracePt t="38931" x="2452688" y="4860925"/>
          <p14:tracePt t="38941" x="2443163" y="4878388"/>
          <p14:tracePt t="38947" x="2443163" y="4897438"/>
          <p14:tracePt t="39028" x="2462213" y="4878388"/>
          <p14:tracePt t="39035" x="2479675" y="4814888"/>
          <p14:tracePt t="39043" x="2533650" y="4732338"/>
          <p14:tracePt t="39051" x="2562225" y="4668838"/>
          <p14:tracePt t="39060" x="2616200" y="4587875"/>
          <p14:tracePt t="39067" x="2671763" y="4505325"/>
          <p14:tracePt t="39075" x="2725738" y="4405313"/>
          <p14:tracePt t="39083" x="2789238" y="4276725"/>
          <p14:tracePt t="39091" x="2862263" y="4159250"/>
          <p14:tracePt t="39099" x="2954338" y="4003675"/>
          <p14:tracePt t="39108" x="3044825" y="3867150"/>
          <p14:tracePt t="39115" x="3136900" y="3730625"/>
          <p14:tracePt t="39124" x="3281363" y="3548063"/>
          <p14:tracePt t="39131" x="3409950" y="3328988"/>
          <p14:tracePt t="39141" x="3573463" y="3073400"/>
          <p14:tracePt t="39147" x="3738563" y="2754313"/>
          <p14:tracePt t="39158" x="3911600" y="2517775"/>
          <p14:tracePt t="39163" x="4065588" y="2298700"/>
          <p14:tracePt t="39171" x="4184650" y="2106613"/>
          <p14:tracePt t="39179" x="4275138" y="1933575"/>
          <p14:tracePt t="39187" x="4367213" y="1797050"/>
          <p14:tracePt t="39195" x="4448175" y="1660525"/>
          <p14:tracePt t="39203" x="4521200" y="1541463"/>
          <p14:tracePt t="39211" x="4557713" y="1449388"/>
          <p14:tracePt t="39219" x="4613275" y="1368425"/>
          <p14:tracePt t="39227" x="4659313" y="1285875"/>
          <p14:tracePt t="39234" x="4676775" y="1239838"/>
          <p14:tracePt t="39244" x="4703763" y="1176338"/>
          <p14:tracePt t="39251" x="4722813" y="1158875"/>
          <p14:tracePt t="39260" x="4740275" y="1103313"/>
          <p14:tracePt t="39267" x="4767263" y="1057275"/>
          <p14:tracePt t="39276" x="4776788" y="1020763"/>
          <p14:tracePt t="39283" x="4795838" y="993775"/>
          <p14:tracePt t="39290" x="4813300" y="976313"/>
          <p14:tracePt t="39299" x="4822825" y="957263"/>
          <p14:tracePt t="39307" x="4840288" y="920750"/>
          <p14:tracePt t="39315" x="4849813" y="903288"/>
          <p14:tracePt t="39324" x="4876800" y="874713"/>
          <p14:tracePt t="39331" x="4895850" y="857250"/>
          <p14:tracePt t="39341" x="4932363" y="811213"/>
          <p14:tracePt t="39347" x="4941888" y="793750"/>
          <p14:tracePt t="39357" x="4959350" y="757238"/>
          <p14:tracePt t="39363" x="4978400" y="738188"/>
          <p14:tracePt t="39373" x="4986338" y="738188"/>
          <p14:tracePt t="39379" x="5005388" y="711200"/>
          <p14:tracePt t="39395" x="5014913" y="701675"/>
          <p14:tracePt t="39411" x="5022850" y="693738"/>
          <p14:tracePt t="39435" x="5032375" y="693738"/>
          <p14:tracePt t="39443" x="5049838" y="674688"/>
          <p14:tracePt t="39458" x="5068888" y="665163"/>
          <p14:tracePt t="39476" x="5095875" y="647700"/>
          <p14:tracePt t="40452" x="7312025" y="146050"/>
          <p14:tracePt t="40460" x="7385050" y="146050"/>
          <p14:tracePt t="40467" x="7448550" y="146050"/>
          <p14:tracePt t="40475" x="7475538" y="146050"/>
          <p14:tracePt t="40483" x="7494588" y="146050"/>
          <p14:tracePt t="40490" x="7502525" y="146050"/>
          <p14:tracePt t="40651" x="7502525" y="127000"/>
          <p14:tracePt t="40675" x="7485063" y="127000"/>
          <p14:tracePt t="40683" x="7475538" y="119063"/>
          <p14:tracePt t="40691" x="7466013" y="119063"/>
          <p14:tracePt t="40699" x="7448550" y="119063"/>
          <p14:tracePt t="40706" x="7429500" y="119063"/>
          <p14:tracePt t="40713" x="7392988" y="119063"/>
          <p14:tracePt t="40722" x="7385050" y="119063"/>
          <p14:tracePt t="40729" x="7348538" y="119063"/>
          <p14:tracePt t="40739" x="7339013" y="119063"/>
          <p14:tracePt t="40753" x="7329488" y="127000"/>
          <p14:tracePt t="40762" x="7302500" y="127000"/>
          <p14:tracePt t="40770" x="7292975" y="127000"/>
          <p14:tracePt t="40778" x="7283450" y="127000"/>
          <p14:tracePt t="40786" x="7265988" y="136525"/>
          <p14:tracePt t="40803" x="7256463" y="136525"/>
          <p14:tracePt t="40835" x="7248525" y="155575"/>
          <p14:tracePt t="47530" x="6727825" y="793750"/>
          <p14:tracePt t="47539" x="6864350" y="866775"/>
          <p14:tracePt t="47547" x="7065963" y="966788"/>
          <p14:tracePt t="47556" x="7275513" y="1076325"/>
          <p14:tracePt t="47563" x="7512050" y="1166813"/>
          <p14:tracePt t="47574" x="7748588" y="1258888"/>
          <p14:tracePt t="47579" x="8013700" y="1349375"/>
          <p14:tracePt t="47588" x="8313738" y="1449388"/>
          <p14:tracePt t="47594" x="8624888" y="1558925"/>
          <p14:tracePt t="47603" x="8915400" y="16319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ja-JP"/>
              <a:t>Split</a:t>
            </a:r>
            <a:r>
              <a:rPr lang="ja-JP" altLang="en-US"/>
              <a:t>　</a:t>
            </a:r>
            <a:r>
              <a:rPr lang="en-US" altLang="ja-JP"/>
              <a:t>Transaction</a:t>
            </a:r>
          </a:p>
        </p:txBody>
      </p:sp>
      <p:sp>
        <p:nvSpPr>
          <p:cNvPr id="34819" name="Line 3"/>
          <p:cNvSpPr>
            <a:spLocks noChangeShapeType="1"/>
          </p:cNvSpPr>
          <p:nvPr/>
        </p:nvSpPr>
        <p:spPr bwMode="auto">
          <a:xfrm>
            <a:off x="2133600" y="2133600"/>
            <a:ext cx="6477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20" name="Line 4"/>
          <p:cNvSpPr>
            <a:spLocks noChangeShapeType="1"/>
          </p:cNvSpPr>
          <p:nvPr/>
        </p:nvSpPr>
        <p:spPr bwMode="auto">
          <a:xfrm>
            <a:off x="2057400" y="4114800"/>
            <a:ext cx="6553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6981" name="Group 5"/>
          <p:cNvGrpSpPr>
            <a:grpSpLocks/>
          </p:cNvGrpSpPr>
          <p:nvPr/>
        </p:nvGrpSpPr>
        <p:grpSpPr bwMode="auto">
          <a:xfrm>
            <a:off x="4787900" y="2133600"/>
            <a:ext cx="1676400" cy="1981200"/>
            <a:chOff x="3120" y="1344"/>
            <a:chExt cx="1056" cy="1248"/>
          </a:xfrm>
        </p:grpSpPr>
        <p:sp>
          <p:nvSpPr>
            <p:cNvPr id="34837" name="AutoShape 6"/>
            <p:cNvSpPr>
              <a:spLocks noChangeArrowheads="1"/>
            </p:cNvSpPr>
            <p:nvPr/>
          </p:nvSpPr>
          <p:spPr bwMode="auto">
            <a:xfrm>
              <a:off x="3120" y="1344"/>
              <a:ext cx="1056" cy="1248"/>
            </a:xfrm>
            <a:prstGeom prst="flowChartInputOutput">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t>データ転送</a:t>
              </a:r>
            </a:p>
            <a:p>
              <a:pPr algn="ctr" eaLnBrk="1" hangingPunct="1"/>
              <a:r>
                <a:rPr lang="en-US" altLang="ja-JP"/>
                <a:t>B→A</a:t>
              </a:r>
            </a:p>
          </p:txBody>
        </p:sp>
        <p:sp>
          <p:nvSpPr>
            <p:cNvPr id="34838" name="Line 7"/>
            <p:cNvSpPr>
              <a:spLocks noChangeShapeType="1"/>
            </p:cNvSpPr>
            <p:nvPr/>
          </p:nvSpPr>
          <p:spPr bwMode="auto">
            <a:xfrm flipV="1">
              <a:off x="3120"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9" name="Line 8"/>
            <p:cNvSpPr>
              <a:spLocks noChangeShapeType="1"/>
            </p:cNvSpPr>
            <p:nvPr/>
          </p:nvSpPr>
          <p:spPr bwMode="auto">
            <a:xfrm flipV="1">
              <a:off x="3984"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40" name="Text Box 9"/>
            <p:cNvSpPr txBox="1">
              <a:spLocks noChangeArrowheads="1"/>
            </p:cNvSpPr>
            <p:nvPr/>
          </p:nvSpPr>
          <p:spPr bwMode="auto">
            <a:xfrm>
              <a:off x="3312" y="1680"/>
              <a:ext cx="672" cy="2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endParaRPr lang="ja-JP" altLang="ja-JP" sz="2400">
                <a:latin typeface="Times New Roman" panose="02020603050405020304" pitchFamily="18" charset="0"/>
              </a:endParaRPr>
            </a:p>
          </p:txBody>
        </p:sp>
      </p:grpSp>
      <p:grpSp>
        <p:nvGrpSpPr>
          <p:cNvPr id="126986" name="Group 10"/>
          <p:cNvGrpSpPr>
            <a:grpSpLocks/>
          </p:cNvGrpSpPr>
          <p:nvPr/>
        </p:nvGrpSpPr>
        <p:grpSpPr bwMode="auto">
          <a:xfrm>
            <a:off x="1447800" y="1752600"/>
            <a:ext cx="1909763" cy="2362200"/>
            <a:chOff x="912" y="1104"/>
            <a:chExt cx="1203" cy="1488"/>
          </a:xfrm>
        </p:grpSpPr>
        <p:sp>
          <p:nvSpPr>
            <p:cNvPr id="34834" name="Line 11"/>
            <p:cNvSpPr>
              <a:spLocks noChangeShapeType="1"/>
            </p:cNvSpPr>
            <p:nvPr/>
          </p:nvSpPr>
          <p:spPr bwMode="auto">
            <a:xfrm>
              <a:off x="1701" y="1344"/>
              <a:ext cx="144"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5" name="Text Box 12"/>
            <p:cNvSpPr txBox="1">
              <a:spLocks noChangeArrowheads="1"/>
            </p:cNvSpPr>
            <p:nvPr/>
          </p:nvSpPr>
          <p:spPr bwMode="auto">
            <a:xfrm>
              <a:off x="1011" y="1730"/>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Address</a:t>
              </a:r>
            </a:p>
          </p:txBody>
        </p:sp>
        <p:sp>
          <p:nvSpPr>
            <p:cNvPr id="34836" name="Text Box 13"/>
            <p:cNvSpPr txBox="1">
              <a:spLocks noChangeArrowheads="1"/>
            </p:cNvSpPr>
            <p:nvPr/>
          </p:nvSpPr>
          <p:spPr bwMode="auto">
            <a:xfrm>
              <a:off x="912" y="1104"/>
              <a:ext cx="1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A</a:t>
              </a:r>
            </a:p>
          </p:txBody>
        </p:sp>
      </p:grpSp>
      <p:sp>
        <p:nvSpPr>
          <p:cNvPr id="126990" name="Text Box 14"/>
          <p:cNvSpPr txBox="1">
            <a:spLocks noChangeArrowheads="1"/>
          </p:cNvSpPr>
          <p:nvPr/>
        </p:nvSpPr>
        <p:spPr bwMode="auto">
          <a:xfrm>
            <a:off x="1835150" y="414972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B</a:t>
            </a:r>
          </a:p>
        </p:txBody>
      </p:sp>
      <p:sp>
        <p:nvSpPr>
          <p:cNvPr id="126991" name="Text Box 15"/>
          <p:cNvSpPr txBox="1">
            <a:spLocks noChangeArrowheads="1"/>
          </p:cNvSpPr>
          <p:nvPr/>
        </p:nvSpPr>
        <p:spPr bwMode="auto">
          <a:xfrm>
            <a:off x="3851275" y="4149725"/>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D</a:t>
            </a:r>
          </a:p>
        </p:txBody>
      </p:sp>
      <p:grpSp>
        <p:nvGrpSpPr>
          <p:cNvPr id="126992" name="Group 16"/>
          <p:cNvGrpSpPr>
            <a:grpSpLocks/>
          </p:cNvGrpSpPr>
          <p:nvPr/>
        </p:nvGrpSpPr>
        <p:grpSpPr bwMode="auto">
          <a:xfrm>
            <a:off x="3563938" y="1700213"/>
            <a:ext cx="2057400" cy="2414587"/>
            <a:chOff x="2245" y="1071"/>
            <a:chExt cx="1296" cy="1521"/>
          </a:xfrm>
        </p:grpSpPr>
        <p:sp>
          <p:nvSpPr>
            <p:cNvPr id="34831" name="Line 17"/>
            <p:cNvSpPr>
              <a:spLocks noChangeShapeType="1"/>
            </p:cNvSpPr>
            <p:nvPr/>
          </p:nvSpPr>
          <p:spPr bwMode="auto">
            <a:xfrm>
              <a:off x="2290" y="1344"/>
              <a:ext cx="144"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2" name="Text Box 18"/>
            <p:cNvSpPr txBox="1">
              <a:spLocks noChangeArrowheads="1"/>
            </p:cNvSpPr>
            <p:nvPr/>
          </p:nvSpPr>
          <p:spPr bwMode="auto">
            <a:xfrm>
              <a:off x="2336" y="1661"/>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Address</a:t>
              </a:r>
            </a:p>
          </p:txBody>
        </p:sp>
        <p:sp>
          <p:nvSpPr>
            <p:cNvPr id="34833" name="Text Box 19"/>
            <p:cNvSpPr txBox="1">
              <a:spLocks noChangeArrowheads="1"/>
            </p:cNvSpPr>
            <p:nvPr/>
          </p:nvSpPr>
          <p:spPr bwMode="auto">
            <a:xfrm>
              <a:off x="2245" y="1071"/>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Module C</a:t>
              </a:r>
            </a:p>
          </p:txBody>
        </p:sp>
      </p:grpSp>
      <p:sp>
        <p:nvSpPr>
          <p:cNvPr id="34826" name="Text Box 20"/>
          <p:cNvSpPr txBox="1">
            <a:spLocks noChangeArrowheads="1"/>
          </p:cNvSpPr>
          <p:nvPr/>
        </p:nvSpPr>
        <p:spPr bwMode="auto">
          <a:xfrm>
            <a:off x="1600200" y="5105400"/>
            <a:ext cx="66294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400">
                <a:latin typeface="Times New Roman" panose="02020603050405020304" pitchFamily="18" charset="0"/>
              </a:rPr>
              <a:t>Split transaction of A→B</a:t>
            </a:r>
          </a:p>
          <a:p>
            <a:pPr eaLnBrk="1" hangingPunct="1">
              <a:spcBef>
                <a:spcPct val="50000"/>
              </a:spcBef>
            </a:pPr>
            <a:r>
              <a:rPr lang="en-US" altLang="ja-JP" sz="2400">
                <a:latin typeface="Times New Roman" panose="02020603050405020304" pitchFamily="18" charset="0"/>
              </a:rPr>
              <a:t>Transaction C→D is executed</a:t>
            </a:r>
          </a:p>
        </p:txBody>
      </p:sp>
      <p:grpSp>
        <p:nvGrpSpPr>
          <p:cNvPr id="126997" name="Group 21"/>
          <p:cNvGrpSpPr>
            <a:grpSpLocks/>
          </p:cNvGrpSpPr>
          <p:nvPr/>
        </p:nvGrpSpPr>
        <p:grpSpPr bwMode="auto">
          <a:xfrm>
            <a:off x="6443663" y="2133600"/>
            <a:ext cx="1676400" cy="1981200"/>
            <a:chOff x="4059" y="1344"/>
            <a:chExt cx="1056" cy="1248"/>
          </a:xfrm>
        </p:grpSpPr>
        <p:sp>
          <p:nvSpPr>
            <p:cNvPr id="34828" name="AutoShape 22"/>
            <p:cNvSpPr>
              <a:spLocks noChangeArrowheads="1"/>
            </p:cNvSpPr>
            <p:nvPr/>
          </p:nvSpPr>
          <p:spPr bwMode="auto">
            <a:xfrm>
              <a:off x="4059" y="1344"/>
              <a:ext cx="1056" cy="1248"/>
            </a:xfrm>
            <a:prstGeom prst="flowChartInputOutput">
              <a:avLst/>
            </a:prstGeom>
            <a:solidFill>
              <a:srgbClr val="FF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C→D</a:t>
              </a:r>
            </a:p>
          </p:txBody>
        </p:sp>
        <p:sp>
          <p:nvSpPr>
            <p:cNvPr id="34829" name="Line 23"/>
            <p:cNvSpPr>
              <a:spLocks noChangeShapeType="1"/>
            </p:cNvSpPr>
            <p:nvPr/>
          </p:nvSpPr>
          <p:spPr bwMode="auto">
            <a:xfrm flipV="1">
              <a:off x="4059"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830" name="Line 24"/>
            <p:cNvSpPr>
              <a:spLocks noChangeShapeType="1"/>
            </p:cNvSpPr>
            <p:nvPr/>
          </p:nvSpPr>
          <p:spPr bwMode="auto">
            <a:xfrm flipV="1">
              <a:off x="4923" y="1344"/>
              <a:ext cx="192" cy="12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pic>
        <p:nvPicPr>
          <p:cNvPr id="2" name="オーディオ 1">
            <a:hlinkClick r:id="" action="ppaction://media"/>
            <a:extLst>
              <a:ext uri="{FF2B5EF4-FFF2-40B4-BE49-F238E27FC236}">
                <a16:creationId xmlns:a16="http://schemas.microsoft.com/office/drawing/2014/main" id="{AA04A92F-9AC4-4272-81B1-AE977696CE0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3062"/>
    </mc:Choice>
    <mc:Fallback>
      <p:transition spd="slow" advTm="4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69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69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698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6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26990" grpId="0"/>
      <p:bldP spid="126991" grpId="0"/>
    </p:bldLst>
  </p:timing>
  <p:extLst>
    <p:ext uri="{3A86A75C-4F4B-4683-9AE1-C65F6400EC91}">
      <p14:laserTraceLst xmlns:p14="http://schemas.microsoft.com/office/powerpoint/2010/main">
        <p14:tracePtLst>
          <p14:tracePt t="1837" x="8888413" y="1258888"/>
          <p14:tracePt t="1845" x="8751888" y="1149350"/>
          <p14:tracePt t="1853" x="8578850" y="1039813"/>
          <p14:tracePt t="1861" x="8451850" y="930275"/>
          <p14:tracePt t="1875" x="8332788" y="847725"/>
          <p14:tracePt t="1877" x="8213725" y="774700"/>
          <p14:tracePt t="1885" x="8113713" y="701675"/>
          <p14:tracePt t="1893" x="8031163" y="611188"/>
          <p14:tracePt t="1901" x="7950200" y="555625"/>
          <p14:tracePt t="1909" x="7885113" y="511175"/>
          <p14:tracePt t="1917" x="7840663" y="474663"/>
          <p14:tracePt t="1925" x="7794625" y="446088"/>
          <p14:tracePt t="1933" x="7731125" y="411163"/>
          <p14:tracePt t="1941" x="7721600" y="401638"/>
          <p14:tracePt t="1949" x="7685088" y="392113"/>
          <p14:tracePt t="1958" x="7675563" y="382588"/>
          <p14:tracePt t="1967" x="7639050" y="382588"/>
          <p14:tracePt t="1974" x="7602538" y="382588"/>
          <p14:tracePt t="1985" x="7548563" y="382588"/>
          <p14:tracePt t="1990" x="7466013" y="382588"/>
          <p14:tracePt t="1998" x="7392988" y="382588"/>
          <p14:tracePt t="2006" x="7302500" y="382588"/>
          <p14:tracePt t="7775" x="6673850" y="657225"/>
          <p14:tracePt t="7782" x="6827838" y="738188"/>
          <p14:tracePt t="7790" x="6992938" y="793750"/>
          <p14:tracePt t="7798" x="7192963" y="893763"/>
          <p14:tracePt t="7806" x="7392988" y="984250"/>
          <p14:tracePt t="7814" x="7548563" y="1057275"/>
          <p14:tracePt t="7822" x="7748588" y="1195388"/>
          <p14:tracePt t="7830" x="7904163" y="1268413"/>
          <p14:tracePt t="7838" x="8059738" y="1376363"/>
          <p14:tracePt t="7846" x="8232775" y="1495425"/>
          <p14:tracePt t="7854" x="8386763" y="1568450"/>
          <p14:tracePt t="7862" x="8523288" y="1660525"/>
          <p14:tracePt t="7878" x="8761413" y="1870075"/>
          <p14:tracePt t="7886" x="8861425" y="1970088"/>
          <p14:tracePt t="7895" x="8951913" y="2052638"/>
          <p14:tracePt t="7902" x="9034463" y="2152650"/>
          <p14:tracePt t="7911" x="9107488" y="2225675"/>
          <p14:tracePt t="22447" x="8734425" y="2389188"/>
          <p14:tracePt t="22454" x="8432800" y="2197100"/>
          <p14:tracePt t="22462" x="8077200" y="2024063"/>
          <p14:tracePt t="22470" x="7748588" y="1824038"/>
          <p14:tracePt t="22479" x="7458075" y="1660525"/>
          <p14:tracePt t="22486" x="7275513" y="1541463"/>
          <p14:tracePt t="22494" x="7019925" y="1404938"/>
          <p14:tracePt t="22502" x="6873875" y="1312863"/>
          <p14:tracePt t="22511" x="6754813" y="1239838"/>
          <p14:tracePt t="22518" x="6618288" y="1166813"/>
          <p14:tracePt t="22527" x="6518275" y="1112838"/>
          <p14:tracePt t="22534" x="6435725" y="1066800"/>
          <p14:tracePt t="22544" x="6372225" y="1020763"/>
          <p14:tracePt t="22550" x="6326188" y="984250"/>
          <p14:tracePt t="22558" x="6291263" y="957263"/>
          <p14:tracePt t="22567" x="6235700" y="911225"/>
          <p14:tracePt t="22575" x="6199188" y="884238"/>
          <p14:tracePt t="22582" x="6162675" y="839788"/>
          <p14:tracePt t="22592" x="6116638" y="766763"/>
          <p14:tracePt t="22598" x="6062663" y="720725"/>
          <p14:tracePt t="22608" x="5980113" y="647700"/>
          <p14:tracePt t="27991" x="6016625" y="766763"/>
          <p14:tracePt t="27997" x="6116638" y="866775"/>
          <p14:tracePt t="28006" x="6272213" y="993775"/>
          <p14:tracePt t="28012" x="6427788" y="1085850"/>
          <p14:tracePt t="28021" x="6564313" y="1158875"/>
          <p14:tracePt t="28029" x="6710363" y="1222375"/>
          <p14:tracePt t="28039" x="6864350" y="1249363"/>
          <p14:tracePt t="28045" x="7046913" y="1295400"/>
          <p14:tracePt t="28053" x="7212013" y="1339850"/>
          <p14:tracePt t="28061" x="7375525" y="1376363"/>
          <p14:tracePt t="28069" x="7558088" y="1385888"/>
          <p14:tracePt t="28077" x="7740650" y="1404938"/>
          <p14:tracePt t="28085" x="7885113" y="1404938"/>
          <p14:tracePt t="28094" x="8031163" y="1404938"/>
          <p14:tracePt t="28101" x="8159750" y="1404938"/>
          <p14:tracePt t="28109" x="8232775" y="1404938"/>
          <p14:tracePt t="28117" x="8332788" y="1412875"/>
          <p14:tracePt t="28125" x="8386763" y="1441450"/>
          <p14:tracePt t="28133" x="8432800" y="1449388"/>
          <p14:tracePt t="28141" x="8496300" y="1468438"/>
          <p14:tracePt t="28149" x="8523288" y="1468438"/>
          <p14:tracePt t="28158" x="8569325" y="1495425"/>
          <p14:tracePt t="28165" x="8588375" y="1504950"/>
          <p14:tracePt t="28174" x="8615363" y="1514475"/>
          <p14:tracePt t="28181" x="8661400" y="1558925"/>
          <p14:tracePt t="28189" x="8697913" y="1614488"/>
          <p14:tracePt t="28197" x="8778875" y="1668463"/>
          <p14:tracePt t="28207" x="8842375" y="1714500"/>
          <p14:tracePt t="28213" x="8924925" y="1768475"/>
          <p14:tracePt t="28224" x="9043988" y="1860550"/>
          <p14:tracePt t="38821" x="9053513" y="4195763"/>
          <p14:tracePt t="38829" x="9007475" y="4213225"/>
          <p14:tracePt t="38837" x="8988425" y="4213225"/>
          <p14:tracePt t="38845" x="8961438" y="4213225"/>
          <p14:tracePt t="38853" x="8924925" y="4222750"/>
          <p14:tracePt t="38870" x="8907463" y="4222750"/>
          <p14:tracePt t="38892" x="8897938" y="4232275"/>
          <p14:tracePt t="38989" x="8888413" y="4232275"/>
          <p14:tracePt t="38997" x="8870950" y="4232275"/>
          <p14:tracePt t="39004" x="8861425" y="4232275"/>
          <p14:tracePt t="39013" x="8842375" y="4232275"/>
          <p14:tracePt t="39021" x="8807450" y="4232275"/>
          <p14:tracePt t="39029" x="8734425" y="4232275"/>
          <p14:tracePt t="39039" x="8588375" y="4232275"/>
          <p14:tracePt t="39045" x="8369300" y="4232275"/>
          <p14:tracePt t="39053" x="8104188" y="4232275"/>
          <p14:tracePt t="39060" x="7840663" y="4232275"/>
          <p14:tracePt t="39068" x="7585075" y="4232275"/>
          <p14:tracePt t="39076" x="7356475" y="4232275"/>
          <p14:tracePt t="39085" x="7129463" y="4232275"/>
          <p14:tracePt t="39093" x="6946900" y="4232275"/>
          <p14:tracePt t="39101" x="6783388" y="4232275"/>
          <p14:tracePt t="39109" x="6637338" y="4232275"/>
          <p14:tracePt t="39118" x="6518275" y="4232275"/>
          <p14:tracePt t="39126" x="6391275" y="4232275"/>
          <p14:tracePt t="39135" x="6245225" y="4232275"/>
          <p14:tracePt t="39141" x="6089650" y="4276725"/>
          <p14:tracePt t="39150" x="5926138" y="4295775"/>
          <p14:tracePt t="39159" x="5780088" y="4303713"/>
          <p14:tracePt t="39166" x="5570538" y="4359275"/>
          <p14:tracePt t="39174" x="5368925" y="4359275"/>
          <p14:tracePt t="39182" x="5151438" y="4359275"/>
          <p14:tracePt t="39190" x="4922838" y="4359275"/>
          <p14:tracePt t="39198" x="4740275" y="4359275"/>
          <p14:tracePt t="39207" x="4549775" y="4359275"/>
          <p14:tracePt t="39214" x="4348163" y="4359275"/>
          <p14:tracePt t="39223" x="4184650" y="4359275"/>
          <p14:tracePt t="39230" x="4057650" y="4340225"/>
          <p14:tracePt t="39240" x="3919538" y="4295775"/>
          <p14:tracePt t="39246" x="3792538" y="4276725"/>
          <p14:tracePt t="39256" x="3709988" y="4249738"/>
          <p14:tracePt t="39262" x="3629025" y="4213225"/>
          <p14:tracePt t="39270" x="3556000" y="4186238"/>
          <p14:tracePt t="39278" x="3490913" y="4130675"/>
          <p14:tracePt t="39286" x="3419475" y="4094163"/>
          <p14:tracePt t="39294" x="3354388" y="4057650"/>
          <p14:tracePt t="39304" x="3290888" y="3984625"/>
          <p14:tracePt t="39311" x="3244850" y="3940175"/>
          <p14:tracePt t="39318" x="3190875" y="3875088"/>
          <p14:tracePt t="39325" x="3144838" y="3794125"/>
          <p14:tracePt t="39335" x="3136900" y="3748088"/>
          <p14:tracePt t="39342" x="3127375" y="3711575"/>
          <p14:tracePt t="39351" x="3117850" y="3648075"/>
          <p14:tracePt t="39359" x="3090863" y="3575050"/>
          <p14:tracePt t="39366" x="3090863" y="3529013"/>
          <p14:tracePt t="39375" x="3090863" y="3455988"/>
          <p14:tracePt t="39383" x="3090863" y="3346450"/>
          <p14:tracePt t="39390" x="3090863" y="3255963"/>
          <p14:tracePt t="39397" x="3090863" y="3127375"/>
          <p14:tracePt t="39405" x="3090863" y="3054350"/>
          <p14:tracePt t="39413" x="3108325" y="2927350"/>
          <p14:tracePt t="39422" x="3154363" y="2771775"/>
          <p14:tracePt t="39429" x="3181350" y="2662238"/>
          <p14:tracePt t="39438" x="3227388" y="2544763"/>
          <p14:tracePt t="39445" x="3273425" y="2435225"/>
          <p14:tracePt t="39456" x="3327400" y="2352675"/>
          <p14:tracePt t="39460" x="3382963" y="2270125"/>
          <p14:tracePt t="39468" x="3400425" y="2225675"/>
          <p14:tracePt t="39477" x="3455988" y="2160588"/>
          <p14:tracePt t="39484" x="3536950" y="2089150"/>
          <p14:tracePt t="39493" x="3582988" y="2070100"/>
          <p14:tracePt t="39501" x="3646488" y="2024063"/>
          <p14:tracePt t="39508" x="3738563" y="2016125"/>
          <p14:tracePt t="39516" x="3856038" y="1997075"/>
          <p14:tracePt t="39524" x="3948113" y="1970088"/>
          <p14:tracePt t="39533" x="4094163" y="1970088"/>
          <p14:tracePt t="39541" x="4221163" y="1970088"/>
          <p14:tracePt t="39549" x="4348163" y="1970088"/>
          <p14:tracePt t="39556" x="4513263" y="1970088"/>
          <p14:tracePt t="39565" x="4695825" y="1970088"/>
          <p14:tracePt t="39572" x="4840288" y="1970088"/>
          <p14:tracePt t="39580" x="4986338" y="1970088"/>
          <p14:tracePt t="39588" x="5114925" y="1970088"/>
          <p14:tracePt t="39597" x="5205413" y="1970088"/>
          <p14:tracePt t="39605" x="5334000" y="1970088"/>
          <p14:tracePt t="39612" x="5405438" y="1970088"/>
          <p14:tracePt t="39621" x="5478463" y="1970088"/>
          <p14:tracePt t="39629" x="5534025" y="1970088"/>
          <p14:tracePt t="39637" x="5597525" y="1979613"/>
          <p14:tracePt t="39645" x="5634038" y="1987550"/>
          <p14:tracePt t="39653" x="5670550" y="1987550"/>
          <p14:tracePt t="39661" x="5697538" y="1997075"/>
          <p14:tracePt t="39670" x="5724525" y="2016125"/>
          <p14:tracePt t="39678" x="5770563" y="2052638"/>
          <p14:tracePt t="39686" x="5807075" y="2079625"/>
          <p14:tracePt t="39694" x="5816600" y="2116138"/>
          <p14:tracePt t="39703" x="5889625" y="2160588"/>
          <p14:tracePt t="39710" x="5989638" y="2233613"/>
          <p14:tracePt t="39719" x="6072188" y="2306638"/>
          <p14:tracePt t="39727" x="6172200" y="2371725"/>
          <p14:tracePt t="39734" x="6291263" y="2481263"/>
          <p14:tracePt t="39743" x="6381750" y="2562225"/>
          <p14:tracePt t="39751" x="6427788" y="2617788"/>
          <p14:tracePt t="39758" x="6491288" y="2681288"/>
          <p14:tracePt t="39766" x="6581775" y="2781300"/>
          <p14:tracePt t="39774" x="6618288" y="2827338"/>
          <p14:tracePt t="39782" x="6645275" y="2890838"/>
          <p14:tracePt t="39790" x="6654800" y="2936875"/>
          <p14:tracePt t="39798" x="6673850" y="2963863"/>
          <p14:tracePt t="39806" x="6673850" y="2982913"/>
          <p14:tracePt t="39814" x="6673850" y="3000375"/>
          <p14:tracePt t="39823" x="6673850" y="3027363"/>
          <p14:tracePt t="39830" x="6673850" y="3036888"/>
          <p14:tracePt t="39840" x="6673850" y="3063875"/>
          <p14:tracePt t="39846" x="6673850" y="3082925"/>
          <p14:tracePt t="39857" x="6673850" y="3109913"/>
          <p14:tracePt t="39862" x="6664325" y="3136900"/>
          <p14:tracePt t="39870" x="6654800" y="3173413"/>
          <p14:tracePt t="39890" x="6600825" y="3265488"/>
          <p14:tracePt t="39893" x="6573838" y="3319463"/>
          <p14:tracePt t="39903" x="6500813" y="3402013"/>
          <p14:tracePt t="39910" x="6445250" y="3475038"/>
          <p14:tracePt t="39918" x="6345238" y="3575050"/>
          <p14:tracePt t="39927" x="6281738" y="3638550"/>
          <p14:tracePt t="39935" x="6199188" y="3694113"/>
          <p14:tracePt t="39943" x="6135688" y="3738563"/>
          <p14:tracePt t="39950" x="6089650" y="3767138"/>
          <p14:tracePt t="39959" x="5989638" y="3830638"/>
          <p14:tracePt t="39966" x="5926138" y="3848100"/>
          <p14:tracePt t="39973" x="5789613" y="3894138"/>
          <p14:tracePt t="39982" x="5734050" y="3911600"/>
          <p14:tracePt t="39989" x="5624513" y="3921125"/>
          <p14:tracePt t="39998" x="5524500" y="3940175"/>
          <p14:tracePt t="40006" x="5397500" y="3940175"/>
          <p14:tracePt t="40013" x="5268913" y="3940175"/>
          <p14:tracePt t="40023" x="5105400" y="3940175"/>
          <p14:tracePt t="40030" x="4968875" y="3940175"/>
          <p14:tracePt t="40040" x="4803775" y="3940175"/>
          <p14:tracePt t="40046" x="4640263" y="3940175"/>
          <p14:tracePt t="40056" x="4467225" y="3903663"/>
          <p14:tracePt t="40062" x="4340225" y="3884613"/>
          <p14:tracePt t="40070" x="4194175" y="3857625"/>
          <p14:tracePt t="40078" x="4075113" y="3811588"/>
          <p14:tracePt t="40086" x="3948113" y="3784600"/>
          <p14:tracePt t="40094" x="3865563" y="3738563"/>
          <p14:tracePt t="40104" x="3802063" y="3721100"/>
          <p14:tracePt t="40111" x="3738563" y="3675063"/>
          <p14:tracePt t="40118" x="3673475" y="3629025"/>
          <p14:tracePt t="40126" x="3656013" y="3611563"/>
          <p14:tracePt t="40135" x="3646488" y="3575050"/>
          <p14:tracePt t="40142" x="3636963" y="3548063"/>
          <p14:tracePt t="40150" x="3629025" y="3519488"/>
          <p14:tracePt t="40159" x="3619500" y="3475038"/>
          <p14:tracePt t="40166" x="3619500" y="3438525"/>
          <p14:tracePt t="40175" x="3619500" y="3419475"/>
          <p14:tracePt t="40182" x="3619500" y="3375025"/>
          <p14:tracePt t="40190" x="3619500" y="3338513"/>
          <p14:tracePt t="40198" x="3619500" y="3328988"/>
          <p14:tracePt t="40207" x="3619500" y="3309938"/>
          <p14:tracePt t="40214" x="3619500" y="3282950"/>
          <p14:tracePt t="40223" x="3619500" y="3265488"/>
          <p14:tracePt t="40229" x="3619500" y="3236913"/>
          <p14:tracePt t="40240" x="3619500" y="3219450"/>
          <p14:tracePt t="40246" x="3619500" y="3182938"/>
          <p14:tracePt t="40253" x="3629025" y="3163888"/>
          <p14:tracePt t="40261" x="3629025" y="3136900"/>
          <p14:tracePt t="40269" x="3636963" y="3127375"/>
          <p14:tracePt t="40285" x="3646488" y="3109913"/>
          <p14:tracePt t="40293" x="3646488" y="3100388"/>
          <p14:tracePt t="40301" x="3673475" y="3073400"/>
          <p14:tracePt t="40309" x="3673475" y="3063875"/>
          <p14:tracePt t="40317" x="3673475" y="3054350"/>
          <p14:tracePt t="40325" x="3673475" y="3046413"/>
          <p14:tracePt t="40333" x="3683000" y="3036888"/>
          <p14:tracePt t="40341" x="3683000" y="3027363"/>
          <p14:tracePt t="40349" x="3702050" y="3000375"/>
          <p14:tracePt t="40356" x="3709988" y="3000375"/>
          <p14:tracePt t="40372" x="3729038" y="2973388"/>
          <p14:tracePt t="40382" x="3765550" y="2946400"/>
          <p14:tracePt t="40388" x="3765550" y="2936875"/>
          <p14:tracePt t="40396" x="3792538" y="2936875"/>
          <p14:tracePt t="40404" x="3802063" y="2909888"/>
          <p14:tracePt t="40421" x="3810000" y="2909888"/>
          <p14:tracePt t="40429" x="3829050" y="2900363"/>
          <p14:tracePt t="40438" x="3838575" y="2900363"/>
          <p14:tracePt t="40445" x="3856038" y="2881313"/>
          <p14:tracePt t="40455" x="3875088" y="2873375"/>
          <p14:tracePt t="40462" x="3892550" y="2863850"/>
          <p14:tracePt t="40470" x="3902075" y="2863850"/>
          <p14:tracePt t="40478" x="3929063" y="2854325"/>
          <p14:tracePt t="40486" x="3948113" y="2844800"/>
          <p14:tracePt t="40494" x="3975100" y="2836863"/>
          <p14:tracePt t="40502" x="3984625" y="2827338"/>
          <p14:tracePt t="40512" x="4021138" y="2827338"/>
          <p14:tracePt t="40517" x="4048125" y="2817813"/>
          <p14:tracePt t="40525" x="4065588" y="2817813"/>
          <p14:tracePt t="40533" x="4111625" y="2800350"/>
          <p14:tracePt t="40541" x="4129088" y="2790825"/>
          <p14:tracePt t="40549" x="4157663" y="2781300"/>
          <p14:tracePt t="40557" x="4184650" y="2771775"/>
          <p14:tracePt t="40565" x="4230688" y="2763838"/>
          <p14:tracePt t="40573" x="4257675" y="2763838"/>
          <p14:tracePt t="40581" x="4303713" y="2754313"/>
          <p14:tracePt t="40589" x="4330700" y="2754313"/>
          <p14:tracePt t="40597" x="4384675" y="2754313"/>
          <p14:tracePt t="40606" x="4421188" y="2754313"/>
          <p14:tracePt t="40613" x="4467225" y="2754313"/>
          <p14:tracePt t="40622" x="4521200" y="2754313"/>
          <p14:tracePt t="40629" x="4549775" y="2754313"/>
          <p14:tracePt t="40639" x="4576763" y="2754313"/>
          <p14:tracePt t="40645" x="4594225" y="2754313"/>
          <p14:tracePt t="40654" x="4640263" y="2754313"/>
          <p14:tracePt t="40661" x="4667250" y="2754313"/>
          <p14:tracePt t="40669" x="4695825" y="2754313"/>
          <p14:tracePt t="40677" x="4749800" y="2754313"/>
          <p14:tracePt t="40685" x="4803775" y="2754313"/>
          <p14:tracePt t="40693" x="4859338" y="2754313"/>
          <p14:tracePt t="40701" x="4922838" y="2754313"/>
          <p14:tracePt t="40709" x="4978400" y="2754313"/>
          <p14:tracePt t="40717" x="5014913" y="2754313"/>
          <p14:tracePt t="40725" x="5068888" y="2754313"/>
          <p14:tracePt t="40733" x="5122863" y="2754313"/>
          <p14:tracePt t="40741" x="5168900" y="2754313"/>
          <p14:tracePt t="40749" x="5187950" y="2754313"/>
          <p14:tracePt t="40757" x="5214938" y="2754313"/>
          <p14:tracePt t="40765" x="5232400" y="2754313"/>
          <p14:tracePt t="40773" x="5260975" y="2754313"/>
          <p14:tracePt t="40782" x="5278438" y="2754313"/>
          <p14:tracePt t="40790" x="5297488" y="2754313"/>
          <p14:tracePt t="40797" x="5314950" y="2754313"/>
          <p14:tracePt t="40806" x="5324475" y="2754313"/>
          <p14:tracePt t="40813" x="5360988" y="2754313"/>
          <p14:tracePt t="40822" x="5368925" y="2754313"/>
          <p14:tracePt t="40829" x="5397500" y="2754313"/>
          <p14:tracePt t="40839" x="5405438" y="2754313"/>
          <p14:tracePt t="40845" x="5441950" y="2754313"/>
          <p14:tracePt t="40855" x="5461000" y="2754313"/>
          <p14:tracePt t="40861" x="5487988" y="2754313"/>
          <p14:tracePt t="40869" x="5497513" y="2744788"/>
          <p14:tracePt t="40877" x="5497513" y="2735263"/>
          <p14:tracePt t="40893" x="5524500" y="2735263"/>
          <p14:tracePt t="40901" x="5534025" y="2727325"/>
          <p14:tracePt t="40917" x="5543550" y="2727325"/>
          <p14:tracePt t="40925" x="5561013" y="2727325"/>
          <p14:tracePt t="40941" x="5570538" y="2727325"/>
          <p14:tracePt t="40958" x="5580063" y="2727325"/>
          <p14:tracePt t="40967" x="5597525" y="2727325"/>
          <p14:tracePt t="40982" x="5607050" y="2727325"/>
          <p14:tracePt t="40990" x="5616575" y="2727325"/>
          <p14:tracePt t="41007" x="5624513" y="2727325"/>
          <p14:tracePt t="41024" x="5634038" y="2727325"/>
          <p14:tracePt t="41040" x="5643563" y="2727325"/>
          <p14:tracePt t="41056" x="5653088" y="2727325"/>
          <p14:tracePt t="41094" x="5661025" y="2727325"/>
          <p14:tracePt t="41102" x="5670550" y="2727325"/>
          <p14:tracePt t="41110" x="5680075" y="2727325"/>
          <p14:tracePt t="41118" x="5688013" y="2727325"/>
          <p14:tracePt t="41126" x="5688013" y="2717800"/>
          <p14:tracePt t="41142" x="5697538" y="2708275"/>
          <p14:tracePt t="41150" x="5707063" y="2698750"/>
          <p14:tracePt t="41166" x="5716588" y="2690813"/>
          <p14:tracePt t="41184" x="5734050" y="2681288"/>
          <p14:tracePt t="41230" x="5743575" y="2681288"/>
          <p14:tracePt t="41246" x="5770563" y="2681288"/>
          <p14:tracePt t="41265" x="5780088" y="2681288"/>
          <p14:tracePt t="41270" x="5797550" y="2690813"/>
          <p14:tracePt t="41286" x="5807075" y="2690813"/>
          <p14:tracePt t="41478" x="5816600" y="2698750"/>
          <p14:tracePt t="41765" x="5880100" y="2708275"/>
          <p14:tracePt t="41773" x="6026150" y="2708275"/>
          <p14:tracePt t="41781" x="6172200" y="2708275"/>
          <p14:tracePt t="41789" x="6391275" y="2708275"/>
          <p14:tracePt t="41797" x="6618288" y="2708275"/>
          <p14:tracePt t="41805" x="6837363" y="2708275"/>
          <p14:tracePt t="41814" x="7129463" y="2763838"/>
          <p14:tracePt t="41821" x="7439025" y="2790825"/>
          <p14:tracePt t="41829" x="7685088" y="2817813"/>
          <p14:tracePt t="41838" x="7931150" y="2873375"/>
          <p14:tracePt t="41845" x="8204200" y="2890838"/>
          <p14:tracePt t="41855" x="8423275" y="2946400"/>
          <p14:tracePt t="41860" x="8605838" y="2963863"/>
          <p14:tracePt t="41874" x="8788400" y="2973388"/>
          <p14:tracePt t="41876" x="8934450" y="2973388"/>
          <p14:tracePt t="41884" x="9097963" y="297338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ja-JP"/>
              <a:t>Advanced I/O Buses</a:t>
            </a:r>
          </a:p>
        </p:txBody>
      </p:sp>
      <p:sp>
        <p:nvSpPr>
          <p:cNvPr id="35843" name="Rectangle 3"/>
          <p:cNvSpPr>
            <a:spLocks noGrp="1" noChangeArrowheads="1"/>
          </p:cNvSpPr>
          <p:nvPr>
            <p:ph type="body" idx="1"/>
          </p:nvPr>
        </p:nvSpPr>
        <p:spPr>
          <a:xfrm>
            <a:off x="457200" y="1340768"/>
            <a:ext cx="8229600" cy="4530725"/>
          </a:xfrm>
        </p:spPr>
        <p:txBody>
          <a:bodyPr/>
          <a:lstStyle/>
          <a:p>
            <a:pPr eaLnBrk="1" hangingPunct="1"/>
            <a:r>
              <a:rPr lang="en-US" altLang="ja-JP" sz="2600" dirty="0"/>
              <a:t>PCI bus was widely used, but it could not cope with recent computer system. </a:t>
            </a:r>
          </a:p>
          <a:p>
            <a:pPr lvl="1" eaLnBrk="1" hangingPunct="1"/>
            <a:r>
              <a:rPr lang="en-US" altLang="ja-JP" sz="2200" dirty="0"/>
              <a:t>32bit/33MHz, 64bit/66MHz</a:t>
            </a:r>
          </a:p>
          <a:p>
            <a:pPr eaLnBrk="1" hangingPunct="1"/>
            <a:r>
              <a:rPr lang="en-US" altLang="ja-JP" sz="2600" dirty="0"/>
              <a:t>New standard I/O bus</a:t>
            </a:r>
          </a:p>
          <a:p>
            <a:pPr lvl="1" eaLnBrk="1" hangingPunct="1"/>
            <a:r>
              <a:rPr lang="en-US" altLang="ja-JP" sz="2200" dirty="0"/>
              <a:t>PCI-X</a:t>
            </a:r>
          </a:p>
          <a:p>
            <a:pPr lvl="2" eaLnBrk="1" hangingPunct="1"/>
            <a:r>
              <a:rPr lang="en-US" altLang="ja-JP" sz="2000" dirty="0"/>
              <a:t>64bit/133MHz DDR/QDR</a:t>
            </a:r>
          </a:p>
          <a:p>
            <a:pPr lvl="1" eaLnBrk="1" hangingPunct="1"/>
            <a:r>
              <a:rPr lang="en-US" altLang="ja-JP" sz="2200" dirty="0"/>
              <a:t>PCI Express</a:t>
            </a:r>
          </a:p>
          <a:p>
            <a:pPr lvl="2" eaLnBrk="1" hangingPunct="1"/>
            <a:r>
              <a:rPr lang="en-US" altLang="ja-JP" sz="2000" dirty="0"/>
              <a:t>Point-to-point serial data transfer</a:t>
            </a:r>
          </a:p>
          <a:p>
            <a:pPr lvl="2" eaLnBrk="1" hangingPunct="1"/>
            <a:r>
              <a:rPr lang="en-US" altLang="ja-JP" sz="2000" dirty="0"/>
              <a:t>1 lane:2.5Gbps </a:t>
            </a:r>
          </a:p>
          <a:p>
            <a:pPr lvl="2" eaLnBrk="1" hangingPunct="1"/>
            <a:r>
              <a:rPr lang="en-US" altLang="ja-JP" sz="2000" dirty="0"/>
              <a:t>x2, x4, x8</a:t>
            </a:r>
          </a:p>
          <a:p>
            <a:pPr lvl="1" eaLnBrk="1" hangingPunct="1"/>
            <a:r>
              <a:rPr lang="en-US" altLang="ja-JP" sz="2200" dirty="0"/>
              <a:t>Now, PCI Express is used instead of PCI bus.</a:t>
            </a:r>
          </a:p>
        </p:txBody>
      </p:sp>
      <p:pic>
        <p:nvPicPr>
          <p:cNvPr id="2" name="オーディオ 1">
            <a:hlinkClick r:id="" action="ppaction://media"/>
            <a:extLst>
              <a:ext uri="{FF2B5EF4-FFF2-40B4-BE49-F238E27FC236}">
                <a16:creationId xmlns:a16="http://schemas.microsoft.com/office/drawing/2014/main" id="{B75BA428-ED1D-4E77-90D8-0606B2BC8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011"/>
    </mc:Choice>
    <mc:Fallback>
      <p:transition spd="slow" advTm="4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27" x="8897938" y="2854325"/>
          <p14:tracePt t="1635" x="8751888" y="2836863"/>
          <p14:tracePt t="1643" x="8596313" y="2790825"/>
          <p14:tracePt t="1651" x="8451850" y="2781300"/>
          <p14:tracePt t="1659" x="8342313" y="2781300"/>
          <p14:tracePt t="1667" x="8196263" y="2735263"/>
          <p14:tracePt t="1676" x="8067675" y="2735263"/>
          <p14:tracePt t="1683" x="7931150" y="2698750"/>
          <p14:tracePt t="1692" x="7804150" y="2690813"/>
          <p14:tracePt t="1699" x="7694613" y="2662238"/>
          <p14:tracePt t="1708" x="7585075" y="2644775"/>
          <p14:tracePt t="1716" x="7494588" y="2644775"/>
          <p14:tracePt t="1723" x="7375525" y="2635250"/>
          <p14:tracePt t="1731" x="7283450" y="2617788"/>
          <p14:tracePt t="1742" x="7165975" y="2589213"/>
          <p14:tracePt t="1747" x="7092950" y="2581275"/>
          <p14:tracePt t="1756" x="7000875" y="2554288"/>
          <p14:tracePt t="1763" x="6900863" y="2554288"/>
          <p14:tracePt t="1772" x="6827838" y="2525713"/>
          <p14:tracePt t="1779" x="6737350" y="2525713"/>
          <p14:tracePt t="1789" x="6637338" y="2498725"/>
          <p14:tracePt t="1795" x="6564313" y="2498725"/>
          <p14:tracePt t="1803" x="6472238" y="2481263"/>
          <p14:tracePt t="1811" x="6372225" y="2452688"/>
          <p14:tracePt t="1819" x="6299200" y="2444750"/>
          <p14:tracePt t="1827" x="6226175" y="2444750"/>
          <p14:tracePt t="1835" x="6126163" y="2425700"/>
          <p14:tracePt t="1843" x="6053138" y="2416175"/>
          <p14:tracePt t="1850" x="5999163" y="2416175"/>
          <p14:tracePt t="1858" x="5953125" y="2398713"/>
          <p14:tracePt t="1866" x="5926138" y="2398713"/>
          <p14:tracePt t="1874" x="5880100" y="2379663"/>
          <p14:tracePt t="1882" x="5834063" y="2379663"/>
          <p14:tracePt t="1889" x="5807075" y="2371725"/>
          <p14:tracePt t="1898" x="5789613" y="2371725"/>
          <p14:tracePt t="1906" x="5780088" y="2371725"/>
          <p14:tracePt t="1922" x="5770563" y="2362200"/>
          <p14:tracePt t="1930" x="5761038" y="2362200"/>
          <p14:tracePt t="1941" x="5743575" y="2352675"/>
          <p14:tracePt t="1971" x="5716588" y="2352675"/>
          <p14:tracePt t="1979" x="5688013" y="2352675"/>
          <p14:tracePt t="1988" x="5643563" y="2335213"/>
          <p14:tracePt t="1995" x="5616575" y="2335213"/>
          <p14:tracePt t="2003" x="5570538" y="2316163"/>
          <p14:tracePt t="2011" x="5543550" y="2306638"/>
          <p14:tracePt t="2019" x="5497513" y="2298700"/>
          <p14:tracePt t="2027" x="5478463" y="2289175"/>
          <p14:tracePt t="2035" x="5451475" y="2289175"/>
          <p14:tracePt t="2043" x="5434013" y="2279650"/>
          <p14:tracePt t="2051" x="5387975" y="2270125"/>
          <p14:tracePt t="2067" x="5378450" y="2262188"/>
          <p14:tracePt t="2075" x="5368925" y="2252663"/>
          <p14:tracePt t="2091" x="5368925" y="2243138"/>
          <p14:tracePt t="2099" x="5368925" y="2233613"/>
          <p14:tracePt t="2107" x="5360988" y="2206625"/>
          <p14:tracePt t="2115" x="5360988" y="2197100"/>
          <p14:tracePt t="2131" x="5351463" y="2189163"/>
          <p14:tracePt t="2142" x="5351463" y="2179638"/>
          <p14:tracePt t="2145" x="5351463" y="2170113"/>
          <p14:tracePt t="2154" x="5341938" y="2160588"/>
          <p14:tracePt t="2161" x="5334000" y="2152650"/>
          <p14:tracePt t="2185" x="5334000" y="2133600"/>
          <p14:tracePt t="2194" x="5334000" y="2125663"/>
          <p14:tracePt t="2275" x="5334000" y="2116138"/>
          <p14:tracePt t="2299" x="5334000" y="2097088"/>
          <p14:tracePt t="2315" x="5334000" y="2089150"/>
          <p14:tracePt t="2341" x="5334000" y="2079625"/>
          <p14:tracePt t="2363" x="5334000" y="2070100"/>
          <p14:tracePt t="2379" x="5334000" y="2060575"/>
          <p14:tracePt t="2395" x="5334000" y="2052638"/>
          <p14:tracePt t="2411" x="5334000" y="2043113"/>
          <p14:tracePt t="2419" x="5334000" y="2033588"/>
          <p14:tracePt t="2427" x="5334000" y="2016125"/>
          <p14:tracePt t="2435" x="5334000" y="2006600"/>
          <p14:tracePt t="2451" x="5334000" y="1997075"/>
          <p14:tracePt t="2459" x="5334000" y="1987550"/>
          <p14:tracePt t="2467" x="5351463" y="1960563"/>
          <p14:tracePt t="2475" x="5360988" y="1960563"/>
          <p14:tracePt t="2491" x="5368925" y="1960563"/>
          <p14:tracePt t="2499" x="5387975" y="1960563"/>
          <p14:tracePt t="2507" x="5405438" y="1951038"/>
          <p14:tracePt t="2515" x="5441950" y="1951038"/>
          <p14:tracePt t="2523" x="5497513" y="1951038"/>
          <p14:tracePt t="2531" x="5551488" y="1951038"/>
          <p14:tracePt t="2542" x="5597525" y="1951038"/>
          <p14:tracePt t="2547" x="5653088" y="1951038"/>
          <p14:tracePt t="2557" x="5724525" y="1951038"/>
          <p14:tracePt t="2563" x="5780088" y="1951038"/>
          <p14:tracePt t="2573" x="5870575" y="1951038"/>
          <p14:tracePt t="2579" x="5999163" y="1951038"/>
          <p14:tracePt t="2589" x="6108700" y="1951038"/>
          <p14:tracePt t="2595" x="6199188" y="1951038"/>
          <p14:tracePt t="2603" x="6262688" y="1951038"/>
          <p14:tracePt t="2611" x="6318250" y="1951038"/>
          <p14:tracePt t="2619" x="6372225" y="1951038"/>
          <p14:tracePt t="2627" x="6408738" y="1951038"/>
          <p14:tracePt t="2635" x="6427788" y="1951038"/>
          <p14:tracePt t="2643" x="6464300" y="1951038"/>
          <p14:tracePt t="2923" x="6472238" y="1951038"/>
          <p14:tracePt t="3026" x="6481763" y="1951038"/>
          <p14:tracePt t="3075" x="6481763" y="1960563"/>
          <p14:tracePt t="28233" x="6610350" y="1970088"/>
          <p14:tracePt t="28241" x="6819900" y="1824038"/>
          <p14:tracePt t="28249" x="6983413" y="1697038"/>
          <p14:tracePt t="28258" x="7037388" y="1595438"/>
          <p14:tracePt t="28265" x="7102475" y="1541463"/>
          <p14:tracePt t="28273" x="7129463" y="1522413"/>
          <p14:tracePt t="28281" x="7165975" y="1504950"/>
          <p14:tracePt t="28289" x="7165975" y="1495425"/>
          <p14:tracePt t="28313" x="7165975" y="1477963"/>
          <p14:tracePt t="28329" x="7146925" y="1458913"/>
          <p14:tracePt t="28337" x="7138988" y="1449388"/>
          <p14:tracePt t="28361" x="7138988" y="1422400"/>
          <p14:tracePt t="28371" x="7119938" y="1404938"/>
          <p14:tracePt t="28377" x="7119938" y="1395413"/>
          <p14:tracePt t="28385" x="7102475" y="1358900"/>
          <p14:tracePt t="28393" x="7065963" y="1331913"/>
          <p14:tracePt t="28402" x="7056438" y="1295400"/>
          <p14:tracePt t="28409" x="7019925" y="1222375"/>
          <p14:tracePt t="28418" x="6983413" y="1176338"/>
          <p14:tracePt t="28425" x="6946900" y="1093788"/>
          <p14:tracePt t="28435" x="6892925" y="1030288"/>
          <p14:tracePt t="28441" x="6837363" y="947738"/>
          <p14:tracePt t="28449" x="6800850" y="884238"/>
          <p14:tracePt t="28457" x="6764338" y="839788"/>
          <p14:tracePt t="28465" x="6710363" y="774700"/>
          <p14:tracePt t="28473" x="6654800" y="701675"/>
          <p14:tracePt t="28481" x="6610350" y="657225"/>
          <p14:tracePt t="28489" x="6591300" y="628650"/>
          <p14:tracePt t="42539" x="6537325" y="730250"/>
          <p14:tracePt t="42547" x="6537325" y="811213"/>
          <p14:tracePt t="42555" x="6537325" y="884238"/>
          <p14:tracePt t="42563" x="6537325" y="920750"/>
          <p14:tracePt t="42570" x="6537325" y="993775"/>
          <p14:tracePt t="42579" x="6537325" y="1030288"/>
          <p14:tracePt t="42587" x="6537325" y="1103313"/>
          <p14:tracePt t="42595" x="6537325" y="1158875"/>
          <p14:tracePt t="42602" x="6537325" y="1212850"/>
          <p14:tracePt t="42611" x="6537325" y="1258888"/>
          <p14:tracePt t="42619" x="6537325" y="1312863"/>
          <p14:tracePt t="42627" x="6537325" y="1349375"/>
          <p14:tracePt t="42636" x="6537325" y="1368425"/>
          <p14:tracePt t="42641" x="6537325" y="1385888"/>
          <p14:tracePt t="42650" x="6537325" y="1404938"/>
          <p14:tracePt t="42657" x="6564313" y="1431925"/>
          <p14:tracePt t="42666" x="6573838" y="1449388"/>
          <p14:tracePt t="42673" x="6573838" y="1458913"/>
          <p14:tracePt t="42682" x="6573838" y="1485900"/>
          <p14:tracePt t="42690" x="6573838" y="1504950"/>
          <p14:tracePt t="42698" x="6573838" y="1531938"/>
          <p14:tracePt t="42706" x="6581775" y="1541463"/>
          <p14:tracePt t="42723" x="6581775" y="1568450"/>
          <p14:tracePt t="42731" x="6581775" y="1577975"/>
          <p14:tracePt t="42738" x="6581775" y="1587500"/>
          <p14:tracePt t="42747" x="6600825" y="1604963"/>
          <p14:tracePt t="42754" x="6600825" y="1614488"/>
          <p14:tracePt t="42763" x="6610350" y="1614488"/>
          <p14:tracePt t="42786" x="6618288" y="1624013"/>
          <p14:tracePt t="43042" x="6627813" y="1631950"/>
          <p14:tracePt t="43540" x="6645275" y="1631950"/>
          <p14:tracePt t="43545" x="6645275" y="1624013"/>
          <p14:tracePt t="43553" x="6645275" y="1614488"/>
          <p14:tracePt t="43577" x="6645275" y="1595438"/>
          <p14:tracePt t="43586" x="6645275" y="1587500"/>
          <p14:tracePt t="43594" x="6645275" y="1577975"/>
          <p14:tracePt t="43602" x="6645275" y="1568450"/>
          <p14:tracePt t="43610" x="6645275" y="1550988"/>
          <p14:tracePt t="43626" x="6645275" y="1531938"/>
          <p14:tracePt t="43635" x="6645275" y="1514475"/>
          <p14:tracePt t="43642" x="6645275" y="1504950"/>
          <p14:tracePt t="43658" x="6645275" y="1495425"/>
          <p14:tracePt t="43763" x="6645275" y="1485900"/>
          <p14:tracePt t="43771" x="6645275" y="1468438"/>
          <p14:tracePt t="43811" x="6645275" y="1458913"/>
          <p14:tracePt t="43971" x="6654800" y="1458913"/>
          <p14:tracePt t="44731" x="6664325" y="1458913"/>
          <p14:tracePt t="44739" x="6681788" y="1449388"/>
          <p14:tracePt t="44747" x="6691313" y="1441450"/>
          <p14:tracePt t="44755" x="6700838" y="1441450"/>
          <p14:tracePt t="44763" x="6718300" y="1422400"/>
          <p14:tracePt t="44771" x="6727825" y="1422400"/>
          <p14:tracePt t="44779" x="6746875" y="1412875"/>
          <p14:tracePt t="44788" x="6783388" y="1412875"/>
          <p14:tracePt t="44795" x="6837363" y="1412875"/>
          <p14:tracePt t="44803" x="6864350" y="1412875"/>
          <p14:tracePt t="44811" x="6892925" y="1412875"/>
          <p14:tracePt t="44819" x="6910388" y="1412875"/>
          <p14:tracePt t="44827" x="6919913" y="1412875"/>
          <p14:tracePt t="44836" x="6929438" y="1412875"/>
          <p14:tracePt t="44843" x="6937375" y="1412875"/>
          <p14:tracePt t="44851" x="6956425" y="1412875"/>
          <p14:tracePt t="44882" x="6964363" y="1412875"/>
          <p14:tracePt t="45443" x="6956425" y="1404938"/>
          <p14:tracePt t="45467" x="6946900" y="1395413"/>
          <p14:tracePt t="45475" x="6946900" y="1385888"/>
          <p14:tracePt t="46131" x="6929438" y="1368425"/>
          <p14:tracePt t="46467" x="6919913" y="1368425"/>
          <p14:tracePt t="47139" x="6919913" y="1349375"/>
          <p14:tracePt t="47585" x="6919913" y="1339850"/>
          <p14:tracePt t="47594" x="6919913" y="1331913"/>
          <p14:tracePt t="47610" x="6929438" y="1312863"/>
          <p14:tracePt t="47635" x="6937375" y="1312863"/>
          <p14:tracePt t="47643" x="6956425" y="1312863"/>
          <p14:tracePt t="47651" x="6964363" y="1312863"/>
          <p14:tracePt t="47659" x="6973888" y="1312863"/>
          <p14:tracePt t="47668" x="6992938" y="1312863"/>
          <p14:tracePt t="47675" x="7000875" y="1312863"/>
          <p14:tracePt t="47685" x="7019925" y="1312863"/>
          <p14:tracePt t="47690" x="7065963" y="1312863"/>
          <p14:tracePt t="47698" x="7092950" y="1312863"/>
          <p14:tracePt t="47706" x="7110413" y="1312863"/>
          <p14:tracePt t="47714" x="7146925" y="1312863"/>
          <p14:tracePt t="47722" x="7219950" y="1312863"/>
          <p14:tracePt t="47730" x="7283450" y="1339850"/>
          <p14:tracePt t="47738" x="7339013" y="1358900"/>
          <p14:tracePt t="47746" x="7421563" y="1368425"/>
          <p14:tracePt t="47754" x="7512050" y="1376363"/>
          <p14:tracePt t="47762" x="7612063" y="1404938"/>
          <p14:tracePt t="47770" x="7685088" y="1422400"/>
          <p14:tracePt t="47778" x="7731125" y="1431925"/>
          <p14:tracePt t="47786" x="7821613" y="1485900"/>
          <p14:tracePt t="47794" x="7904163" y="1504950"/>
          <p14:tracePt t="47802" x="7967663" y="1541463"/>
          <p14:tracePt t="47810" x="8050213" y="1568450"/>
          <p14:tracePt t="47819" x="8140700" y="1624013"/>
          <p14:tracePt t="47826" x="8204200" y="1651000"/>
          <p14:tracePt t="47834" x="8323263" y="1687513"/>
          <p14:tracePt t="47842" x="8415338" y="1714500"/>
          <p14:tracePt t="47849" x="8569325" y="1778000"/>
          <p14:tracePt t="47857" x="8734425" y="1824038"/>
          <p14:tracePt t="47866" x="8943975" y="187007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1979613" y="5157788"/>
            <a:ext cx="1152525" cy="1700212"/>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67" name="Rectangle 3"/>
          <p:cNvSpPr>
            <a:spLocks noGrp="1" noChangeArrowheads="1"/>
          </p:cNvSpPr>
          <p:nvPr>
            <p:ph type="title"/>
          </p:nvPr>
        </p:nvSpPr>
        <p:spPr/>
        <p:txBody>
          <a:bodyPr/>
          <a:lstStyle/>
          <a:p>
            <a:pPr eaLnBrk="1" hangingPunct="1"/>
            <a:r>
              <a:rPr lang="en-US" altLang="ja-JP"/>
              <a:t>PCI Express</a:t>
            </a:r>
          </a:p>
        </p:txBody>
      </p:sp>
      <p:sp>
        <p:nvSpPr>
          <p:cNvPr id="36868" name="Rectangle 4"/>
          <p:cNvSpPr>
            <a:spLocks noGrp="1" noChangeArrowheads="1"/>
          </p:cNvSpPr>
          <p:nvPr>
            <p:ph type="body" idx="1"/>
          </p:nvPr>
        </p:nvSpPr>
        <p:spPr>
          <a:xfrm>
            <a:off x="539750" y="1125538"/>
            <a:ext cx="8604250" cy="4530725"/>
          </a:xfrm>
        </p:spPr>
        <p:txBody>
          <a:bodyPr/>
          <a:lstStyle/>
          <a:p>
            <a:pPr eaLnBrk="1" hangingPunct="1"/>
            <a:r>
              <a:rPr lang="en-US" altLang="ja-JP" sz="2600"/>
              <a:t>Consisting of serial one-to-one bidirectional connection wires called lanes.</a:t>
            </a:r>
          </a:p>
          <a:p>
            <a:pPr eaLnBrk="1" hangingPunct="1"/>
            <a:r>
              <a:rPr lang="en-US" altLang="ja-JP" sz="2600"/>
              <a:t>Each lane supports 2.5Gbps/5Gbps (Physical Speed)</a:t>
            </a:r>
          </a:p>
          <a:p>
            <a:pPr eaLnBrk="1" hangingPunct="1"/>
            <a:r>
              <a:rPr lang="en-US" altLang="ja-JP" sz="2600"/>
              <a:t>Multiple lanes can be used as a link(x4, x8, x16 and x32).</a:t>
            </a:r>
          </a:p>
          <a:p>
            <a:pPr eaLnBrk="1" hangingPunct="1"/>
            <a:r>
              <a:rPr lang="en-US" altLang="ja-JP" sz="2600"/>
              <a:t>The data is transferred in a packet called TLP (Transaction Layer Packet).</a:t>
            </a:r>
          </a:p>
          <a:p>
            <a:pPr eaLnBrk="1" hangingPunct="1"/>
            <a:r>
              <a:rPr lang="en-US" altLang="ja-JP" sz="2600"/>
              <a:t>Interconnection network rather than the bus, but the protocol of traditional PCI bus is supported.</a:t>
            </a:r>
          </a:p>
        </p:txBody>
      </p:sp>
      <p:sp>
        <p:nvSpPr>
          <p:cNvPr id="36869" name="AutoShape 5"/>
          <p:cNvSpPr>
            <a:spLocks noChangeArrowheads="1"/>
          </p:cNvSpPr>
          <p:nvPr/>
        </p:nvSpPr>
        <p:spPr bwMode="auto">
          <a:xfrm>
            <a:off x="2627313" y="5300663"/>
            <a:ext cx="504825" cy="936625"/>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port</a:t>
            </a:r>
          </a:p>
        </p:txBody>
      </p:sp>
      <p:sp>
        <p:nvSpPr>
          <p:cNvPr id="36870" name="Text Box 6"/>
          <p:cNvSpPr txBox="1">
            <a:spLocks noChangeArrowheads="1"/>
          </p:cNvSpPr>
          <p:nvPr/>
        </p:nvSpPr>
        <p:spPr bwMode="auto">
          <a:xfrm>
            <a:off x="2051050" y="6165850"/>
            <a:ext cx="103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Physical</a:t>
            </a:r>
          </a:p>
          <a:p>
            <a:pPr eaLnBrk="1" hangingPunct="1"/>
            <a:r>
              <a:rPr lang="en-US" altLang="ja-JP"/>
              <a:t>layer</a:t>
            </a:r>
          </a:p>
        </p:txBody>
      </p:sp>
      <p:sp>
        <p:nvSpPr>
          <p:cNvPr id="36871" name="AutoShape 7"/>
          <p:cNvSpPr>
            <a:spLocks noChangeArrowheads="1"/>
          </p:cNvSpPr>
          <p:nvPr/>
        </p:nvSpPr>
        <p:spPr bwMode="auto">
          <a:xfrm>
            <a:off x="4787900" y="5184775"/>
            <a:ext cx="1152525" cy="1700213"/>
          </a:xfrm>
          <a:prstGeom prst="flowChartAlternateProcess">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72" name="AutoShape 8"/>
          <p:cNvSpPr>
            <a:spLocks noChangeArrowheads="1"/>
          </p:cNvSpPr>
          <p:nvPr/>
        </p:nvSpPr>
        <p:spPr bwMode="auto">
          <a:xfrm>
            <a:off x="4787900" y="5300663"/>
            <a:ext cx="504825" cy="936625"/>
          </a:xfrm>
          <a:prstGeom prst="roundRect">
            <a:avLst>
              <a:gd name="adj" fmla="val 16667"/>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port</a:t>
            </a:r>
          </a:p>
        </p:txBody>
      </p:sp>
      <p:sp>
        <p:nvSpPr>
          <p:cNvPr id="36873" name="Text Box 9"/>
          <p:cNvSpPr txBox="1">
            <a:spLocks noChangeArrowheads="1"/>
          </p:cNvSpPr>
          <p:nvPr/>
        </p:nvSpPr>
        <p:spPr bwMode="auto">
          <a:xfrm>
            <a:off x="4859338" y="6192838"/>
            <a:ext cx="103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Physical</a:t>
            </a:r>
          </a:p>
          <a:p>
            <a:pPr eaLnBrk="1" hangingPunct="1"/>
            <a:r>
              <a:rPr lang="en-US" altLang="ja-JP"/>
              <a:t>layer</a:t>
            </a:r>
          </a:p>
        </p:txBody>
      </p:sp>
      <p:sp>
        <p:nvSpPr>
          <p:cNvPr id="36874" name="Line 10"/>
          <p:cNvSpPr>
            <a:spLocks noChangeShapeType="1"/>
          </p:cNvSpPr>
          <p:nvPr/>
        </p:nvSpPr>
        <p:spPr bwMode="auto">
          <a:xfrm>
            <a:off x="3132138" y="5445125"/>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5" name="Line 11"/>
          <p:cNvSpPr>
            <a:spLocks noChangeShapeType="1"/>
          </p:cNvSpPr>
          <p:nvPr/>
        </p:nvSpPr>
        <p:spPr bwMode="auto">
          <a:xfrm>
            <a:off x="3132138" y="5516563"/>
            <a:ext cx="165576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6" name="Line 12"/>
          <p:cNvSpPr>
            <a:spLocks noChangeShapeType="1"/>
          </p:cNvSpPr>
          <p:nvPr/>
        </p:nvSpPr>
        <p:spPr bwMode="auto">
          <a:xfrm>
            <a:off x="3132138" y="5662613"/>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7" name="Line 13"/>
          <p:cNvSpPr>
            <a:spLocks noChangeShapeType="1"/>
          </p:cNvSpPr>
          <p:nvPr/>
        </p:nvSpPr>
        <p:spPr bwMode="auto">
          <a:xfrm>
            <a:off x="3132138" y="5734050"/>
            <a:ext cx="165576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8" name="Line 14"/>
          <p:cNvSpPr>
            <a:spLocks noChangeShapeType="1"/>
          </p:cNvSpPr>
          <p:nvPr/>
        </p:nvSpPr>
        <p:spPr bwMode="auto">
          <a:xfrm>
            <a:off x="3132138" y="5880100"/>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79" name="Line 15"/>
          <p:cNvSpPr>
            <a:spLocks noChangeShapeType="1"/>
          </p:cNvSpPr>
          <p:nvPr/>
        </p:nvSpPr>
        <p:spPr bwMode="auto">
          <a:xfrm>
            <a:off x="3132138" y="5951538"/>
            <a:ext cx="165576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0" name="Line 16"/>
          <p:cNvSpPr>
            <a:spLocks noChangeShapeType="1"/>
          </p:cNvSpPr>
          <p:nvPr/>
        </p:nvSpPr>
        <p:spPr bwMode="auto">
          <a:xfrm>
            <a:off x="3132138" y="6097588"/>
            <a:ext cx="16557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1" name="Line 17"/>
          <p:cNvSpPr>
            <a:spLocks noChangeShapeType="1"/>
          </p:cNvSpPr>
          <p:nvPr/>
        </p:nvSpPr>
        <p:spPr bwMode="auto">
          <a:xfrm>
            <a:off x="3132138" y="6169025"/>
            <a:ext cx="1655762"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2" name="Text Box 18"/>
          <p:cNvSpPr txBox="1">
            <a:spLocks noChangeArrowheads="1"/>
          </p:cNvSpPr>
          <p:nvPr/>
        </p:nvSpPr>
        <p:spPr bwMode="auto">
          <a:xfrm>
            <a:off x="3400425" y="5157788"/>
            <a:ext cx="615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lane</a:t>
            </a:r>
          </a:p>
        </p:txBody>
      </p:sp>
      <p:sp>
        <p:nvSpPr>
          <p:cNvPr id="36883" name="Rectangle 19"/>
          <p:cNvSpPr>
            <a:spLocks noChangeArrowheads="1"/>
          </p:cNvSpPr>
          <p:nvPr/>
        </p:nvSpPr>
        <p:spPr bwMode="auto">
          <a:xfrm>
            <a:off x="2987675" y="5157788"/>
            <a:ext cx="2016125" cy="1223962"/>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884" name="Text Box 20"/>
          <p:cNvSpPr txBox="1">
            <a:spLocks noChangeArrowheads="1"/>
          </p:cNvSpPr>
          <p:nvPr/>
        </p:nvSpPr>
        <p:spPr bwMode="auto">
          <a:xfrm>
            <a:off x="3327400" y="6400800"/>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link</a:t>
            </a:r>
          </a:p>
        </p:txBody>
      </p:sp>
      <p:pic>
        <p:nvPicPr>
          <p:cNvPr id="3" name="オーディオ 2">
            <a:hlinkClick r:id="" action="ppaction://media"/>
            <a:extLst>
              <a:ext uri="{FF2B5EF4-FFF2-40B4-BE49-F238E27FC236}">
                <a16:creationId xmlns:a16="http://schemas.microsoft.com/office/drawing/2014/main" id="{81378E5A-77B3-449F-934E-169FF8A69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737"/>
    </mc:Choice>
    <mc:Fallback>
      <p:transition spd="slow" advTm="3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569" x="1887538" y="17463"/>
          <p14:tracePt t="12575" x="1924050" y="26988"/>
          <p14:tracePt t="12583" x="1941513" y="36513"/>
          <p14:tracePt t="12591" x="1987550" y="36513"/>
          <p14:tracePt t="12599" x="2014538" y="63500"/>
          <p14:tracePt t="12607" x="2060575" y="63500"/>
          <p14:tracePt t="12615" x="2097088" y="63500"/>
          <p14:tracePt t="12623" x="2143125" y="63500"/>
          <p14:tracePt t="12631" x="2179638" y="63500"/>
          <p14:tracePt t="12639" x="2224088" y="63500"/>
          <p14:tracePt t="12647" x="2279650" y="63500"/>
          <p14:tracePt t="12655" x="2333625" y="53975"/>
          <p14:tracePt t="12663" x="2425700" y="53975"/>
          <p14:tracePt t="12671" x="2552700" y="26988"/>
          <p14:tracePt t="12679" x="2698750" y="26988"/>
          <p14:tracePt t="12687" x="2844800" y="26988"/>
          <p14:tracePt t="34576" x="8077200" y="53975"/>
          <p14:tracePt t="34588" x="8150225" y="100013"/>
          <p14:tracePt t="34594" x="8232775" y="119063"/>
          <p14:tracePt t="34601" x="8313738" y="173038"/>
          <p14:tracePt t="34607" x="8378825" y="219075"/>
          <p14:tracePt t="34616" x="8496300" y="319088"/>
          <p14:tracePt t="34623" x="8578850" y="411163"/>
          <p14:tracePt t="34631" x="8688388" y="538163"/>
          <p14:tracePt t="34639" x="8807450" y="647700"/>
          <p14:tracePt t="34647" x="8997950" y="803275"/>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8170" y="857251"/>
            <a:ext cx="7886700" cy="994172"/>
          </a:xfrm>
        </p:spPr>
        <p:txBody>
          <a:bodyPr/>
          <a:lstStyle/>
          <a:p>
            <a:r>
              <a:rPr kumimoji="1" lang="en-US" altLang="ja-JP" dirty="0" err="1"/>
              <a:t>PCIe</a:t>
            </a:r>
            <a:r>
              <a:rPr lang="ja-JP" altLang="en-US" dirty="0"/>
              <a:t> </a:t>
            </a:r>
            <a:r>
              <a:rPr lang="en-US" altLang="ja-JP" dirty="0"/>
              <a:t>standard</a:t>
            </a:r>
            <a:endParaRPr kumimoji="1" lang="ja-JP" altLang="en-US" dirty="0"/>
          </a:p>
        </p:txBody>
      </p:sp>
      <p:graphicFrame>
        <p:nvGraphicFramePr>
          <p:cNvPr id="4" name="コンテンツ プレースホルダー 3"/>
          <p:cNvGraphicFramePr>
            <a:graphicFrameLocks noGrp="1"/>
          </p:cNvGraphicFramePr>
          <p:nvPr>
            <p:ph idx="1"/>
          </p:nvPr>
        </p:nvGraphicFramePr>
        <p:xfrm>
          <a:off x="649283" y="1652387"/>
          <a:ext cx="7784476" cy="3712878"/>
        </p:xfrm>
        <a:graphic>
          <a:graphicData uri="http://schemas.openxmlformats.org/drawingml/2006/table">
            <a:tbl>
              <a:tblPr firstRow="1" bandRow="1">
                <a:tableStyleId>{5C22544A-7EE6-4342-B048-85BDC9FD1C3A}</a:tableStyleId>
              </a:tblPr>
              <a:tblGrid>
                <a:gridCol w="2538029">
                  <a:extLst>
                    <a:ext uri="{9D8B030D-6E8A-4147-A177-3AD203B41FA5}">
                      <a16:colId xmlns:a16="http://schemas.microsoft.com/office/drawing/2014/main" val="20000"/>
                    </a:ext>
                  </a:extLst>
                </a:gridCol>
                <a:gridCol w="1505404">
                  <a:extLst>
                    <a:ext uri="{9D8B030D-6E8A-4147-A177-3AD203B41FA5}">
                      <a16:colId xmlns:a16="http://schemas.microsoft.com/office/drawing/2014/main" val="20001"/>
                    </a:ext>
                  </a:extLst>
                </a:gridCol>
                <a:gridCol w="1718858">
                  <a:extLst>
                    <a:ext uri="{9D8B030D-6E8A-4147-A177-3AD203B41FA5}">
                      <a16:colId xmlns:a16="http://schemas.microsoft.com/office/drawing/2014/main" val="20002"/>
                    </a:ext>
                  </a:extLst>
                </a:gridCol>
                <a:gridCol w="2022185">
                  <a:extLst>
                    <a:ext uri="{9D8B030D-6E8A-4147-A177-3AD203B41FA5}">
                      <a16:colId xmlns:a16="http://schemas.microsoft.com/office/drawing/2014/main" val="20003"/>
                    </a:ext>
                  </a:extLst>
                </a:gridCol>
              </a:tblGrid>
              <a:tr h="656289">
                <a:tc>
                  <a:txBody>
                    <a:bodyPr/>
                    <a:lstStyle/>
                    <a:p>
                      <a:endParaRPr kumimoji="1" lang="ja-JP" altLang="en-US" sz="1400" dirty="0"/>
                    </a:p>
                  </a:txBody>
                  <a:tcPr marL="68580" marR="68580" marT="34290" marB="34290"/>
                </a:tc>
                <a:tc>
                  <a:txBody>
                    <a:bodyPr/>
                    <a:lstStyle/>
                    <a:p>
                      <a:r>
                        <a:rPr kumimoji="1" lang="en-US" altLang="ja-JP" sz="2100" dirty="0"/>
                        <a:t>Gen1</a:t>
                      </a:r>
                      <a:endParaRPr kumimoji="1" lang="ja-JP" altLang="en-US" sz="2100" dirty="0"/>
                    </a:p>
                  </a:txBody>
                  <a:tcPr marL="68580" marR="68580" marT="34290" marB="34290"/>
                </a:tc>
                <a:tc>
                  <a:txBody>
                    <a:bodyPr/>
                    <a:lstStyle/>
                    <a:p>
                      <a:r>
                        <a:rPr kumimoji="1" lang="en-US" altLang="ja-JP" sz="2100" dirty="0"/>
                        <a:t>Gen2</a:t>
                      </a:r>
                      <a:endParaRPr kumimoji="1" lang="ja-JP" altLang="en-US" sz="2100" dirty="0"/>
                    </a:p>
                  </a:txBody>
                  <a:tcPr marL="68580" marR="68580" marT="34290" marB="34290"/>
                </a:tc>
                <a:tc>
                  <a:txBody>
                    <a:bodyPr/>
                    <a:lstStyle/>
                    <a:p>
                      <a:r>
                        <a:rPr kumimoji="1" lang="en-US" altLang="ja-JP" sz="2100" dirty="0"/>
                        <a:t>Gen3</a:t>
                      </a:r>
                      <a:endParaRPr kumimoji="1" lang="ja-JP" altLang="en-US" sz="2100" dirty="0"/>
                    </a:p>
                  </a:txBody>
                  <a:tcPr marL="68580" marR="68580" marT="34290" marB="34290"/>
                </a:tc>
                <a:extLst>
                  <a:ext uri="{0D108BD9-81ED-4DB2-BD59-A6C34878D82A}">
                    <a16:rowId xmlns:a16="http://schemas.microsoft.com/office/drawing/2014/main" val="10000"/>
                  </a:ext>
                </a:extLst>
              </a:tr>
              <a:tr h="800100">
                <a:tc>
                  <a:txBody>
                    <a:bodyPr/>
                    <a:lstStyle/>
                    <a:p>
                      <a:r>
                        <a:rPr kumimoji="1" lang="en-US" altLang="ja-JP" sz="2400" dirty="0"/>
                        <a:t>Physical</a:t>
                      </a:r>
                      <a:r>
                        <a:rPr kumimoji="1" lang="en-US" altLang="ja-JP" sz="2400" baseline="0" dirty="0"/>
                        <a:t> speed</a:t>
                      </a:r>
                      <a:r>
                        <a:rPr kumimoji="1" lang="ja-JP" altLang="en-US" sz="2400" dirty="0"/>
                        <a:t>（</a:t>
                      </a:r>
                      <a:r>
                        <a:rPr kumimoji="1" lang="en-US" altLang="ja-JP" sz="2400" dirty="0" err="1"/>
                        <a:t>Gbps</a:t>
                      </a:r>
                      <a:r>
                        <a:rPr kumimoji="1" lang="ja-JP" altLang="en-US" sz="2400" dirty="0"/>
                        <a:t>）</a:t>
                      </a:r>
                    </a:p>
                  </a:txBody>
                  <a:tcPr marL="68580" marR="68580" marT="34290" marB="34290"/>
                </a:tc>
                <a:tc>
                  <a:txBody>
                    <a:bodyPr/>
                    <a:lstStyle/>
                    <a:p>
                      <a:r>
                        <a:rPr kumimoji="1" lang="en-US" altLang="ja-JP" sz="2400" dirty="0"/>
                        <a:t>2.5</a:t>
                      </a:r>
                      <a:endParaRPr kumimoji="1" lang="ja-JP" altLang="en-US" sz="2400" dirty="0"/>
                    </a:p>
                  </a:txBody>
                  <a:tcPr marL="68580" marR="68580" marT="34290" marB="34290"/>
                </a:tc>
                <a:tc>
                  <a:txBody>
                    <a:bodyPr/>
                    <a:lstStyle/>
                    <a:p>
                      <a:r>
                        <a:rPr kumimoji="1" lang="en-US" altLang="ja-JP" sz="2400" dirty="0"/>
                        <a:t>5</a:t>
                      </a:r>
                      <a:endParaRPr kumimoji="1" lang="ja-JP" altLang="en-US" sz="2400" dirty="0"/>
                    </a:p>
                  </a:txBody>
                  <a:tcPr marL="68580" marR="68580" marT="34290" marB="34290"/>
                </a:tc>
                <a:tc>
                  <a:txBody>
                    <a:bodyPr/>
                    <a:lstStyle/>
                    <a:p>
                      <a:r>
                        <a:rPr kumimoji="1" lang="en-US" altLang="ja-JP" sz="2400" dirty="0"/>
                        <a:t>8</a:t>
                      </a:r>
                      <a:endParaRPr kumimoji="1" lang="ja-JP" altLang="en-US" sz="2400" dirty="0"/>
                    </a:p>
                  </a:txBody>
                  <a:tcPr marL="68580" marR="68580" marT="34290" marB="34290"/>
                </a:tc>
                <a:extLst>
                  <a:ext uri="{0D108BD9-81ED-4DB2-BD59-A6C34878D82A}">
                    <a16:rowId xmlns:a16="http://schemas.microsoft.com/office/drawing/2014/main" val="10001"/>
                  </a:ext>
                </a:extLst>
              </a:tr>
              <a:tr h="800100">
                <a:tc>
                  <a:txBody>
                    <a:bodyPr/>
                    <a:lstStyle/>
                    <a:p>
                      <a:r>
                        <a:rPr kumimoji="1" lang="en-US" altLang="ja-JP" sz="2400" dirty="0"/>
                        <a:t>Bandwidth</a:t>
                      </a:r>
                      <a:r>
                        <a:rPr kumimoji="1" lang="en-US" altLang="ja-JP" sz="2400" baseline="0" dirty="0"/>
                        <a:t> </a:t>
                      </a:r>
                      <a:r>
                        <a:rPr kumimoji="1" lang="en-US" altLang="ja-JP" sz="2400" dirty="0"/>
                        <a:t>(GB/sec)</a:t>
                      </a:r>
                      <a:endParaRPr kumimoji="1" lang="ja-JP" altLang="en-US" sz="2400" dirty="0"/>
                    </a:p>
                  </a:txBody>
                  <a:tcPr marL="68580" marR="68580" marT="34290" marB="34290"/>
                </a:tc>
                <a:tc>
                  <a:txBody>
                    <a:bodyPr/>
                    <a:lstStyle/>
                    <a:p>
                      <a:r>
                        <a:rPr kumimoji="1" lang="en-US" altLang="ja-JP" sz="2400" dirty="0"/>
                        <a:t>0.25</a:t>
                      </a:r>
                      <a:endParaRPr kumimoji="1" lang="ja-JP" altLang="en-US" sz="2400" dirty="0"/>
                    </a:p>
                  </a:txBody>
                  <a:tcPr marL="68580" marR="68580" marT="34290" marB="34290"/>
                </a:tc>
                <a:tc>
                  <a:txBody>
                    <a:bodyPr/>
                    <a:lstStyle/>
                    <a:p>
                      <a:r>
                        <a:rPr kumimoji="1" lang="en-US" altLang="ja-JP" sz="2400" dirty="0"/>
                        <a:t>0.5</a:t>
                      </a:r>
                      <a:endParaRPr kumimoji="1" lang="ja-JP" altLang="en-US" sz="2400" dirty="0"/>
                    </a:p>
                  </a:txBody>
                  <a:tcPr marL="68580" marR="68580" marT="34290" marB="34290"/>
                </a:tc>
                <a:tc>
                  <a:txBody>
                    <a:bodyPr/>
                    <a:lstStyle/>
                    <a:p>
                      <a:r>
                        <a:rPr kumimoji="1" lang="en-US" altLang="ja-JP" sz="2400" dirty="0"/>
                        <a:t>1.0</a:t>
                      </a:r>
                      <a:endParaRPr kumimoji="1" lang="ja-JP" altLang="en-US" sz="2400" dirty="0"/>
                    </a:p>
                  </a:txBody>
                  <a:tcPr marL="68580" marR="68580" marT="34290" marB="34290"/>
                </a:tc>
                <a:extLst>
                  <a:ext uri="{0D108BD9-81ED-4DB2-BD59-A6C34878D82A}">
                    <a16:rowId xmlns:a16="http://schemas.microsoft.com/office/drawing/2014/main" val="10002"/>
                  </a:ext>
                </a:extLst>
              </a:tr>
              <a:tr h="800100">
                <a:tc>
                  <a:txBody>
                    <a:bodyPr/>
                    <a:lstStyle/>
                    <a:p>
                      <a:r>
                        <a:rPr kumimoji="1" lang="en-US" altLang="ja-JP" sz="2400" dirty="0"/>
                        <a:t>x8</a:t>
                      </a:r>
                      <a:r>
                        <a:rPr kumimoji="1" lang="ja-JP" altLang="en-US" sz="2400" baseline="0" dirty="0"/>
                        <a:t> </a:t>
                      </a:r>
                      <a:r>
                        <a:rPr kumimoji="1" lang="en-US" altLang="ja-JP" sz="2400" baseline="0" dirty="0"/>
                        <a:t>bandwidth </a:t>
                      </a:r>
                      <a:r>
                        <a:rPr kumimoji="1" lang="en-US" altLang="ja-JP" sz="2400" dirty="0"/>
                        <a:t>(GB/sec)</a:t>
                      </a:r>
                      <a:endParaRPr kumimoji="1" lang="ja-JP" altLang="en-US" sz="2400" dirty="0"/>
                    </a:p>
                  </a:txBody>
                  <a:tcPr marL="68580" marR="68580" marT="34290" marB="34290"/>
                </a:tc>
                <a:tc>
                  <a:txBody>
                    <a:bodyPr/>
                    <a:lstStyle/>
                    <a:p>
                      <a:r>
                        <a:rPr kumimoji="1" lang="en-US" altLang="ja-JP" sz="2400" dirty="0"/>
                        <a:t>2.0</a:t>
                      </a:r>
                      <a:endParaRPr kumimoji="1" lang="ja-JP" altLang="en-US" sz="2400" dirty="0"/>
                    </a:p>
                  </a:txBody>
                  <a:tcPr marL="68580" marR="68580" marT="34290" marB="34290"/>
                </a:tc>
                <a:tc>
                  <a:txBody>
                    <a:bodyPr/>
                    <a:lstStyle/>
                    <a:p>
                      <a:r>
                        <a:rPr kumimoji="1" lang="en-US" altLang="ja-JP" sz="2400" dirty="0"/>
                        <a:t>4.0</a:t>
                      </a:r>
                      <a:endParaRPr kumimoji="1" lang="ja-JP" altLang="en-US" sz="2400" dirty="0"/>
                    </a:p>
                  </a:txBody>
                  <a:tcPr marL="68580" marR="68580" marT="34290" marB="34290"/>
                </a:tc>
                <a:tc>
                  <a:txBody>
                    <a:bodyPr/>
                    <a:lstStyle/>
                    <a:p>
                      <a:r>
                        <a:rPr kumimoji="1" lang="en-US" altLang="ja-JP" sz="2400" dirty="0"/>
                        <a:t>7.9</a:t>
                      </a:r>
                      <a:endParaRPr kumimoji="1" lang="ja-JP" altLang="en-US" sz="2400" dirty="0"/>
                    </a:p>
                  </a:txBody>
                  <a:tcPr marL="68580" marR="68580" marT="34290" marB="34290"/>
                </a:tc>
                <a:extLst>
                  <a:ext uri="{0D108BD9-81ED-4DB2-BD59-A6C34878D82A}">
                    <a16:rowId xmlns:a16="http://schemas.microsoft.com/office/drawing/2014/main" val="10003"/>
                  </a:ext>
                </a:extLst>
              </a:tr>
              <a:tr h="656289">
                <a:tc>
                  <a:txBody>
                    <a:bodyPr/>
                    <a:lstStyle/>
                    <a:p>
                      <a:r>
                        <a:rPr kumimoji="1" lang="en-US" altLang="ja-JP" sz="2400" dirty="0"/>
                        <a:t>Encoding</a:t>
                      </a:r>
                      <a:endParaRPr kumimoji="1" lang="ja-JP" altLang="en-US" sz="2400" dirty="0"/>
                    </a:p>
                  </a:txBody>
                  <a:tcPr marL="68580" marR="68580" marT="34290" marB="34290"/>
                </a:tc>
                <a:tc>
                  <a:txBody>
                    <a:bodyPr/>
                    <a:lstStyle/>
                    <a:p>
                      <a:r>
                        <a:rPr kumimoji="1" lang="en-US" altLang="ja-JP" sz="2400" dirty="0"/>
                        <a:t>8b/10b</a:t>
                      </a:r>
                      <a:endParaRPr kumimoji="1" lang="ja-JP" altLang="en-US" sz="2400" dirty="0"/>
                    </a:p>
                  </a:txBody>
                  <a:tcPr marL="68580" marR="68580" marT="34290" marB="34290"/>
                </a:tc>
                <a:tc>
                  <a:txBody>
                    <a:bodyPr/>
                    <a:lstStyle/>
                    <a:p>
                      <a:r>
                        <a:rPr kumimoji="1" lang="en-US" altLang="ja-JP" sz="2400" dirty="0"/>
                        <a:t>8b/10b</a:t>
                      </a:r>
                      <a:endParaRPr kumimoji="1" lang="ja-JP" altLang="en-US" sz="2400" dirty="0"/>
                    </a:p>
                  </a:txBody>
                  <a:tcPr marL="68580" marR="68580" marT="34290" marB="34290"/>
                </a:tc>
                <a:tc>
                  <a:txBody>
                    <a:bodyPr/>
                    <a:lstStyle/>
                    <a:p>
                      <a:r>
                        <a:rPr kumimoji="1" lang="en-US" altLang="ja-JP" sz="2400" dirty="0"/>
                        <a:t>128b/130b</a:t>
                      </a:r>
                      <a:endParaRPr kumimoji="1" lang="ja-JP" altLang="en-US" sz="2400" dirty="0"/>
                    </a:p>
                  </a:txBody>
                  <a:tcPr marL="68580" marR="68580" marT="34290" marB="34290"/>
                </a:tc>
                <a:extLst>
                  <a:ext uri="{0D108BD9-81ED-4DB2-BD59-A6C34878D82A}">
                    <a16:rowId xmlns:a16="http://schemas.microsoft.com/office/drawing/2014/main" val="10004"/>
                  </a:ext>
                </a:extLst>
              </a:tr>
            </a:tbl>
          </a:graphicData>
        </a:graphic>
      </p:graphicFrame>
      <p:sp>
        <p:nvSpPr>
          <p:cNvPr id="5" name="テキスト ボックス 4"/>
          <p:cNvSpPr txBox="1"/>
          <p:nvPr/>
        </p:nvSpPr>
        <p:spPr>
          <a:xfrm>
            <a:off x="1312522" y="5377503"/>
            <a:ext cx="7943200" cy="646331"/>
          </a:xfrm>
          <a:prstGeom prst="rect">
            <a:avLst/>
          </a:prstGeom>
          <a:noFill/>
        </p:spPr>
        <p:txBody>
          <a:bodyPr wrap="none" rtlCol="0">
            <a:spAutoFit/>
          </a:bodyPr>
          <a:lstStyle/>
          <a:p>
            <a:r>
              <a:rPr lang="en-US" altLang="ja-JP" dirty="0"/>
              <a:t>Physical speed is x1.6, but almost twice practical performance is realized by</a:t>
            </a:r>
          </a:p>
          <a:p>
            <a:r>
              <a:rPr lang="en-US" altLang="ja-JP" dirty="0"/>
              <a:t>changing the encoding method.</a:t>
            </a:r>
            <a:r>
              <a:rPr lang="ja-JP" altLang="en-US" dirty="0"/>
              <a:t>　</a:t>
            </a:r>
          </a:p>
        </p:txBody>
      </p:sp>
      <p:pic>
        <p:nvPicPr>
          <p:cNvPr id="6" name="オーディオ 5">
            <a:hlinkClick r:id="" action="ppaction://media"/>
            <a:extLst>
              <a:ext uri="{FF2B5EF4-FFF2-40B4-BE49-F238E27FC236}">
                <a16:creationId xmlns:a16="http://schemas.microsoft.com/office/drawing/2014/main" id="{B36B3DB6-3C9B-4521-B670-A71BBA678F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28527827"/>
      </p:ext>
    </p:extLst>
  </p:cSld>
  <p:clrMapOvr>
    <a:masterClrMapping/>
  </p:clrMapOvr>
  <mc:AlternateContent xmlns:mc="http://schemas.openxmlformats.org/markup-compatibility/2006">
    <mc:Choice xmlns:p14="http://schemas.microsoft.com/office/powerpoint/2010/main" Requires="p14">
      <p:transition spd="slow" p14:dur="2000" advTm="35541"/>
    </mc:Choice>
    <mc:Fallback>
      <p:transition spd="slow" advTm="3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49" x="8797925" y="2116138"/>
          <p14:tracePt t="556" x="8678863" y="2024063"/>
          <p14:tracePt t="565" x="8542338" y="1933575"/>
          <p14:tracePt t="572" x="8442325" y="1860550"/>
          <p14:tracePt t="581" x="8359775" y="1797050"/>
          <p14:tracePt t="588" x="8277225" y="1704975"/>
          <p14:tracePt t="596" x="8213725" y="1660525"/>
          <p14:tracePt t="604" x="8140700" y="1568450"/>
          <p14:tracePt t="613" x="8059738" y="1504950"/>
          <p14:tracePt t="620" x="7977188" y="1431925"/>
          <p14:tracePt t="628" x="7894638" y="1358900"/>
          <p14:tracePt t="636" x="7794625" y="1295400"/>
          <p14:tracePt t="644" x="7694613" y="1231900"/>
          <p14:tracePt t="652" x="7575550" y="1158875"/>
          <p14:tracePt t="660" x="7439025" y="1085850"/>
          <p14:tracePt t="668" x="7302500" y="1012825"/>
          <p14:tracePt t="676" x="7183438" y="947738"/>
          <p14:tracePt t="684" x="7056438" y="874713"/>
          <p14:tracePt t="692" x="6973888" y="847725"/>
          <p14:tracePt t="700" x="6873875" y="793750"/>
          <p14:tracePt t="708" x="6810375" y="757238"/>
          <p14:tracePt t="716" x="6746875" y="730250"/>
          <p14:tracePt t="725" x="6681788" y="674688"/>
          <p14:tracePt t="735" x="6654800" y="665163"/>
          <p14:tracePt t="741" x="6591300" y="638175"/>
          <p14:tracePt t="34472" x="6464300" y="774700"/>
          <p14:tracePt t="34477" x="6554788" y="874713"/>
          <p14:tracePt t="34487" x="6673850" y="1012825"/>
          <p14:tracePt t="34493" x="6764338" y="1112838"/>
          <p14:tracePt t="34500" x="6929438" y="1258888"/>
          <p14:tracePt t="34508" x="7046913" y="1349375"/>
          <p14:tracePt t="34516" x="7192963" y="1422400"/>
          <p14:tracePt t="34524" x="7312025" y="1495425"/>
          <p14:tracePt t="34532" x="7466013" y="1558925"/>
          <p14:tracePt t="34540" x="7594600" y="1604963"/>
          <p14:tracePt t="34548" x="7748588" y="1651000"/>
          <p14:tracePt t="34556" x="7858125" y="1660525"/>
          <p14:tracePt t="34564" x="8004175" y="1677988"/>
          <p14:tracePt t="34572" x="8150225" y="1704975"/>
          <p14:tracePt t="34580" x="8269288" y="1731963"/>
          <p14:tracePt t="34588" x="8378825" y="1778000"/>
          <p14:tracePt t="34596" x="8505825" y="1804988"/>
          <p14:tracePt t="34604" x="8624888" y="1851025"/>
          <p14:tracePt t="34612" x="8724900" y="1878013"/>
          <p14:tracePt t="34620" x="8815388" y="1914525"/>
          <p14:tracePt t="34630" x="8915400" y="1970088"/>
          <p14:tracePt t="34637" x="9017000" y="2033588"/>
          <p14:tracePt t="34647" x="9117013" y="2089150"/>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ja-JP" sz="3800"/>
              <a:t>An example of bus system using PCI express</a:t>
            </a:r>
          </a:p>
        </p:txBody>
      </p:sp>
      <p:sp>
        <p:nvSpPr>
          <p:cNvPr id="38915" name="Oval 3"/>
          <p:cNvSpPr>
            <a:spLocks noChangeArrowheads="1"/>
          </p:cNvSpPr>
          <p:nvPr/>
        </p:nvSpPr>
        <p:spPr bwMode="auto">
          <a:xfrm>
            <a:off x="3348038" y="1341438"/>
            <a:ext cx="1223962" cy="4318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CPU</a:t>
            </a:r>
          </a:p>
        </p:txBody>
      </p:sp>
      <p:sp>
        <p:nvSpPr>
          <p:cNvPr id="38916" name="Rectangle 4"/>
          <p:cNvSpPr>
            <a:spLocks noChangeArrowheads="1"/>
          </p:cNvSpPr>
          <p:nvPr/>
        </p:nvSpPr>
        <p:spPr bwMode="auto">
          <a:xfrm>
            <a:off x="2987675" y="2132013"/>
            <a:ext cx="1800225" cy="576262"/>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Root Complex</a:t>
            </a:r>
          </a:p>
        </p:txBody>
      </p:sp>
      <p:sp>
        <p:nvSpPr>
          <p:cNvPr id="38917" name="AutoShape 5"/>
          <p:cNvSpPr>
            <a:spLocks noChangeArrowheads="1"/>
          </p:cNvSpPr>
          <p:nvPr/>
        </p:nvSpPr>
        <p:spPr bwMode="auto">
          <a:xfrm>
            <a:off x="3851275" y="1773238"/>
            <a:ext cx="288925" cy="360362"/>
          </a:xfrm>
          <a:prstGeom prst="upDownArrow">
            <a:avLst>
              <a:gd name="adj1" fmla="val 50000"/>
              <a:gd name="adj2" fmla="val 2494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18" name="AutoShape 6"/>
          <p:cNvSpPr>
            <a:spLocks noChangeArrowheads="1"/>
          </p:cNvSpPr>
          <p:nvPr/>
        </p:nvSpPr>
        <p:spPr bwMode="auto">
          <a:xfrm>
            <a:off x="4787900" y="2276475"/>
            <a:ext cx="647700" cy="288925"/>
          </a:xfrm>
          <a:prstGeom prst="leftRightArrow">
            <a:avLst>
              <a:gd name="adj1" fmla="val 50000"/>
              <a:gd name="adj2" fmla="val 44835"/>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19" name="Rectangle 7"/>
          <p:cNvSpPr>
            <a:spLocks noChangeArrowheads="1"/>
          </p:cNvSpPr>
          <p:nvPr/>
        </p:nvSpPr>
        <p:spPr bwMode="auto">
          <a:xfrm>
            <a:off x="5508625" y="2060575"/>
            <a:ext cx="1223963" cy="5762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Memory</a:t>
            </a:r>
          </a:p>
        </p:txBody>
      </p:sp>
      <p:sp>
        <p:nvSpPr>
          <p:cNvPr id="38920" name="Text Box 8"/>
          <p:cNvSpPr txBox="1">
            <a:spLocks noChangeArrowheads="1"/>
          </p:cNvSpPr>
          <p:nvPr/>
        </p:nvSpPr>
        <p:spPr bwMode="auto">
          <a:xfrm>
            <a:off x="4192588" y="172085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System bus</a:t>
            </a:r>
          </a:p>
        </p:txBody>
      </p:sp>
      <p:sp>
        <p:nvSpPr>
          <p:cNvPr id="38921" name="Text Box 9"/>
          <p:cNvSpPr txBox="1">
            <a:spLocks noChangeArrowheads="1"/>
          </p:cNvSpPr>
          <p:nvPr/>
        </p:nvSpPr>
        <p:spPr bwMode="auto">
          <a:xfrm>
            <a:off x="4767263" y="265588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bus</a:t>
            </a:r>
          </a:p>
        </p:txBody>
      </p:sp>
      <p:sp>
        <p:nvSpPr>
          <p:cNvPr id="38922" name="AutoShape 10"/>
          <p:cNvSpPr>
            <a:spLocks noChangeArrowheads="1"/>
          </p:cNvSpPr>
          <p:nvPr/>
        </p:nvSpPr>
        <p:spPr bwMode="auto">
          <a:xfrm>
            <a:off x="2124075" y="2276475"/>
            <a:ext cx="863600" cy="215900"/>
          </a:xfrm>
          <a:prstGeom prst="leftRightArrow">
            <a:avLst>
              <a:gd name="adj1" fmla="val 50000"/>
              <a:gd name="adj2" fmla="val 80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3" name="Rectangle 11"/>
          <p:cNvSpPr>
            <a:spLocks noChangeArrowheads="1"/>
          </p:cNvSpPr>
          <p:nvPr/>
        </p:nvSpPr>
        <p:spPr bwMode="auto">
          <a:xfrm>
            <a:off x="755650" y="2133600"/>
            <a:ext cx="1368425"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Graphics</a:t>
            </a:r>
          </a:p>
        </p:txBody>
      </p:sp>
      <p:sp>
        <p:nvSpPr>
          <p:cNvPr id="38924" name="AutoShape 12"/>
          <p:cNvSpPr>
            <a:spLocks noChangeArrowheads="1"/>
          </p:cNvSpPr>
          <p:nvPr/>
        </p:nvSpPr>
        <p:spPr bwMode="auto">
          <a:xfrm>
            <a:off x="2987675" y="2781300"/>
            <a:ext cx="215900" cy="576263"/>
          </a:xfrm>
          <a:prstGeom prst="upDownArrow">
            <a:avLst>
              <a:gd name="adj1" fmla="val 50000"/>
              <a:gd name="adj2" fmla="val 5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5" name="AutoShape 13"/>
          <p:cNvSpPr>
            <a:spLocks noChangeArrowheads="1"/>
          </p:cNvSpPr>
          <p:nvPr/>
        </p:nvSpPr>
        <p:spPr bwMode="auto">
          <a:xfrm>
            <a:off x="4427538" y="2781300"/>
            <a:ext cx="215900" cy="576263"/>
          </a:xfrm>
          <a:prstGeom prst="upDownArrow">
            <a:avLst>
              <a:gd name="adj1" fmla="val 50000"/>
              <a:gd name="adj2" fmla="val 5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6" name="Rectangle 14"/>
          <p:cNvSpPr>
            <a:spLocks noChangeArrowheads="1"/>
          </p:cNvSpPr>
          <p:nvPr/>
        </p:nvSpPr>
        <p:spPr bwMode="auto">
          <a:xfrm>
            <a:off x="2124075" y="3429000"/>
            <a:ext cx="1800225" cy="576263"/>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Switch</a:t>
            </a:r>
          </a:p>
        </p:txBody>
      </p:sp>
      <p:sp>
        <p:nvSpPr>
          <p:cNvPr id="38927" name="Rectangle 15"/>
          <p:cNvSpPr>
            <a:spLocks noChangeArrowheads="1"/>
          </p:cNvSpPr>
          <p:nvPr/>
        </p:nvSpPr>
        <p:spPr bwMode="auto">
          <a:xfrm>
            <a:off x="4140200" y="3429000"/>
            <a:ext cx="1800225" cy="576263"/>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Switch</a:t>
            </a:r>
          </a:p>
        </p:txBody>
      </p:sp>
      <p:sp>
        <p:nvSpPr>
          <p:cNvPr id="38928" name="AutoShape 16"/>
          <p:cNvSpPr>
            <a:spLocks noChangeArrowheads="1"/>
          </p:cNvSpPr>
          <p:nvPr/>
        </p:nvSpPr>
        <p:spPr bwMode="auto">
          <a:xfrm>
            <a:off x="2339975" y="4005263"/>
            <a:ext cx="215900" cy="576262"/>
          </a:xfrm>
          <a:prstGeom prst="upDownArrow">
            <a:avLst>
              <a:gd name="adj1" fmla="val 50000"/>
              <a:gd name="adj2" fmla="val 5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29" name="AutoShape 17"/>
          <p:cNvSpPr>
            <a:spLocks noChangeArrowheads="1"/>
          </p:cNvSpPr>
          <p:nvPr/>
        </p:nvSpPr>
        <p:spPr bwMode="auto">
          <a:xfrm>
            <a:off x="3419475" y="4005263"/>
            <a:ext cx="215900" cy="576262"/>
          </a:xfrm>
          <a:prstGeom prst="upDownArrow">
            <a:avLst>
              <a:gd name="adj1" fmla="val 50000"/>
              <a:gd name="adj2" fmla="val 5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30" name="AutoShape 18"/>
          <p:cNvSpPr>
            <a:spLocks noChangeArrowheads="1"/>
          </p:cNvSpPr>
          <p:nvPr/>
        </p:nvSpPr>
        <p:spPr bwMode="auto">
          <a:xfrm>
            <a:off x="4498975" y="4005263"/>
            <a:ext cx="215900" cy="576262"/>
          </a:xfrm>
          <a:prstGeom prst="upDownArrow">
            <a:avLst>
              <a:gd name="adj1" fmla="val 50000"/>
              <a:gd name="adj2" fmla="val 5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31" name="AutoShape 19"/>
          <p:cNvSpPr>
            <a:spLocks noChangeArrowheads="1"/>
          </p:cNvSpPr>
          <p:nvPr/>
        </p:nvSpPr>
        <p:spPr bwMode="auto">
          <a:xfrm>
            <a:off x="5578475" y="4005263"/>
            <a:ext cx="215900" cy="576262"/>
          </a:xfrm>
          <a:prstGeom prst="upDownArrow">
            <a:avLst>
              <a:gd name="adj1" fmla="val 50000"/>
              <a:gd name="adj2" fmla="val 5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32" name="Rectangle 20"/>
          <p:cNvSpPr>
            <a:spLocks noChangeArrowheads="1"/>
          </p:cNvSpPr>
          <p:nvPr/>
        </p:nvSpPr>
        <p:spPr bwMode="auto">
          <a:xfrm>
            <a:off x="2051050" y="4581525"/>
            <a:ext cx="792163" cy="5762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End </a:t>
            </a:r>
          </a:p>
          <a:p>
            <a:pPr algn="ctr" eaLnBrk="1" hangingPunct="1"/>
            <a:r>
              <a:rPr lang="en-US" altLang="ja-JP"/>
              <a:t>point</a:t>
            </a:r>
          </a:p>
        </p:txBody>
      </p:sp>
      <p:sp>
        <p:nvSpPr>
          <p:cNvPr id="38933" name="Rectangle 21"/>
          <p:cNvSpPr>
            <a:spLocks noChangeArrowheads="1"/>
          </p:cNvSpPr>
          <p:nvPr/>
        </p:nvSpPr>
        <p:spPr bwMode="auto">
          <a:xfrm>
            <a:off x="3132138" y="4581525"/>
            <a:ext cx="792162" cy="5762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End </a:t>
            </a:r>
          </a:p>
          <a:p>
            <a:pPr algn="ctr" eaLnBrk="1" hangingPunct="1"/>
            <a:r>
              <a:rPr lang="en-US" altLang="ja-JP"/>
              <a:t>point</a:t>
            </a:r>
          </a:p>
        </p:txBody>
      </p:sp>
      <p:sp>
        <p:nvSpPr>
          <p:cNvPr id="38934" name="Rectangle 22"/>
          <p:cNvSpPr>
            <a:spLocks noChangeArrowheads="1"/>
          </p:cNvSpPr>
          <p:nvPr/>
        </p:nvSpPr>
        <p:spPr bwMode="auto">
          <a:xfrm>
            <a:off x="4213225" y="4581525"/>
            <a:ext cx="792163" cy="57626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End </a:t>
            </a:r>
          </a:p>
          <a:p>
            <a:pPr algn="ctr" eaLnBrk="1" hangingPunct="1"/>
            <a:r>
              <a:rPr lang="en-US" altLang="ja-JP"/>
              <a:t>point</a:t>
            </a:r>
          </a:p>
        </p:txBody>
      </p:sp>
      <p:sp>
        <p:nvSpPr>
          <p:cNvPr id="38935" name="Rectangle 23"/>
          <p:cNvSpPr>
            <a:spLocks noChangeArrowheads="1"/>
          </p:cNvSpPr>
          <p:nvPr/>
        </p:nvSpPr>
        <p:spPr bwMode="auto">
          <a:xfrm>
            <a:off x="5364163" y="4581525"/>
            <a:ext cx="1512887" cy="576263"/>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t>PCI Bridge</a:t>
            </a:r>
          </a:p>
        </p:txBody>
      </p:sp>
      <p:sp>
        <p:nvSpPr>
          <p:cNvPr id="38936" name="AutoShape 24"/>
          <p:cNvSpPr>
            <a:spLocks noChangeArrowheads="1"/>
          </p:cNvSpPr>
          <p:nvPr/>
        </p:nvSpPr>
        <p:spPr bwMode="auto">
          <a:xfrm>
            <a:off x="5867400" y="5157788"/>
            <a:ext cx="144463" cy="647700"/>
          </a:xfrm>
          <a:prstGeom prst="upDownArrow">
            <a:avLst>
              <a:gd name="adj1" fmla="val 50000"/>
              <a:gd name="adj2" fmla="val 8967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8937" name="Text Box 25"/>
          <p:cNvSpPr txBox="1">
            <a:spLocks noChangeArrowheads="1"/>
          </p:cNvSpPr>
          <p:nvPr/>
        </p:nvSpPr>
        <p:spPr bwMode="auto">
          <a:xfrm>
            <a:off x="6064250" y="5392738"/>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 bus</a:t>
            </a:r>
          </a:p>
        </p:txBody>
      </p:sp>
      <p:sp>
        <p:nvSpPr>
          <p:cNvPr id="38938" name="Text Box 26"/>
          <p:cNvSpPr txBox="1">
            <a:spLocks noChangeArrowheads="1"/>
          </p:cNvSpPr>
          <p:nvPr/>
        </p:nvSpPr>
        <p:spPr bwMode="auto">
          <a:xfrm>
            <a:off x="684213" y="3573463"/>
            <a:ext cx="1009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a:t>
            </a:r>
          </a:p>
          <a:p>
            <a:pPr eaLnBrk="1" hangingPunct="1"/>
            <a:r>
              <a:rPr lang="en-US" altLang="ja-JP"/>
              <a:t>Express</a:t>
            </a:r>
          </a:p>
        </p:txBody>
      </p:sp>
      <p:sp>
        <p:nvSpPr>
          <p:cNvPr id="38939" name="AutoShape 27"/>
          <p:cNvSpPr>
            <a:spLocks noChangeArrowheads="1"/>
          </p:cNvSpPr>
          <p:nvPr/>
        </p:nvSpPr>
        <p:spPr bwMode="auto">
          <a:xfrm>
            <a:off x="684213" y="3357563"/>
            <a:ext cx="1008062" cy="215900"/>
          </a:xfrm>
          <a:prstGeom prst="leftRightArrow">
            <a:avLst>
              <a:gd name="adj1" fmla="val 50000"/>
              <a:gd name="adj2" fmla="val 93382"/>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E941160F-9561-4FC4-9154-032B36E001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16"/>
    </mc:Choice>
    <mc:Fallback>
      <p:transition spd="slow" advTm="2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8" x="8870950" y="2581275"/>
          <p14:tracePt t="624" x="8678863" y="2498725"/>
          <p14:tracePt t="633" x="8523288" y="2435225"/>
          <p14:tracePt t="640" x="8369300" y="2343150"/>
          <p14:tracePt t="649" x="8223250" y="2289175"/>
          <p14:tracePt t="656" x="8104188" y="2225675"/>
          <p14:tracePt t="663" x="7977188" y="2179638"/>
          <p14:tracePt t="672" x="7840663" y="2106613"/>
          <p14:tracePt t="680" x="7721600" y="2052638"/>
          <p14:tracePt t="688" x="7575550" y="1987550"/>
          <p14:tracePt t="697" x="7475538" y="1933575"/>
          <p14:tracePt t="704" x="7356475" y="1860550"/>
          <p14:tracePt t="713" x="7239000" y="1814513"/>
          <p14:tracePt t="720" x="7165975" y="1787525"/>
          <p14:tracePt t="731" x="7073900" y="1731963"/>
          <p14:tracePt t="736" x="7000875" y="1697038"/>
          <p14:tracePt t="746" x="6900863" y="1668463"/>
          <p14:tracePt t="751" x="6856413" y="1631950"/>
          <p14:tracePt t="760" x="6754813" y="1587500"/>
          <p14:tracePt t="768" x="6727825" y="1568450"/>
          <p14:tracePt t="776" x="6691313" y="1550988"/>
          <p14:tracePt t="784" x="6637338" y="1514475"/>
          <p14:tracePt t="792" x="6610350" y="1495425"/>
          <p14:tracePt t="800" x="6545263" y="1449388"/>
          <p14:tracePt t="808" x="6527800" y="1422400"/>
          <p14:tracePt t="815" x="6464300" y="1395413"/>
          <p14:tracePt t="824" x="6445250" y="1385888"/>
          <p14:tracePt t="833" x="6418263" y="1368425"/>
          <p14:tracePt t="840" x="6372225" y="1339850"/>
          <p14:tracePt t="849" x="6345238" y="1331913"/>
          <p14:tracePt t="856" x="6299200" y="1295400"/>
          <p14:tracePt t="865" x="6254750" y="1258888"/>
          <p14:tracePt t="872" x="6218238" y="1231900"/>
          <p14:tracePt t="879" x="6199188" y="1203325"/>
          <p14:tracePt t="896" x="6145213" y="1149350"/>
          <p14:tracePt t="903" x="6099175" y="1103313"/>
          <p14:tracePt t="911" x="6053138" y="1049338"/>
          <p14:tracePt t="919" x="6035675" y="1020763"/>
          <p14:tracePt t="929" x="5999163" y="957263"/>
          <p14:tracePt t="935" x="5972175" y="911225"/>
          <p14:tracePt t="944" x="5926138" y="866775"/>
          <p14:tracePt t="951" x="5899150" y="820738"/>
          <p14:tracePt t="960" x="5870575" y="774700"/>
          <p14:tracePt t="968" x="5843588" y="711200"/>
          <p14:tracePt t="976" x="5807075" y="665163"/>
          <p14:tracePt t="25225" x="5724525" y="1066800"/>
          <p14:tracePt t="25232" x="5724525" y="1368425"/>
          <p14:tracePt t="25240" x="5761038" y="1824038"/>
          <p14:tracePt t="25248" x="5907088" y="2306638"/>
          <p14:tracePt t="25256" x="6135688" y="2808288"/>
          <p14:tracePt t="25264" x="6354763" y="3309938"/>
          <p14:tracePt t="25272" x="6508750" y="3657600"/>
          <p14:tracePt t="25280" x="6710363" y="3894138"/>
          <p14:tracePt t="25288" x="6892925" y="4103688"/>
          <p14:tracePt t="25298" x="7046913" y="4213225"/>
          <p14:tracePt t="25304" x="7275513" y="4313238"/>
          <p14:tracePt t="25312" x="7485063" y="4422775"/>
          <p14:tracePt t="25322" x="7785100" y="4522788"/>
          <p14:tracePt t="25328" x="8023225" y="4614863"/>
          <p14:tracePt t="25336" x="8177213" y="4687888"/>
          <p14:tracePt t="25345" x="8415338" y="4778375"/>
          <p14:tracePt t="25352" x="8588375" y="4833938"/>
          <p14:tracePt t="25361" x="8788400" y="4933950"/>
          <p14:tracePt t="25368" x="8897938" y="4979988"/>
          <p14:tracePt t="25378" x="9034463" y="503396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ja-JP"/>
              <a:t>On-chip bus</a:t>
            </a:r>
          </a:p>
        </p:txBody>
      </p:sp>
      <p:sp>
        <p:nvSpPr>
          <p:cNvPr id="39939" name="Rectangle 3"/>
          <p:cNvSpPr>
            <a:spLocks noGrp="1" noChangeArrowheads="1"/>
          </p:cNvSpPr>
          <p:nvPr>
            <p:ph type="body" idx="1"/>
          </p:nvPr>
        </p:nvSpPr>
        <p:spPr/>
        <p:txBody>
          <a:bodyPr/>
          <a:lstStyle/>
          <a:p>
            <a:pPr eaLnBrk="1" hangingPunct="1">
              <a:lnSpc>
                <a:spcPct val="90000"/>
              </a:lnSpc>
            </a:pPr>
            <a:r>
              <a:rPr lang="en-US" altLang="ja-JP" sz="2600"/>
              <a:t>For on-chip implementation, various types of IP (Intellectual Property) must be connected.</a:t>
            </a:r>
          </a:p>
          <a:p>
            <a:pPr eaLnBrk="1" hangingPunct="1">
              <a:lnSpc>
                <a:spcPct val="90000"/>
              </a:lnSpc>
            </a:pPr>
            <a:r>
              <a:rPr lang="en-US" altLang="ja-JP" sz="2600"/>
              <a:t>Standard bus is required.</a:t>
            </a:r>
          </a:p>
          <a:p>
            <a:pPr lvl="1" eaLnBrk="1" hangingPunct="1">
              <a:lnSpc>
                <a:spcPct val="90000"/>
              </a:lnSpc>
            </a:pPr>
            <a:r>
              <a:rPr lang="en-US" altLang="ja-JP" sz="2200"/>
              <a:t>AMBA (Advanced Microcontroller Bus Architecture): a bus for ARM cores.</a:t>
            </a:r>
          </a:p>
          <a:p>
            <a:pPr lvl="1" eaLnBrk="1" hangingPunct="1">
              <a:lnSpc>
                <a:spcPct val="90000"/>
              </a:lnSpc>
            </a:pPr>
            <a:r>
              <a:rPr lang="en-US" altLang="ja-JP" sz="2200"/>
              <a:t>CoreConnect: a bus for PowerPC cores.</a:t>
            </a:r>
          </a:p>
          <a:p>
            <a:pPr lvl="1" eaLnBrk="1" hangingPunct="1">
              <a:lnSpc>
                <a:spcPct val="90000"/>
              </a:lnSpc>
            </a:pPr>
            <a:r>
              <a:rPr lang="en-US" altLang="ja-JP" sz="2200"/>
              <a:t>Wrapper based buses</a:t>
            </a:r>
          </a:p>
          <a:p>
            <a:pPr lvl="2" eaLnBrk="1" hangingPunct="1">
              <a:lnSpc>
                <a:spcPct val="90000"/>
              </a:lnSpc>
            </a:pPr>
            <a:r>
              <a:rPr lang="en-US" altLang="ja-JP" sz="2000"/>
              <a:t>IPs are wrapped in the standard interface.</a:t>
            </a:r>
          </a:p>
          <a:p>
            <a:pPr eaLnBrk="1" hangingPunct="1">
              <a:lnSpc>
                <a:spcPct val="90000"/>
              </a:lnSpc>
            </a:pPr>
            <a:r>
              <a:rPr lang="en-US" altLang="ja-JP" sz="2600"/>
              <a:t>For further performance improvement, NoCs (Network on Chips) are introduced.</a:t>
            </a:r>
          </a:p>
          <a:p>
            <a:pPr eaLnBrk="1" hangingPunct="1">
              <a:lnSpc>
                <a:spcPct val="90000"/>
              </a:lnSpc>
              <a:buFont typeface="Wingdings" panose="05000000000000000000" pitchFamily="2" charset="2"/>
              <a:buNone/>
            </a:pPr>
            <a:r>
              <a:rPr lang="en-US" altLang="ja-JP" sz="2600"/>
              <a:t> →</a:t>
            </a:r>
            <a:r>
              <a:rPr lang="ja-JP" altLang="en-US" sz="2600"/>
              <a:t>　</a:t>
            </a:r>
            <a:r>
              <a:rPr lang="en-US" altLang="ja-JP" sz="2600"/>
              <a:t>Introduced in the later part of this lecture</a:t>
            </a:r>
          </a:p>
        </p:txBody>
      </p:sp>
      <p:pic>
        <p:nvPicPr>
          <p:cNvPr id="2" name="オーディオ 1">
            <a:hlinkClick r:id="" action="ppaction://media"/>
            <a:extLst>
              <a:ext uri="{FF2B5EF4-FFF2-40B4-BE49-F238E27FC236}">
                <a16:creationId xmlns:a16="http://schemas.microsoft.com/office/drawing/2014/main" id="{C187AAF4-86FE-43F2-B26F-C6CEB1B84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600"/>
    </mc:Choice>
    <mc:Fallback>
      <p:transition spd="slow" advTm="40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09" x="9024938" y="993775"/>
          <p14:tracePt t="717" x="8907463" y="920750"/>
          <p14:tracePt t="725" x="8788400" y="893763"/>
          <p14:tracePt t="734" x="8688388" y="839788"/>
          <p14:tracePt t="741" x="8559800" y="757238"/>
          <p14:tracePt t="749" x="8459788" y="701675"/>
          <p14:tracePt t="757" x="8378825" y="674688"/>
          <p14:tracePt t="765" x="8296275" y="638175"/>
          <p14:tracePt t="773" x="8223250" y="611188"/>
          <p14:tracePt t="782" x="8169275" y="574675"/>
          <p14:tracePt t="792" x="8132763" y="565150"/>
          <p14:tracePt t="797" x="8067675" y="555625"/>
          <p14:tracePt t="806" x="8004175" y="528638"/>
          <p14:tracePt t="814" x="7931150" y="528638"/>
          <p14:tracePt t="822" x="7858125" y="519113"/>
          <p14:tracePt t="830" x="7731125" y="501650"/>
          <p14:tracePt t="838" x="7631113" y="482600"/>
          <p14:tracePt t="846" x="7539038" y="455613"/>
          <p14:tracePt t="857" x="7412038" y="446088"/>
          <p14:tracePt t="862" x="7292975" y="428625"/>
          <p14:tracePt t="872" x="7165975" y="419100"/>
          <p14:tracePt t="39535" x="7356475" y="365125"/>
          <p14:tracePt t="39542" x="7402513" y="401638"/>
          <p14:tracePt t="39551" x="7429500" y="438150"/>
          <p14:tracePt t="39558" x="7466013" y="455613"/>
          <p14:tracePt t="39566" x="7494588" y="501650"/>
          <p14:tracePt t="39574" x="7602538" y="592138"/>
          <p14:tracePt t="39582" x="7667625" y="657225"/>
          <p14:tracePt t="39590" x="7748588" y="730250"/>
          <p14:tracePt t="39598" x="7885113" y="820738"/>
          <p14:tracePt t="39606" x="8023225" y="920750"/>
          <p14:tracePt t="39615" x="8140700" y="1012825"/>
          <p14:tracePt t="39622" x="8296275" y="1103313"/>
          <p14:tracePt t="39630" x="8478838" y="1231900"/>
          <p14:tracePt t="39639" x="8669338" y="1376363"/>
          <p14:tracePt t="39646" x="8824913" y="1485900"/>
          <p14:tracePt t="39654" x="8961438" y="1587500"/>
          <p14:tracePt t="39662" x="9080500" y="171450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7813"/>
            <a:ext cx="8147050" cy="919162"/>
          </a:xfrm>
        </p:spPr>
        <p:txBody>
          <a:bodyPr/>
          <a:lstStyle/>
          <a:p>
            <a:pPr eaLnBrk="1" hangingPunct="1"/>
            <a:r>
              <a:rPr lang="en-US" altLang="ja-JP" sz="2900"/>
              <a:t>NEC MP211</a:t>
            </a:r>
            <a:endParaRPr lang="en-US" altLang="ja-JP" b="1">
              <a:solidFill>
                <a:schemeClr val="tx1"/>
              </a:solidFill>
            </a:endParaRPr>
          </a:p>
        </p:txBody>
      </p:sp>
      <p:grpSp>
        <p:nvGrpSpPr>
          <p:cNvPr id="40963" name="Group 3"/>
          <p:cNvGrpSpPr>
            <a:grpSpLocks/>
          </p:cNvGrpSpPr>
          <p:nvPr/>
        </p:nvGrpSpPr>
        <p:grpSpPr bwMode="auto">
          <a:xfrm>
            <a:off x="611188" y="2349500"/>
            <a:ext cx="1223962" cy="3384550"/>
            <a:chOff x="521" y="1480"/>
            <a:chExt cx="952" cy="2132"/>
          </a:xfrm>
        </p:grpSpPr>
        <p:sp>
          <p:nvSpPr>
            <p:cNvPr id="41085" name="Rectangle 4"/>
            <p:cNvSpPr>
              <a:spLocks noChangeArrowheads="1"/>
            </p:cNvSpPr>
            <p:nvPr/>
          </p:nvSpPr>
          <p:spPr bwMode="auto">
            <a:xfrm>
              <a:off x="521" y="2024"/>
              <a:ext cx="952" cy="953"/>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86" name="Rectangle 5"/>
            <p:cNvSpPr>
              <a:spLocks noChangeArrowheads="1"/>
            </p:cNvSpPr>
            <p:nvPr/>
          </p:nvSpPr>
          <p:spPr bwMode="auto">
            <a:xfrm>
              <a:off x="521" y="1480"/>
              <a:ext cx="952" cy="45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87" name="Rectangle 6"/>
            <p:cNvSpPr>
              <a:spLocks noChangeArrowheads="1"/>
            </p:cNvSpPr>
            <p:nvPr/>
          </p:nvSpPr>
          <p:spPr bwMode="auto">
            <a:xfrm>
              <a:off x="657" y="1525"/>
              <a:ext cx="726" cy="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ARM926</a:t>
              </a:r>
            </a:p>
            <a:p>
              <a:pPr algn="ctr" eaLnBrk="1" hangingPunct="1"/>
              <a:r>
                <a:rPr lang="en-US" altLang="ja-JP" sz="1600" b="1"/>
                <a:t>PE0</a:t>
              </a:r>
            </a:p>
          </p:txBody>
        </p:sp>
        <p:sp>
          <p:nvSpPr>
            <p:cNvPr id="41088" name="Rectangle 7"/>
            <p:cNvSpPr>
              <a:spLocks noChangeArrowheads="1"/>
            </p:cNvSpPr>
            <p:nvPr/>
          </p:nvSpPr>
          <p:spPr bwMode="auto">
            <a:xfrm>
              <a:off x="657" y="2115"/>
              <a:ext cx="726" cy="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ARM926</a:t>
              </a:r>
            </a:p>
            <a:p>
              <a:pPr algn="ctr" eaLnBrk="1" hangingPunct="1"/>
              <a:r>
                <a:rPr lang="en-US" altLang="ja-JP" sz="1600" b="1"/>
                <a:t>PE1</a:t>
              </a:r>
            </a:p>
          </p:txBody>
        </p:sp>
        <p:sp>
          <p:nvSpPr>
            <p:cNvPr id="41089" name="Rectangle 8"/>
            <p:cNvSpPr>
              <a:spLocks noChangeArrowheads="1"/>
            </p:cNvSpPr>
            <p:nvPr/>
          </p:nvSpPr>
          <p:spPr bwMode="auto">
            <a:xfrm>
              <a:off x="657" y="2523"/>
              <a:ext cx="726" cy="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ARM926</a:t>
              </a:r>
            </a:p>
            <a:p>
              <a:pPr algn="ctr" eaLnBrk="1" hangingPunct="1"/>
              <a:r>
                <a:rPr lang="en-US" altLang="ja-JP" sz="1600" b="1"/>
                <a:t>PE2</a:t>
              </a:r>
            </a:p>
          </p:txBody>
        </p:sp>
        <p:sp>
          <p:nvSpPr>
            <p:cNvPr id="41090" name="Rectangle 9"/>
            <p:cNvSpPr>
              <a:spLocks noChangeArrowheads="1"/>
            </p:cNvSpPr>
            <p:nvPr/>
          </p:nvSpPr>
          <p:spPr bwMode="auto">
            <a:xfrm>
              <a:off x="521" y="3158"/>
              <a:ext cx="952" cy="454"/>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91" name="Rectangle 10"/>
            <p:cNvSpPr>
              <a:spLocks noChangeArrowheads="1"/>
            </p:cNvSpPr>
            <p:nvPr/>
          </p:nvSpPr>
          <p:spPr bwMode="auto">
            <a:xfrm>
              <a:off x="657" y="3203"/>
              <a:ext cx="726" cy="363"/>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SPX-K602</a:t>
              </a:r>
            </a:p>
            <a:p>
              <a:pPr algn="ctr" eaLnBrk="1" hangingPunct="1"/>
              <a:r>
                <a:rPr lang="en-US" altLang="ja-JP" sz="1600" b="1"/>
                <a:t>DSP</a:t>
              </a:r>
            </a:p>
          </p:txBody>
        </p:sp>
      </p:grpSp>
      <p:sp>
        <p:nvSpPr>
          <p:cNvPr id="40964" name="Line 11"/>
          <p:cNvSpPr>
            <a:spLocks noChangeShapeType="1"/>
          </p:cNvSpPr>
          <p:nvPr/>
        </p:nvSpPr>
        <p:spPr bwMode="auto">
          <a:xfrm>
            <a:off x="2195513" y="2278063"/>
            <a:ext cx="0" cy="36718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5" name="Line 12"/>
          <p:cNvSpPr>
            <a:spLocks noChangeShapeType="1"/>
          </p:cNvSpPr>
          <p:nvPr/>
        </p:nvSpPr>
        <p:spPr bwMode="auto">
          <a:xfrm flipV="1">
            <a:off x="2195513" y="2276475"/>
            <a:ext cx="6553200" cy="15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66" name="Rectangle 13"/>
          <p:cNvSpPr>
            <a:spLocks noChangeArrowheads="1"/>
          </p:cNvSpPr>
          <p:nvPr/>
        </p:nvSpPr>
        <p:spPr bwMode="auto">
          <a:xfrm>
            <a:off x="2339975" y="1484313"/>
            <a:ext cx="1008063" cy="3603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DMAC</a:t>
            </a:r>
          </a:p>
        </p:txBody>
      </p:sp>
      <p:sp>
        <p:nvSpPr>
          <p:cNvPr id="40967" name="Rectangle 14"/>
          <p:cNvSpPr>
            <a:spLocks noChangeArrowheads="1"/>
          </p:cNvSpPr>
          <p:nvPr/>
        </p:nvSpPr>
        <p:spPr bwMode="auto">
          <a:xfrm>
            <a:off x="3492500" y="1484313"/>
            <a:ext cx="503238"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USB </a:t>
            </a:r>
          </a:p>
          <a:p>
            <a:pPr algn="ctr" eaLnBrk="1" hangingPunct="1"/>
            <a:r>
              <a:rPr lang="en-US" altLang="ja-JP" sz="1600" b="1"/>
              <a:t>OTG</a:t>
            </a:r>
          </a:p>
        </p:txBody>
      </p:sp>
      <p:sp>
        <p:nvSpPr>
          <p:cNvPr id="40968" name="Rectangle 15"/>
          <p:cNvSpPr>
            <a:spLocks noChangeArrowheads="1"/>
          </p:cNvSpPr>
          <p:nvPr/>
        </p:nvSpPr>
        <p:spPr bwMode="auto">
          <a:xfrm>
            <a:off x="4211638" y="1484313"/>
            <a:ext cx="64770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3D </a:t>
            </a:r>
          </a:p>
          <a:p>
            <a:pPr algn="ctr" eaLnBrk="1" hangingPunct="1"/>
            <a:r>
              <a:rPr lang="en-US" altLang="ja-JP" sz="1600" b="1"/>
              <a:t>Acc.</a:t>
            </a:r>
          </a:p>
        </p:txBody>
      </p:sp>
      <p:sp>
        <p:nvSpPr>
          <p:cNvPr id="40969" name="Rectangle 16"/>
          <p:cNvSpPr>
            <a:spLocks noChangeArrowheads="1"/>
          </p:cNvSpPr>
          <p:nvPr/>
        </p:nvSpPr>
        <p:spPr bwMode="auto">
          <a:xfrm>
            <a:off x="5076825" y="1412875"/>
            <a:ext cx="574675" cy="649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Rot-</a:t>
            </a:r>
          </a:p>
          <a:p>
            <a:pPr algn="ctr" eaLnBrk="1" hangingPunct="1"/>
            <a:r>
              <a:rPr lang="en-US" altLang="ja-JP" sz="1600" b="1"/>
              <a:t>ater.</a:t>
            </a:r>
          </a:p>
        </p:txBody>
      </p:sp>
      <p:sp>
        <p:nvSpPr>
          <p:cNvPr id="40970" name="Rectangle 17"/>
          <p:cNvSpPr>
            <a:spLocks noChangeArrowheads="1"/>
          </p:cNvSpPr>
          <p:nvPr/>
        </p:nvSpPr>
        <p:spPr bwMode="auto">
          <a:xfrm>
            <a:off x="5867400" y="1484313"/>
            <a:ext cx="719138"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Image</a:t>
            </a:r>
          </a:p>
          <a:p>
            <a:pPr algn="ctr" eaLnBrk="1" hangingPunct="1"/>
            <a:r>
              <a:rPr lang="en-US" altLang="ja-JP" sz="1600" b="1"/>
              <a:t>Acc.</a:t>
            </a:r>
          </a:p>
        </p:txBody>
      </p:sp>
      <p:sp>
        <p:nvSpPr>
          <p:cNvPr id="40971" name="Rectangle 18"/>
          <p:cNvSpPr>
            <a:spLocks noChangeArrowheads="1"/>
          </p:cNvSpPr>
          <p:nvPr/>
        </p:nvSpPr>
        <p:spPr bwMode="auto">
          <a:xfrm>
            <a:off x="6805613" y="1268413"/>
            <a:ext cx="790575"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Cam</a:t>
            </a:r>
          </a:p>
          <a:p>
            <a:pPr algn="ctr" eaLnBrk="1" hangingPunct="1"/>
            <a:r>
              <a:rPr lang="en-US" altLang="ja-JP" sz="1600" b="1"/>
              <a:t>DTV</a:t>
            </a:r>
          </a:p>
          <a:p>
            <a:pPr algn="ctr" eaLnBrk="1" hangingPunct="1"/>
            <a:r>
              <a:rPr lang="en-US" altLang="ja-JP" sz="1600" b="1"/>
              <a:t>I/F.</a:t>
            </a:r>
          </a:p>
        </p:txBody>
      </p:sp>
      <p:sp>
        <p:nvSpPr>
          <p:cNvPr id="40972" name="Rectangle 19"/>
          <p:cNvSpPr>
            <a:spLocks noChangeArrowheads="1"/>
          </p:cNvSpPr>
          <p:nvPr/>
        </p:nvSpPr>
        <p:spPr bwMode="auto">
          <a:xfrm>
            <a:off x="7743825" y="1484313"/>
            <a:ext cx="719138"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LCD</a:t>
            </a:r>
          </a:p>
          <a:p>
            <a:pPr algn="ctr" eaLnBrk="1" hangingPunct="1"/>
            <a:r>
              <a:rPr lang="en-US" altLang="ja-JP" sz="1600" b="1"/>
              <a:t>I/F</a:t>
            </a:r>
          </a:p>
        </p:txBody>
      </p:sp>
      <p:sp>
        <p:nvSpPr>
          <p:cNvPr id="40973" name="Rectangle 20"/>
          <p:cNvSpPr>
            <a:spLocks noChangeArrowheads="1"/>
          </p:cNvSpPr>
          <p:nvPr/>
        </p:nvSpPr>
        <p:spPr bwMode="auto">
          <a:xfrm>
            <a:off x="2627313" y="4508500"/>
            <a:ext cx="1152525"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Async</a:t>
            </a:r>
          </a:p>
          <a:p>
            <a:pPr algn="ctr" eaLnBrk="1" hangingPunct="1"/>
            <a:r>
              <a:rPr lang="en-US" altLang="ja-JP" b="1"/>
              <a:t>Bridge0</a:t>
            </a:r>
          </a:p>
        </p:txBody>
      </p:sp>
      <p:sp>
        <p:nvSpPr>
          <p:cNvPr id="40974" name="Rectangle 21"/>
          <p:cNvSpPr>
            <a:spLocks noChangeArrowheads="1"/>
          </p:cNvSpPr>
          <p:nvPr/>
        </p:nvSpPr>
        <p:spPr bwMode="auto">
          <a:xfrm>
            <a:off x="2627313" y="5230813"/>
            <a:ext cx="1152525"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Async</a:t>
            </a:r>
          </a:p>
          <a:p>
            <a:pPr algn="ctr" eaLnBrk="1" hangingPunct="1"/>
            <a:r>
              <a:rPr lang="en-US" altLang="ja-JP" b="1"/>
              <a:t>Bridge1</a:t>
            </a:r>
          </a:p>
        </p:txBody>
      </p:sp>
      <p:sp>
        <p:nvSpPr>
          <p:cNvPr id="40975" name="Rectangle 22"/>
          <p:cNvSpPr>
            <a:spLocks noChangeArrowheads="1"/>
          </p:cNvSpPr>
          <p:nvPr/>
        </p:nvSpPr>
        <p:spPr bwMode="auto">
          <a:xfrm>
            <a:off x="2627313" y="3500438"/>
            <a:ext cx="1152525" cy="57467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APB</a:t>
            </a:r>
          </a:p>
          <a:p>
            <a:pPr algn="ctr" eaLnBrk="1" hangingPunct="1"/>
            <a:r>
              <a:rPr lang="en-US" altLang="ja-JP" b="1"/>
              <a:t>Bridge0</a:t>
            </a:r>
          </a:p>
        </p:txBody>
      </p:sp>
      <p:grpSp>
        <p:nvGrpSpPr>
          <p:cNvPr id="40976" name="Group 23"/>
          <p:cNvGrpSpPr>
            <a:grpSpLocks/>
          </p:cNvGrpSpPr>
          <p:nvPr/>
        </p:nvGrpSpPr>
        <p:grpSpPr bwMode="auto">
          <a:xfrm>
            <a:off x="3779838" y="5373688"/>
            <a:ext cx="1439862" cy="576262"/>
            <a:chOff x="2517" y="3385"/>
            <a:chExt cx="907" cy="363"/>
          </a:xfrm>
        </p:grpSpPr>
        <p:sp>
          <p:nvSpPr>
            <p:cNvPr id="41080" name="Rectangle 24"/>
            <p:cNvSpPr>
              <a:spLocks noChangeArrowheads="1"/>
            </p:cNvSpPr>
            <p:nvPr/>
          </p:nvSpPr>
          <p:spPr bwMode="auto">
            <a:xfrm>
              <a:off x="2653" y="3521"/>
              <a:ext cx="318"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IIC</a:t>
              </a:r>
            </a:p>
          </p:txBody>
        </p:sp>
        <p:sp>
          <p:nvSpPr>
            <p:cNvPr id="41081" name="Rectangle 25"/>
            <p:cNvSpPr>
              <a:spLocks noChangeArrowheads="1"/>
            </p:cNvSpPr>
            <p:nvPr/>
          </p:nvSpPr>
          <p:spPr bwMode="auto">
            <a:xfrm>
              <a:off x="3061" y="3521"/>
              <a:ext cx="363" cy="22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UART</a:t>
              </a:r>
            </a:p>
          </p:txBody>
        </p:sp>
        <p:sp>
          <p:nvSpPr>
            <p:cNvPr id="41082" name="Line 26"/>
            <p:cNvSpPr>
              <a:spLocks noChangeShapeType="1"/>
            </p:cNvSpPr>
            <p:nvPr/>
          </p:nvSpPr>
          <p:spPr bwMode="auto">
            <a:xfrm>
              <a:off x="2517" y="3385"/>
              <a:ext cx="68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3" name="Line 27"/>
            <p:cNvSpPr>
              <a:spLocks noChangeShapeType="1"/>
            </p:cNvSpPr>
            <p:nvPr/>
          </p:nvSpPr>
          <p:spPr bwMode="auto">
            <a:xfrm>
              <a:off x="3198" y="3385"/>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84" name="Line 28"/>
            <p:cNvSpPr>
              <a:spLocks noChangeShapeType="1"/>
            </p:cNvSpPr>
            <p:nvPr/>
          </p:nvSpPr>
          <p:spPr bwMode="auto">
            <a:xfrm>
              <a:off x="2789" y="3385"/>
              <a:ext cx="0" cy="1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40977" name="Group 29"/>
          <p:cNvGrpSpPr>
            <a:grpSpLocks/>
          </p:cNvGrpSpPr>
          <p:nvPr/>
        </p:nvGrpSpPr>
        <p:grpSpPr bwMode="auto">
          <a:xfrm>
            <a:off x="3779838" y="4797425"/>
            <a:ext cx="144462" cy="1439863"/>
            <a:chOff x="2426" y="3022"/>
            <a:chExt cx="91" cy="907"/>
          </a:xfrm>
        </p:grpSpPr>
        <p:sp>
          <p:nvSpPr>
            <p:cNvPr id="41078" name="Line 30"/>
            <p:cNvSpPr>
              <a:spLocks noChangeShapeType="1"/>
            </p:cNvSpPr>
            <p:nvPr/>
          </p:nvSpPr>
          <p:spPr bwMode="auto">
            <a:xfrm>
              <a:off x="2426" y="3022"/>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79" name="Line 31"/>
            <p:cNvSpPr>
              <a:spLocks noChangeShapeType="1"/>
            </p:cNvSpPr>
            <p:nvPr/>
          </p:nvSpPr>
          <p:spPr bwMode="auto">
            <a:xfrm>
              <a:off x="2517" y="3022"/>
              <a:ext cx="0" cy="90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0978" name="Line 32"/>
          <p:cNvSpPr>
            <a:spLocks noChangeShapeType="1"/>
          </p:cNvSpPr>
          <p:nvPr/>
        </p:nvSpPr>
        <p:spPr bwMode="auto">
          <a:xfrm>
            <a:off x="2195513" y="5373688"/>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79" name="Line 33"/>
          <p:cNvSpPr>
            <a:spLocks noChangeShapeType="1"/>
          </p:cNvSpPr>
          <p:nvPr/>
        </p:nvSpPr>
        <p:spPr bwMode="auto">
          <a:xfrm>
            <a:off x="2195513" y="4797425"/>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0" name="Rectangle 34"/>
          <p:cNvSpPr>
            <a:spLocks noChangeArrowheads="1"/>
          </p:cNvSpPr>
          <p:nvPr/>
        </p:nvSpPr>
        <p:spPr bwMode="auto">
          <a:xfrm>
            <a:off x="4211638" y="3068638"/>
            <a:ext cx="792162" cy="28892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TIM1</a:t>
            </a:r>
          </a:p>
        </p:txBody>
      </p:sp>
      <p:sp>
        <p:nvSpPr>
          <p:cNvPr id="40981" name="Rectangle 35"/>
          <p:cNvSpPr>
            <a:spLocks noChangeArrowheads="1"/>
          </p:cNvSpPr>
          <p:nvPr/>
        </p:nvSpPr>
        <p:spPr bwMode="auto">
          <a:xfrm>
            <a:off x="4211638" y="3427413"/>
            <a:ext cx="792162" cy="28892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TIM2</a:t>
            </a:r>
          </a:p>
        </p:txBody>
      </p:sp>
      <p:sp>
        <p:nvSpPr>
          <p:cNvPr id="40982" name="Rectangle 36"/>
          <p:cNvSpPr>
            <a:spLocks noChangeArrowheads="1"/>
          </p:cNvSpPr>
          <p:nvPr/>
        </p:nvSpPr>
        <p:spPr bwMode="auto">
          <a:xfrm>
            <a:off x="4211638" y="3786188"/>
            <a:ext cx="792162" cy="28892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TIM3</a:t>
            </a:r>
          </a:p>
        </p:txBody>
      </p:sp>
      <p:sp>
        <p:nvSpPr>
          <p:cNvPr id="40983" name="Rectangle 37"/>
          <p:cNvSpPr>
            <a:spLocks noChangeArrowheads="1"/>
          </p:cNvSpPr>
          <p:nvPr/>
        </p:nvSpPr>
        <p:spPr bwMode="auto">
          <a:xfrm>
            <a:off x="4211638" y="4144963"/>
            <a:ext cx="792162" cy="28892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WDT</a:t>
            </a:r>
          </a:p>
        </p:txBody>
      </p:sp>
      <p:sp>
        <p:nvSpPr>
          <p:cNvPr id="40984" name="Rectangle 38"/>
          <p:cNvSpPr>
            <a:spLocks noChangeArrowheads="1"/>
          </p:cNvSpPr>
          <p:nvPr/>
        </p:nvSpPr>
        <p:spPr bwMode="auto">
          <a:xfrm>
            <a:off x="4211638" y="4508500"/>
            <a:ext cx="1081087" cy="28892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Mem. card</a:t>
            </a:r>
          </a:p>
        </p:txBody>
      </p:sp>
      <p:sp>
        <p:nvSpPr>
          <p:cNvPr id="40985" name="Rectangle 39"/>
          <p:cNvSpPr>
            <a:spLocks noChangeArrowheads="1"/>
          </p:cNvSpPr>
          <p:nvPr/>
        </p:nvSpPr>
        <p:spPr bwMode="auto">
          <a:xfrm>
            <a:off x="4211638" y="4872038"/>
            <a:ext cx="792162" cy="288925"/>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PCM</a:t>
            </a:r>
          </a:p>
        </p:txBody>
      </p:sp>
      <p:sp>
        <p:nvSpPr>
          <p:cNvPr id="40986" name="Line 40"/>
          <p:cNvSpPr>
            <a:spLocks noChangeShapeType="1"/>
          </p:cNvSpPr>
          <p:nvPr/>
        </p:nvSpPr>
        <p:spPr bwMode="auto">
          <a:xfrm>
            <a:off x="3995738" y="3213100"/>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7" name="Line 41"/>
          <p:cNvSpPr>
            <a:spLocks noChangeShapeType="1"/>
          </p:cNvSpPr>
          <p:nvPr/>
        </p:nvSpPr>
        <p:spPr bwMode="auto">
          <a:xfrm>
            <a:off x="3995738" y="501332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8" name="Line 42"/>
          <p:cNvSpPr>
            <a:spLocks noChangeShapeType="1"/>
          </p:cNvSpPr>
          <p:nvPr/>
        </p:nvSpPr>
        <p:spPr bwMode="auto">
          <a:xfrm>
            <a:off x="3995738" y="4652963"/>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89" name="Line 43"/>
          <p:cNvSpPr>
            <a:spLocks noChangeShapeType="1"/>
          </p:cNvSpPr>
          <p:nvPr/>
        </p:nvSpPr>
        <p:spPr bwMode="auto">
          <a:xfrm>
            <a:off x="3995738" y="4292600"/>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0" name="Line 44"/>
          <p:cNvSpPr>
            <a:spLocks noChangeShapeType="1"/>
          </p:cNvSpPr>
          <p:nvPr/>
        </p:nvSpPr>
        <p:spPr bwMode="auto">
          <a:xfrm>
            <a:off x="3995738" y="3932238"/>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1" name="Line 45"/>
          <p:cNvSpPr>
            <a:spLocks noChangeShapeType="1"/>
          </p:cNvSpPr>
          <p:nvPr/>
        </p:nvSpPr>
        <p:spPr bwMode="auto">
          <a:xfrm>
            <a:off x="3995738" y="357187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2" name="Line 46"/>
          <p:cNvSpPr>
            <a:spLocks noChangeShapeType="1"/>
          </p:cNvSpPr>
          <p:nvPr/>
        </p:nvSpPr>
        <p:spPr bwMode="auto">
          <a:xfrm>
            <a:off x="3995738" y="3211513"/>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3" name="Line 47"/>
          <p:cNvSpPr>
            <a:spLocks noChangeShapeType="1"/>
          </p:cNvSpPr>
          <p:nvPr/>
        </p:nvSpPr>
        <p:spPr bwMode="auto">
          <a:xfrm>
            <a:off x="3779838" y="3789363"/>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4" name="Line 48"/>
          <p:cNvSpPr>
            <a:spLocks noChangeShapeType="1"/>
          </p:cNvSpPr>
          <p:nvPr/>
        </p:nvSpPr>
        <p:spPr bwMode="auto">
          <a:xfrm>
            <a:off x="2195513" y="3789363"/>
            <a:ext cx="431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995" name="Rectangle 49"/>
          <p:cNvSpPr>
            <a:spLocks noChangeArrowheads="1"/>
          </p:cNvSpPr>
          <p:nvPr/>
        </p:nvSpPr>
        <p:spPr bwMode="auto">
          <a:xfrm>
            <a:off x="6588125" y="2852738"/>
            <a:ext cx="936625" cy="503237"/>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APB</a:t>
            </a:r>
          </a:p>
          <a:p>
            <a:pPr algn="ctr" eaLnBrk="1" hangingPunct="1"/>
            <a:r>
              <a:rPr lang="en-US" altLang="ja-JP" sz="1600" b="1"/>
              <a:t>Bridge1</a:t>
            </a:r>
          </a:p>
        </p:txBody>
      </p:sp>
      <p:sp>
        <p:nvSpPr>
          <p:cNvPr id="40996" name="Rectangle 50"/>
          <p:cNvSpPr>
            <a:spLocks noChangeArrowheads="1"/>
          </p:cNvSpPr>
          <p:nvPr/>
        </p:nvSpPr>
        <p:spPr bwMode="auto">
          <a:xfrm>
            <a:off x="5292725" y="2852738"/>
            <a:ext cx="1150938" cy="3603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b="1"/>
              <a:t>Bus Interface</a:t>
            </a:r>
          </a:p>
        </p:txBody>
      </p:sp>
      <p:sp>
        <p:nvSpPr>
          <p:cNvPr id="40997" name="Rectangle 51"/>
          <p:cNvSpPr>
            <a:spLocks noChangeArrowheads="1"/>
          </p:cNvSpPr>
          <p:nvPr/>
        </p:nvSpPr>
        <p:spPr bwMode="auto">
          <a:xfrm>
            <a:off x="5292725" y="3429000"/>
            <a:ext cx="1150938" cy="3603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b="1"/>
              <a:t>Scheduler</a:t>
            </a:r>
          </a:p>
        </p:txBody>
      </p:sp>
      <p:sp>
        <p:nvSpPr>
          <p:cNvPr id="40998" name="Rectangle 52"/>
          <p:cNvSpPr>
            <a:spLocks noChangeArrowheads="1"/>
          </p:cNvSpPr>
          <p:nvPr/>
        </p:nvSpPr>
        <p:spPr bwMode="auto">
          <a:xfrm>
            <a:off x="5292725" y="3789363"/>
            <a:ext cx="1150938" cy="57467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b="1"/>
              <a:t>SDRAM</a:t>
            </a:r>
          </a:p>
          <a:p>
            <a:pPr algn="ctr" eaLnBrk="1" hangingPunct="1"/>
            <a:r>
              <a:rPr lang="en-US" altLang="ja-JP" sz="1400" b="1"/>
              <a:t>Controller</a:t>
            </a:r>
          </a:p>
        </p:txBody>
      </p:sp>
      <p:sp>
        <p:nvSpPr>
          <p:cNvPr id="40999" name="Rectangle 53"/>
          <p:cNvSpPr>
            <a:spLocks noChangeArrowheads="1"/>
          </p:cNvSpPr>
          <p:nvPr/>
        </p:nvSpPr>
        <p:spPr bwMode="auto">
          <a:xfrm>
            <a:off x="7667625" y="2852738"/>
            <a:ext cx="936625" cy="503237"/>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SRAM</a:t>
            </a:r>
          </a:p>
          <a:p>
            <a:pPr algn="ctr" eaLnBrk="1" hangingPunct="1"/>
            <a:r>
              <a:rPr lang="en-US" altLang="ja-JP" sz="1600" b="1"/>
              <a:t>Interface</a:t>
            </a:r>
          </a:p>
        </p:txBody>
      </p:sp>
      <p:sp>
        <p:nvSpPr>
          <p:cNvPr id="41000" name="Rectangle 54"/>
          <p:cNvSpPr>
            <a:spLocks noChangeArrowheads="1"/>
          </p:cNvSpPr>
          <p:nvPr/>
        </p:nvSpPr>
        <p:spPr bwMode="auto">
          <a:xfrm>
            <a:off x="7667625" y="3644900"/>
            <a:ext cx="936625" cy="792163"/>
          </a:xfrm>
          <a:prstGeom prst="rect">
            <a:avLst/>
          </a:prstGeom>
          <a:solidFill>
            <a:srgbClr val="99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On-chip </a:t>
            </a:r>
          </a:p>
          <a:p>
            <a:pPr algn="ctr" eaLnBrk="1" hangingPunct="1"/>
            <a:r>
              <a:rPr lang="en-US" altLang="ja-JP" sz="1600" b="1"/>
              <a:t>SRAM</a:t>
            </a:r>
          </a:p>
          <a:p>
            <a:pPr algn="ctr" eaLnBrk="1" hangingPunct="1"/>
            <a:r>
              <a:rPr lang="en-US" altLang="ja-JP" sz="1600" b="1"/>
              <a:t>(640KB)</a:t>
            </a:r>
          </a:p>
        </p:txBody>
      </p:sp>
      <p:sp>
        <p:nvSpPr>
          <p:cNvPr id="41001" name="Rectangle 55"/>
          <p:cNvSpPr>
            <a:spLocks noChangeArrowheads="1"/>
          </p:cNvSpPr>
          <p:nvPr/>
        </p:nvSpPr>
        <p:spPr bwMode="auto">
          <a:xfrm>
            <a:off x="7667625" y="4581525"/>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PLL</a:t>
            </a:r>
          </a:p>
        </p:txBody>
      </p:sp>
      <p:sp>
        <p:nvSpPr>
          <p:cNvPr id="41002" name="Rectangle 56"/>
          <p:cNvSpPr>
            <a:spLocks noChangeArrowheads="1"/>
          </p:cNvSpPr>
          <p:nvPr/>
        </p:nvSpPr>
        <p:spPr bwMode="auto">
          <a:xfrm>
            <a:off x="8170863" y="4581525"/>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OSC</a:t>
            </a:r>
          </a:p>
        </p:txBody>
      </p:sp>
      <p:sp>
        <p:nvSpPr>
          <p:cNvPr id="41003" name="Rectangle 57"/>
          <p:cNvSpPr>
            <a:spLocks noChangeArrowheads="1"/>
          </p:cNvSpPr>
          <p:nvPr/>
        </p:nvSpPr>
        <p:spPr bwMode="auto">
          <a:xfrm>
            <a:off x="7092950" y="3573463"/>
            <a:ext cx="4318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b="1"/>
              <a:t>Inst.</a:t>
            </a:r>
          </a:p>
          <a:p>
            <a:pPr algn="ctr" eaLnBrk="1" hangingPunct="1"/>
            <a:r>
              <a:rPr lang="en-US" altLang="ja-JP" sz="1400" b="1"/>
              <a:t>RAM</a:t>
            </a:r>
          </a:p>
        </p:txBody>
      </p:sp>
      <p:sp>
        <p:nvSpPr>
          <p:cNvPr id="41004" name="Rectangle 58"/>
          <p:cNvSpPr>
            <a:spLocks noChangeArrowheads="1"/>
          </p:cNvSpPr>
          <p:nvPr/>
        </p:nvSpPr>
        <p:spPr bwMode="auto">
          <a:xfrm>
            <a:off x="7092950" y="4005263"/>
            <a:ext cx="431800" cy="431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PMU</a:t>
            </a:r>
          </a:p>
        </p:txBody>
      </p:sp>
      <p:sp>
        <p:nvSpPr>
          <p:cNvPr id="41005" name="Rectangle 59"/>
          <p:cNvSpPr>
            <a:spLocks noChangeArrowheads="1"/>
          </p:cNvSpPr>
          <p:nvPr/>
        </p:nvSpPr>
        <p:spPr bwMode="auto">
          <a:xfrm>
            <a:off x="6804025" y="5661025"/>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INTC</a:t>
            </a:r>
          </a:p>
        </p:txBody>
      </p:sp>
      <p:sp>
        <p:nvSpPr>
          <p:cNvPr id="41006" name="Rectangle 60"/>
          <p:cNvSpPr>
            <a:spLocks noChangeArrowheads="1"/>
          </p:cNvSpPr>
          <p:nvPr/>
        </p:nvSpPr>
        <p:spPr bwMode="auto">
          <a:xfrm>
            <a:off x="7307263" y="5662613"/>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TIM0</a:t>
            </a:r>
          </a:p>
        </p:txBody>
      </p:sp>
      <p:sp>
        <p:nvSpPr>
          <p:cNvPr id="41007" name="Rectangle 61"/>
          <p:cNvSpPr>
            <a:spLocks noChangeArrowheads="1"/>
          </p:cNvSpPr>
          <p:nvPr/>
        </p:nvSpPr>
        <p:spPr bwMode="auto">
          <a:xfrm>
            <a:off x="7812088" y="5662613"/>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GPIO</a:t>
            </a:r>
          </a:p>
        </p:txBody>
      </p:sp>
      <p:sp>
        <p:nvSpPr>
          <p:cNvPr id="41008" name="Rectangle 62"/>
          <p:cNvSpPr>
            <a:spLocks noChangeArrowheads="1"/>
          </p:cNvSpPr>
          <p:nvPr/>
        </p:nvSpPr>
        <p:spPr bwMode="auto">
          <a:xfrm>
            <a:off x="8316913" y="5662613"/>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SIO</a:t>
            </a:r>
          </a:p>
        </p:txBody>
      </p:sp>
      <p:sp>
        <p:nvSpPr>
          <p:cNvPr id="41009" name="Rectangle 63"/>
          <p:cNvSpPr>
            <a:spLocks noChangeArrowheads="1"/>
          </p:cNvSpPr>
          <p:nvPr/>
        </p:nvSpPr>
        <p:spPr bwMode="auto">
          <a:xfrm>
            <a:off x="1042988" y="1412875"/>
            <a:ext cx="503237"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Sec.</a:t>
            </a:r>
          </a:p>
          <a:p>
            <a:pPr algn="ctr" eaLnBrk="1" hangingPunct="1"/>
            <a:r>
              <a:rPr lang="en-US" altLang="ja-JP" sz="1600" b="1"/>
              <a:t>Acc.</a:t>
            </a:r>
          </a:p>
        </p:txBody>
      </p:sp>
      <p:sp>
        <p:nvSpPr>
          <p:cNvPr id="41010" name="Line 64"/>
          <p:cNvSpPr>
            <a:spLocks noChangeShapeType="1"/>
          </p:cNvSpPr>
          <p:nvPr/>
        </p:nvSpPr>
        <p:spPr bwMode="auto">
          <a:xfrm flipH="1">
            <a:off x="5292725" y="465296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1" name="Line 65"/>
          <p:cNvSpPr>
            <a:spLocks noChangeShapeType="1"/>
          </p:cNvSpPr>
          <p:nvPr/>
        </p:nvSpPr>
        <p:spPr bwMode="auto">
          <a:xfrm>
            <a:off x="5580063" y="4652963"/>
            <a:ext cx="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2" name="Line 66"/>
          <p:cNvSpPr>
            <a:spLocks noChangeShapeType="1"/>
          </p:cNvSpPr>
          <p:nvPr/>
        </p:nvSpPr>
        <p:spPr bwMode="auto">
          <a:xfrm flipH="1">
            <a:off x="5003800" y="50133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3" name="Line 67"/>
          <p:cNvSpPr>
            <a:spLocks noChangeShapeType="1"/>
          </p:cNvSpPr>
          <p:nvPr/>
        </p:nvSpPr>
        <p:spPr bwMode="auto">
          <a:xfrm>
            <a:off x="5364163" y="5013325"/>
            <a:ext cx="0"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4" name="Line 68"/>
          <p:cNvSpPr>
            <a:spLocks noChangeShapeType="1"/>
          </p:cNvSpPr>
          <p:nvPr/>
        </p:nvSpPr>
        <p:spPr bwMode="auto">
          <a:xfrm>
            <a:off x="4211638" y="594995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5" name="Line 69"/>
          <p:cNvSpPr>
            <a:spLocks noChangeShapeType="1"/>
          </p:cNvSpPr>
          <p:nvPr/>
        </p:nvSpPr>
        <p:spPr bwMode="auto">
          <a:xfrm>
            <a:off x="4859338" y="594995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6" name="Line 70"/>
          <p:cNvSpPr>
            <a:spLocks noChangeShapeType="1"/>
          </p:cNvSpPr>
          <p:nvPr/>
        </p:nvSpPr>
        <p:spPr bwMode="auto">
          <a:xfrm>
            <a:off x="6659563" y="4724400"/>
            <a:ext cx="5762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7" name="Line 71"/>
          <p:cNvSpPr>
            <a:spLocks noChangeShapeType="1"/>
          </p:cNvSpPr>
          <p:nvPr/>
        </p:nvSpPr>
        <p:spPr bwMode="auto">
          <a:xfrm>
            <a:off x="6804025" y="3357563"/>
            <a:ext cx="0" cy="13668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8" name="Line 72"/>
          <p:cNvSpPr>
            <a:spLocks noChangeShapeType="1"/>
          </p:cNvSpPr>
          <p:nvPr/>
        </p:nvSpPr>
        <p:spPr bwMode="auto">
          <a:xfrm>
            <a:off x="7164388" y="4437063"/>
            <a:ext cx="0"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19" name="Line 73"/>
          <p:cNvSpPr>
            <a:spLocks noChangeShapeType="1"/>
          </p:cNvSpPr>
          <p:nvPr/>
        </p:nvSpPr>
        <p:spPr bwMode="auto">
          <a:xfrm>
            <a:off x="6948488" y="4724400"/>
            <a:ext cx="0"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0" name="Rectangle 74"/>
          <p:cNvSpPr>
            <a:spLocks noChangeArrowheads="1"/>
          </p:cNvSpPr>
          <p:nvPr/>
        </p:nvSpPr>
        <p:spPr bwMode="auto">
          <a:xfrm>
            <a:off x="7667625" y="4941888"/>
            <a:ext cx="504825" cy="288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600" b="1"/>
              <a:t>SMU</a:t>
            </a:r>
          </a:p>
        </p:txBody>
      </p:sp>
      <p:sp>
        <p:nvSpPr>
          <p:cNvPr id="41021" name="Rectangle 75"/>
          <p:cNvSpPr>
            <a:spLocks noChangeArrowheads="1"/>
          </p:cNvSpPr>
          <p:nvPr/>
        </p:nvSpPr>
        <p:spPr bwMode="auto">
          <a:xfrm>
            <a:off x="8170863" y="4943475"/>
            <a:ext cx="649287" cy="2873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b="1"/>
              <a:t>uWIRE</a:t>
            </a:r>
          </a:p>
        </p:txBody>
      </p:sp>
      <p:sp>
        <p:nvSpPr>
          <p:cNvPr id="41022" name="Line 76"/>
          <p:cNvSpPr>
            <a:spLocks noChangeShapeType="1"/>
          </p:cNvSpPr>
          <p:nvPr/>
        </p:nvSpPr>
        <p:spPr bwMode="auto">
          <a:xfrm>
            <a:off x="6948488" y="5445125"/>
            <a:ext cx="15113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3" name="Line 77"/>
          <p:cNvSpPr>
            <a:spLocks noChangeShapeType="1"/>
          </p:cNvSpPr>
          <p:nvPr/>
        </p:nvSpPr>
        <p:spPr bwMode="auto">
          <a:xfrm flipV="1">
            <a:off x="8459788" y="5229225"/>
            <a:ext cx="0" cy="431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4" name="Line 78"/>
          <p:cNvSpPr>
            <a:spLocks noChangeShapeType="1"/>
          </p:cNvSpPr>
          <p:nvPr/>
        </p:nvSpPr>
        <p:spPr bwMode="auto">
          <a:xfrm flipV="1">
            <a:off x="7885113" y="522922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5" name="Line 79"/>
          <p:cNvSpPr>
            <a:spLocks noChangeShapeType="1"/>
          </p:cNvSpPr>
          <p:nvPr/>
        </p:nvSpPr>
        <p:spPr bwMode="auto">
          <a:xfrm>
            <a:off x="8027988" y="544512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6" name="Line 80"/>
          <p:cNvSpPr>
            <a:spLocks noChangeShapeType="1"/>
          </p:cNvSpPr>
          <p:nvPr/>
        </p:nvSpPr>
        <p:spPr bwMode="auto">
          <a:xfrm>
            <a:off x="7524750" y="5445125"/>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7" name="Line 81"/>
          <p:cNvSpPr>
            <a:spLocks noChangeShapeType="1"/>
          </p:cNvSpPr>
          <p:nvPr/>
        </p:nvSpPr>
        <p:spPr bwMode="auto">
          <a:xfrm flipV="1">
            <a:off x="7380288" y="4437063"/>
            <a:ext cx="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8" name="Line 82"/>
          <p:cNvSpPr>
            <a:spLocks noChangeShapeType="1"/>
          </p:cNvSpPr>
          <p:nvPr/>
        </p:nvSpPr>
        <p:spPr bwMode="auto">
          <a:xfrm flipV="1">
            <a:off x="5364163" y="2276475"/>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29" name="Line 83"/>
          <p:cNvSpPr>
            <a:spLocks noChangeShapeType="1"/>
          </p:cNvSpPr>
          <p:nvPr/>
        </p:nvSpPr>
        <p:spPr bwMode="auto">
          <a:xfrm flipV="1">
            <a:off x="5651500" y="2276475"/>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0" name="Line 84"/>
          <p:cNvSpPr>
            <a:spLocks noChangeShapeType="1"/>
          </p:cNvSpPr>
          <p:nvPr/>
        </p:nvSpPr>
        <p:spPr bwMode="auto">
          <a:xfrm flipV="1">
            <a:off x="5940425" y="2276475"/>
            <a:ext cx="0" cy="5762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1" name="Line 85"/>
          <p:cNvSpPr>
            <a:spLocks noChangeShapeType="1"/>
          </p:cNvSpPr>
          <p:nvPr/>
        </p:nvSpPr>
        <p:spPr bwMode="auto">
          <a:xfrm flipV="1">
            <a:off x="6227763" y="2276475"/>
            <a:ext cx="0"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2" name="Line 86"/>
          <p:cNvSpPr>
            <a:spLocks noChangeShapeType="1"/>
          </p:cNvSpPr>
          <p:nvPr/>
        </p:nvSpPr>
        <p:spPr bwMode="auto">
          <a:xfrm flipV="1">
            <a:off x="5364163" y="32131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3" name="Line 87"/>
          <p:cNvSpPr>
            <a:spLocks noChangeShapeType="1"/>
          </p:cNvSpPr>
          <p:nvPr/>
        </p:nvSpPr>
        <p:spPr bwMode="auto">
          <a:xfrm flipV="1">
            <a:off x="5651500" y="32131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4" name="Line 88"/>
          <p:cNvSpPr>
            <a:spLocks noChangeShapeType="1"/>
          </p:cNvSpPr>
          <p:nvPr/>
        </p:nvSpPr>
        <p:spPr bwMode="auto">
          <a:xfrm flipV="1">
            <a:off x="5940425" y="3213100"/>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5" name="Line 89"/>
          <p:cNvSpPr>
            <a:spLocks noChangeShapeType="1"/>
          </p:cNvSpPr>
          <p:nvPr/>
        </p:nvSpPr>
        <p:spPr bwMode="auto">
          <a:xfrm flipV="1">
            <a:off x="6227763" y="3213100"/>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6" name="Line 90"/>
          <p:cNvSpPr>
            <a:spLocks noChangeShapeType="1"/>
          </p:cNvSpPr>
          <p:nvPr/>
        </p:nvSpPr>
        <p:spPr bwMode="auto">
          <a:xfrm flipV="1">
            <a:off x="6084888" y="4365625"/>
            <a:ext cx="0" cy="18716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7" name="Line 91"/>
          <p:cNvSpPr>
            <a:spLocks noChangeShapeType="1"/>
          </p:cNvSpPr>
          <p:nvPr/>
        </p:nvSpPr>
        <p:spPr bwMode="auto">
          <a:xfrm>
            <a:off x="1835150" y="2565400"/>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8" name="Line 92"/>
          <p:cNvSpPr>
            <a:spLocks noChangeShapeType="1"/>
          </p:cNvSpPr>
          <p:nvPr/>
        </p:nvSpPr>
        <p:spPr bwMode="auto">
          <a:xfrm>
            <a:off x="1835150" y="3357563"/>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39" name="Line 93"/>
          <p:cNvSpPr>
            <a:spLocks noChangeShapeType="1"/>
          </p:cNvSpPr>
          <p:nvPr/>
        </p:nvSpPr>
        <p:spPr bwMode="auto">
          <a:xfrm>
            <a:off x="1835150" y="41497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0" name="Line 94"/>
          <p:cNvSpPr>
            <a:spLocks noChangeShapeType="1"/>
          </p:cNvSpPr>
          <p:nvPr/>
        </p:nvSpPr>
        <p:spPr bwMode="auto">
          <a:xfrm>
            <a:off x="1835150" y="5229225"/>
            <a:ext cx="3603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1" name="Line 95"/>
          <p:cNvSpPr>
            <a:spLocks noChangeShapeType="1"/>
          </p:cNvSpPr>
          <p:nvPr/>
        </p:nvSpPr>
        <p:spPr bwMode="auto">
          <a:xfrm>
            <a:off x="1835150" y="2852738"/>
            <a:ext cx="360363"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2" name="Line 96"/>
          <p:cNvSpPr>
            <a:spLocks noChangeShapeType="1"/>
          </p:cNvSpPr>
          <p:nvPr/>
        </p:nvSpPr>
        <p:spPr bwMode="auto">
          <a:xfrm>
            <a:off x="1835150" y="3716338"/>
            <a:ext cx="360363"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3" name="Line 97"/>
          <p:cNvSpPr>
            <a:spLocks noChangeShapeType="1"/>
          </p:cNvSpPr>
          <p:nvPr/>
        </p:nvSpPr>
        <p:spPr bwMode="auto">
          <a:xfrm>
            <a:off x="1835150" y="4437063"/>
            <a:ext cx="360363"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4" name="Line 98"/>
          <p:cNvSpPr>
            <a:spLocks noChangeShapeType="1"/>
          </p:cNvSpPr>
          <p:nvPr/>
        </p:nvSpPr>
        <p:spPr bwMode="auto">
          <a:xfrm>
            <a:off x="1835150" y="5516563"/>
            <a:ext cx="360363"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5" name="Line 99"/>
          <p:cNvSpPr>
            <a:spLocks noChangeShapeType="1"/>
          </p:cNvSpPr>
          <p:nvPr/>
        </p:nvSpPr>
        <p:spPr bwMode="auto">
          <a:xfrm flipV="1">
            <a:off x="2411413" y="18446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6" name="Line 100"/>
          <p:cNvSpPr>
            <a:spLocks noChangeShapeType="1"/>
          </p:cNvSpPr>
          <p:nvPr/>
        </p:nvSpPr>
        <p:spPr bwMode="auto">
          <a:xfrm flipV="1">
            <a:off x="2484438" y="1844675"/>
            <a:ext cx="0" cy="431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7" name="Line 101"/>
          <p:cNvSpPr>
            <a:spLocks noChangeShapeType="1"/>
          </p:cNvSpPr>
          <p:nvPr/>
        </p:nvSpPr>
        <p:spPr bwMode="auto">
          <a:xfrm flipV="1">
            <a:off x="2627313" y="18446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8" name="Line 102"/>
          <p:cNvSpPr>
            <a:spLocks noChangeShapeType="1"/>
          </p:cNvSpPr>
          <p:nvPr/>
        </p:nvSpPr>
        <p:spPr bwMode="auto">
          <a:xfrm flipV="1">
            <a:off x="2700338" y="1844675"/>
            <a:ext cx="0" cy="431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49" name="Line 103"/>
          <p:cNvSpPr>
            <a:spLocks noChangeShapeType="1"/>
          </p:cNvSpPr>
          <p:nvPr/>
        </p:nvSpPr>
        <p:spPr bwMode="auto">
          <a:xfrm flipV="1">
            <a:off x="2843213" y="18446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0" name="Line 104"/>
          <p:cNvSpPr>
            <a:spLocks noChangeShapeType="1"/>
          </p:cNvSpPr>
          <p:nvPr/>
        </p:nvSpPr>
        <p:spPr bwMode="auto">
          <a:xfrm flipV="1">
            <a:off x="2916238" y="1844675"/>
            <a:ext cx="0" cy="431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1" name="Line 105"/>
          <p:cNvSpPr>
            <a:spLocks noChangeShapeType="1"/>
          </p:cNvSpPr>
          <p:nvPr/>
        </p:nvSpPr>
        <p:spPr bwMode="auto">
          <a:xfrm flipV="1">
            <a:off x="3059113" y="1844675"/>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2" name="Line 106"/>
          <p:cNvSpPr>
            <a:spLocks noChangeShapeType="1"/>
          </p:cNvSpPr>
          <p:nvPr/>
        </p:nvSpPr>
        <p:spPr bwMode="auto">
          <a:xfrm flipV="1">
            <a:off x="3132138" y="1844675"/>
            <a:ext cx="0" cy="43180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3" name="Line 107"/>
          <p:cNvSpPr>
            <a:spLocks noChangeShapeType="1"/>
          </p:cNvSpPr>
          <p:nvPr/>
        </p:nvSpPr>
        <p:spPr bwMode="auto">
          <a:xfrm flipV="1">
            <a:off x="3635375" y="20605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4" name="Line 108"/>
          <p:cNvSpPr>
            <a:spLocks noChangeShapeType="1"/>
          </p:cNvSpPr>
          <p:nvPr/>
        </p:nvSpPr>
        <p:spPr bwMode="auto">
          <a:xfrm flipV="1">
            <a:off x="3708400" y="1196975"/>
            <a:ext cx="0" cy="287338"/>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5" name="Line 109"/>
          <p:cNvSpPr>
            <a:spLocks noChangeShapeType="1"/>
          </p:cNvSpPr>
          <p:nvPr/>
        </p:nvSpPr>
        <p:spPr bwMode="auto">
          <a:xfrm flipV="1">
            <a:off x="4500563" y="20605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6" name="Line 110"/>
          <p:cNvSpPr>
            <a:spLocks noChangeShapeType="1"/>
          </p:cNvSpPr>
          <p:nvPr/>
        </p:nvSpPr>
        <p:spPr bwMode="auto">
          <a:xfrm flipV="1">
            <a:off x="5365750" y="20605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7" name="Line 111"/>
          <p:cNvSpPr>
            <a:spLocks noChangeShapeType="1"/>
          </p:cNvSpPr>
          <p:nvPr/>
        </p:nvSpPr>
        <p:spPr bwMode="auto">
          <a:xfrm flipV="1">
            <a:off x="6230938" y="20605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8" name="Line 112"/>
          <p:cNvSpPr>
            <a:spLocks noChangeShapeType="1"/>
          </p:cNvSpPr>
          <p:nvPr/>
        </p:nvSpPr>
        <p:spPr bwMode="auto">
          <a:xfrm flipV="1">
            <a:off x="7096125" y="20605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59" name="Line 113"/>
          <p:cNvSpPr>
            <a:spLocks noChangeShapeType="1"/>
          </p:cNvSpPr>
          <p:nvPr/>
        </p:nvSpPr>
        <p:spPr bwMode="auto">
          <a:xfrm flipV="1">
            <a:off x="8101013" y="2060575"/>
            <a:ext cx="0" cy="2159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0" name="Line 114"/>
          <p:cNvSpPr>
            <a:spLocks noChangeShapeType="1"/>
          </p:cNvSpPr>
          <p:nvPr/>
        </p:nvSpPr>
        <p:spPr bwMode="auto">
          <a:xfrm>
            <a:off x="7092950" y="10525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1" name="Line 115"/>
          <p:cNvSpPr>
            <a:spLocks noChangeShapeType="1"/>
          </p:cNvSpPr>
          <p:nvPr/>
        </p:nvSpPr>
        <p:spPr bwMode="auto">
          <a:xfrm>
            <a:off x="8101013" y="1268413"/>
            <a:ext cx="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062" name="Text Box 116"/>
          <p:cNvSpPr txBox="1">
            <a:spLocks noChangeArrowheads="1"/>
          </p:cNvSpPr>
          <p:nvPr/>
        </p:nvSpPr>
        <p:spPr bwMode="auto">
          <a:xfrm>
            <a:off x="6927850" y="777875"/>
            <a:ext cx="739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Camera</a:t>
            </a:r>
          </a:p>
        </p:txBody>
      </p:sp>
      <p:sp>
        <p:nvSpPr>
          <p:cNvPr id="41063" name="Text Box 117"/>
          <p:cNvSpPr txBox="1">
            <a:spLocks noChangeArrowheads="1"/>
          </p:cNvSpPr>
          <p:nvPr/>
        </p:nvSpPr>
        <p:spPr bwMode="auto">
          <a:xfrm>
            <a:off x="7956550" y="908050"/>
            <a:ext cx="496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LCD</a:t>
            </a:r>
          </a:p>
        </p:txBody>
      </p:sp>
      <p:sp>
        <p:nvSpPr>
          <p:cNvPr id="41064" name="Text Box 118"/>
          <p:cNvSpPr txBox="1">
            <a:spLocks noChangeArrowheads="1"/>
          </p:cNvSpPr>
          <p:nvPr/>
        </p:nvSpPr>
        <p:spPr bwMode="auto">
          <a:xfrm>
            <a:off x="3563938" y="6249988"/>
            <a:ext cx="692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FLASH</a:t>
            </a:r>
          </a:p>
        </p:txBody>
      </p:sp>
      <p:sp>
        <p:nvSpPr>
          <p:cNvPr id="41065" name="Text Box 119"/>
          <p:cNvSpPr txBox="1">
            <a:spLocks noChangeArrowheads="1"/>
          </p:cNvSpPr>
          <p:nvPr/>
        </p:nvSpPr>
        <p:spPr bwMode="auto">
          <a:xfrm>
            <a:off x="5751513" y="6308725"/>
            <a:ext cx="11128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b="1"/>
              <a:t>DDR SDRAM</a:t>
            </a:r>
          </a:p>
        </p:txBody>
      </p:sp>
      <p:sp>
        <p:nvSpPr>
          <p:cNvPr id="41066" name="Rectangle 120"/>
          <p:cNvSpPr>
            <a:spLocks noChangeArrowheads="1"/>
          </p:cNvSpPr>
          <p:nvPr/>
        </p:nvSpPr>
        <p:spPr bwMode="auto">
          <a:xfrm>
            <a:off x="468313" y="1196975"/>
            <a:ext cx="8424862" cy="4968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1067" name="Line 121"/>
          <p:cNvSpPr>
            <a:spLocks noChangeShapeType="1"/>
          </p:cNvSpPr>
          <p:nvPr/>
        </p:nvSpPr>
        <p:spPr bwMode="auto">
          <a:xfrm>
            <a:off x="8847138" y="5049838"/>
            <a:ext cx="29686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68" name="Line 122"/>
          <p:cNvSpPr>
            <a:spLocks noChangeShapeType="1"/>
          </p:cNvSpPr>
          <p:nvPr/>
        </p:nvSpPr>
        <p:spPr bwMode="auto">
          <a:xfrm flipV="1">
            <a:off x="7858125" y="3384550"/>
            <a:ext cx="0" cy="2698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69" name="Line 123"/>
          <p:cNvSpPr>
            <a:spLocks noChangeShapeType="1"/>
          </p:cNvSpPr>
          <p:nvPr/>
        </p:nvSpPr>
        <p:spPr bwMode="auto">
          <a:xfrm flipV="1">
            <a:off x="8351838" y="3384550"/>
            <a:ext cx="0" cy="2698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0" name="Line 124"/>
          <p:cNvSpPr>
            <a:spLocks noChangeShapeType="1"/>
          </p:cNvSpPr>
          <p:nvPr/>
        </p:nvSpPr>
        <p:spPr bwMode="auto">
          <a:xfrm flipV="1">
            <a:off x="6958013" y="2303463"/>
            <a:ext cx="0" cy="53975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1" name="Line 125"/>
          <p:cNvSpPr>
            <a:spLocks noChangeShapeType="1"/>
          </p:cNvSpPr>
          <p:nvPr/>
        </p:nvSpPr>
        <p:spPr bwMode="auto">
          <a:xfrm flipV="1">
            <a:off x="7812088" y="2303463"/>
            <a:ext cx="0" cy="53975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2" name="Line 126"/>
          <p:cNvSpPr>
            <a:spLocks noChangeShapeType="1"/>
          </p:cNvSpPr>
          <p:nvPr/>
        </p:nvSpPr>
        <p:spPr bwMode="auto">
          <a:xfrm flipV="1">
            <a:off x="8442325" y="2303463"/>
            <a:ext cx="0" cy="53975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3" name="Line 127"/>
          <p:cNvSpPr>
            <a:spLocks noChangeShapeType="1"/>
          </p:cNvSpPr>
          <p:nvPr/>
        </p:nvSpPr>
        <p:spPr bwMode="auto">
          <a:xfrm>
            <a:off x="6237288" y="2528888"/>
            <a:ext cx="19796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4" name="Line 128"/>
          <p:cNvSpPr>
            <a:spLocks noChangeShapeType="1"/>
          </p:cNvSpPr>
          <p:nvPr/>
        </p:nvSpPr>
        <p:spPr bwMode="auto">
          <a:xfrm>
            <a:off x="8216900" y="2528888"/>
            <a:ext cx="0" cy="31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5" name="Line 129"/>
          <p:cNvSpPr>
            <a:spLocks noChangeShapeType="1"/>
          </p:cNvSpPr>
          <p:nvPr/>
        </p:nvSpPr>
        <p:spPr bwMode="auto">
          <a:xfrm>
            <a:off x="7316788" y="2573338"/>
            <a:ext cx="0" cy="31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en-US"/>
          </a:p>
        </p:txBody>
      </p:sp>
      <p:sp>
        <p:nvSpPr>
          <p:cNvPr id="41076" name="Text Box 130"/>
          <p:cNvSpPr txBox="1">
            <a:spLocks noChangeArrowheads="1"/>
          </p:cNvSpPr>
          <p:nvPr/>
        </p:nvSpPr>
        <p:spPr bwMode="auto">
          <a:xfrm>
            <a:off x="3040063" y="2336800"/>
            <a:ext cx="22383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b="1"/>
              <a:t>Ｍｕｌｔｉ－Ｌａｙｅｒ　ＡＨＢ</a:t>
            </a:r>
          </a:p>
        </p:txBody>
      </p:sp>
      <p:sp>
        <p:nvSpPr>
          <p:cNvPr id="41077" name="Text Box 131"/>
          <p:cNvSpPr txBox="1">
            <a:spLocks noChangeArrowheads="1"/>
          </p:cNvSpPr>
          <p:nvPr/>
        </p:nvSpPr>
        <p:spPr bwMode="auto">
          <a:xfrm>
            <a:off x="530225" y="827088"/>
            <a:ext cx="310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An example of on-chip bus</a:t>
            </a:r>
          </a:p>
        </p:txBody>
      </p:sp>
      <p:pic>
        <p:nvPicPr>
          <p:cNvPr id="2" name="オーディオ 1">
            <a:hlinkClick r:id="" action="ppaction://media"/>
            <a:extLst>
              <a:ext uri="{FF2B5EF4-FFF2-40B4-BE49-F238E27FC236}">
                <a16:creationId xmlns:a16="http://schemas.microsoft.com/office/drawing/2014/main" id="{C1B9922A-2579-47D1-B110-4CB836BC6F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308"/>
    </mc:Choice>
    <mc:Fallback>
      <p:transition spd="slow" advTm="2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42" x="9034463" y="1522413"/>
          <p14:tracePt t="1650" x="8943975" y="1422400"/>
          <p14:tracePt t="1658" x="8878888" y="1358900"/>
          <p14:tracePt t="1666" x="8778875" y="1285875"/>
          <p14:tracePt t="1675" x="8697913" y="1231900"/>
          <p14:tracePt t="1687" x="8605838" y="1158875"/>
          <p14:tracePt t="1691" x="8523288" y="1103313"/>
          <p14:tracePt t="1703" x="8451850" y="1066800"/>
          <p14:tracePt t="1707" x="8386763" y="1039813"/>
          <p14:tracePt t="1719" x="8305800" y="984250"/>
          <p14:tracePt t="1722" x="8223250" y="957263"/>
          <p14:tracePt t="1735" x="8140700" y="930275"/>
          <p14:tracePt t="1738" x="8067675" y="903288"/>
          <p14:tracePt t="1747" x="7967663" y="866775"/>
          <p14:tracePt t="1754" x="7877175" y="847725"/>
          <p14:tracePt t="1762" x="7813675" y="820738"/>
          <p14:tracePt t="1770" x="7748588" y="803275"/>
          <p14:tracePt t="1778" x="7694613" y="784225"/>
          <p14:tracePt t="1786" x="7648575" y="774700"/>
          <p14:tracePt t="1794" x="7621588" y="766763"/>
          <p14:tracePt t="1802" x="7558088" y="730250"/>
          <p14:tracePt t="1810" x="7531100" y="711200"/>
          <p14:tracePt t="1819" x="7475538" y="674688"/>
          <p14:tracePt t="1826" x="7429500" y="657225"/>
          <p14:tracePt t="1835" x="7356475" y="601663"/>
          <p14:tracePt t="1842" x="7312025" y="565150"/>
          <p14:tracePt t="1850" x="7275513" y="555625"/>
          <p14:tracePt t="1858" x="7239000" y="547688"/>
          <p14:tracePt t="2786" x="6873875" y="638175"/>
          <p14:tracePt t="2794" x="6919913" y="693738"/>
          <p14:tracePt t="2802" x="7029450" y="784225"/>
          <p14:tracePt t="2810" x="7156450" y="839788"/>
          <p14:tracePt t="2818" x="7275513" y="903288"/>
          <p14:tracePt t="2826" x="7412038" y="957263"/>
          <p14:tracePt t="2834" x="7539038" y="1003300"/>
          <p14:tracePt t="2842" x="7658100" y="1066800"/>
          <p14:tracePt t="2850" x="7748588" y="1093788"/>
          <p14:tracePt t="2858" x="7794625" y="1103313"/>
          <p14:tracePt t="2866" x="7821613" y="1103313"/>
          <p14:tracePt t="2874" x="7840663" y="1122363"/>
          <p14:tracePt t="3091" x="7831138" y="1122363"/>
          <p14:tracePt t="3106" x="7813675" y="1122363"/>
          <p14:tracePt t="3114" x="7804150" y="1130300"/>
          <p14:tracePt t="3122" x="7785100" y="1130300"/>
          <p14:tracePt t="3130" x="7767638" y="1139825"/>
          <p14:tracePt t="3138" x="7740650" y="1139825"/>
          <p14:tracePt t="3145" x="7721600" y="1149350"/>
          <p14:tracePt t="3154" x="7704138" y="1158875"/>
          <p14:tracePt t="3162" x="7685088" y="1176338"/>
          <p14:tracePt t="3170" x="7675563" y="1176338"/>
          <p14:tracePt t="3178" x="7658100" y="1195388"/>
          <p14:tracePt t="3186" x="7621588" y="1212850"/>
          <p14:tracePt t="3194" x="7621588" y="1222375"/>
          <p14:tracePt t="3202" x="7612063" y="1231900"/>
          <p14:tracePt t="3210" x="7612063" y="1258888"/>
          <p14:tracePt t="3218" x="7594600" y="1276350"/>
          <p14:tracePt t="3226" x="7585075" y="1295400"/>
          <p14:tracePt t="3235" x="7575550" y="1312863"/>
          <p14:tracePt t="3242" x="7575550" y="1322388"/>
          <p14:tracePt t="3250" x="7567613" y="1349375"/>
          <p14:tracePt t="3258" x="7567613" y="1358900"/>
          <p14:tracePt t="3266" x="7558088" y="1368425"/>
          <p14:tracePt t="3274" x="7548563" y="1376363"/>
          <p14:tracePt t="3298" x="7548563" y="1385888"/>
          <p14:tracePt t="3371" x="7539038" y="1395413"/>
          <p14:tracePt t="3410" x="7531100" y="1412875"/>
          <p14:tracePt t="3418" x="7531100" y="1422400"/>
          <p14:tracePt t="3426" x="7521575" y="1431925"/>
          <p14:tracePt t="3555" x="7512050" y="1441450"/>
          <p14:tracePt t="3564" x="7502525" y="1449388"/>
          <p14:tracePt t="3570" x="7502525" y="1458913"/>
          <p14:tracePt t="3586" x="7502525" y="1468438"/>
          <p14:tracePt t="3618" x="7502525" y="1477963"/>
          <p14:tracePt t="3643" x="7502525" y="1485900"/>
          <p14:tracePt t="3723" x="7502525" y="1495425"/>
          <p14:tracePt t="3730" x="7502525" y="1504950"/>
          <p14:tracePt t="3746" x="7502525" y="1514475"/>
          <p14:tracePt t="3762" x="7502525" y="1522413"/>
          <p14:tracePt t="3786" x="7502525" y="1541463"/>
          <p14:tracePt t="4083" x="7502525" y="1550988"/>
          <p14:tracePt t="4098" x="7494588" y="1558925"/>
          <p14:tracePt t="4114" x="7485063" y="1568450"/>
          <p14:tracePt t="4138" x="7466013" y="1587500"/>
          <p14:tracePt t="4202" x="7458075" y="1595438"/>
          <p14:tracePt t="5939" x="7448550" y="1604963"/>
          <p14:tracePt t="5979" x="7439025" y="1614488"/>
          <p14:tracePt t="6010" x="7421563" y="1631950"/>
          <p14:tracePt t="6251" x="7412038" y="1631950"/>
          <p14:tracePt t="6258" x="7392988" y="1631950"/>
          <p14:tracePt t="6274" x="7385050" y="1631950"/>
          <p14:tracePt t="6290" x="7375525" y="1631950"/>
          <p14:tracePt t="6455" x="7366000" y="1631950"/>
          <p14:tracePt t="6707" x="7339013" y="1641475"/>
          <p14:tracePt t="6722" x="7329488" y="1651000"/>
          <p14:tracePt t="6730" x="7275513" y="1687513"/>
          <p14:tracePt t="6738" x="7256463" y="1697038"/>
          <p14:tracePt t="6746" x="7239000" y="1704975"/>
          <p14:tracePt t="6754" x="7192963" y="1724025"/>
          <p14:tracePt t="6762" x="7175500" y="1741488"/>
          <p14:tracePt t="6770" x="7146925" y="1751013"/>
          <p14:tracePt t="6778" x="7102475" y="1778000"/>
          <p14:tracePt t="6786" x="7083425" y="1797050"/>
          <p14:tracePt t="6794" x="7073900" y="1804988"/>
          <p14:tracePt t="6802" x="7046913" y="1833563"/>
          <p14:tracePt t="6810" x="6983413" y="1851025"/>
          <p14:tracePt t="6818" x="6964363" y="1878013"/>
          <p14:tracePt t="6826" x="6910388" y="1906588"/>
          <p14:tracePt t="6834" x="6873875" y="1943100"/>
          <p14:tracePt t="6842" x="6810375" y="1970088"/>
          <p14:tracePt t="6851" x="6746875" y="2006600"/>
          <p14:tracePt t="6858" x="6681788" y="2060575"/>
          <p14:tracePt t="6866" x="6618288" y="2097088"/>
          <p14:tracePt t="6874" x="6554788" y="2152650"/>
          <p14:tracePt t="6882" x="6491288" y="2197100"/>
          <p14:tracePt t="6898" x="6362700" y="2270125"/>
          <p14:tracePt t="6906" x="6345238" y="2289175"/>
          <p14:tracePt t="6915" x="6281738" y="2325688"/>
          <p14:tracePt t="6922" x="6226175" y="2343150"/>
          <p14:tracePt t="6932" x="6172200" y="2379663"/>
          <p14:tracePt t="6938" x="6116638" y="2408238"/>
          <p14:tracePt t="6946" x="6080125" y="2425700"/>
          <p14:tracePt t="6953" x="6053138" y="2435225"/>
          <p14:tracePt t="6962" x="6026150" y="2444750"/>
          <p14:tracePt t="6970" x="6007100" y="2452688"/>
          <p14:tracePt t="6978" x="5943600" y="2471738"/>
          <p14:tracePt t="6994" x="5926138" y="2481263"/>
          <p14:tracePt t="7002" x="5916613" y="2481263"/>
          <p14:tracePt t="7010" x="5907088" y="2489200"/>
          <p14:tracePt t="7018" x="5889625" y="2498725"/>
          <p14:tracePt t="7026" x="5862638" y="2508250"/>
          <p14:tracePt t="7034" x="5843588" y="2525713"/>
          <p14:tracePt t="7042" x="5807075" y="2535238"/>
          <p14:tracePt t="7052" x="5770563" y="2562225"/>
          <p14:tracePt t="7059" x="5734050" y="2581275"/>
          <p14:tracePt t="7068" x="5680075" y="2589213"/>
          <p14:tracePt t="7075" x="5624513" y="2608263"/>
          <p14:tracePt t="7085" x="5561013" y="2625725"/>
          <p14:tracePt t="7091" x="5461000" y="2654300"/>
          <p14:tracePt t="7102" x="5387975" y="2671763"/>
          <p14:tracePt t="7107" x="5305425" y="2698750"/>
          <p14:tracePt t="7119" x="5214938" y="2708275"/>
          <p14:tracePt t="7123" x="5151438" y="2717800"/>
          <p14:tracePt t="7135" x="5086350" y="2763838"/>
          <p14:tracePt t="7140" x="5049838" y="2771775"/>
          <p14:tracePt t="7153" x="5014913" y="2790825"/>
          <p14:tracePt t="7153" x="4978400" y="2808288"/>
          <p14:tracePt t="7162" x="4932363" y="2827338"/>
          <p14:tracePt t="7170" x="4913313" y="2836863"/>
          <p14:tracePt t="7178" x="4886325" y="2844800"/>
          <p14:tracePt t="7185" x="4876800" y="2844800"/>
          <p14:tracePt t="7194" x="4868863" y="2844800"/>
          <p14:tracePt t="7202" x="4859338" y="2854325"/>
          <p14:tracePt t="7210" x="4849813" y="2854325"/>
          <p14:tracePt t="7218" x="4840288" y="2854325"/>
          <p14:tracePt t="7362" x="4832350" y="2854325"/>
          <p14:tracePt t="7635" x="4822825" y="2854325"/>
          <p14:tracePt t="7650" x="4813300" y="2854325"/>
          <p14:tracePt t="7658" x="4803775" y="2854325"/>
          <p14:tracePt t="7666" x="4786313" y="2854325"/>
          <p14:tracePt t="7674" x="4767263" y="2854325"/>
          <p14:tracePt t="7683" x="4740275" y="2854325"/>
          <p14:tracePt t="7690" x="4722813" y="2854325"/>
          <p14:tracePt t="7700" x="4703763" y="2854325"/>
          <p14:tracePt t="7706" x="4667250" y="2844800"/>
          <p14:tracePt t="7717" x="4649788" y="2844800"/>
          <p14:tracePt t="7722" x="4586288" y="2817813"/>
          <p14:tracePt t="7734" x="4557713" y="2817813"/>
          <p14:tracePt t="7739" x="4530725" y="2817813"/>
          <p14:tracePt t="7747" x="4503738" y="2808288"/>
          <p14:tracePt t="7754" x="4457700" y="2808288"/>
          <p14:tracePt t="7765" x="4421188" y="2800350"/>
          <p14:tracePt t="7770" x="4376738" y="2800350"/>
          <p14:tracePt t="7778" x="4340225" y="2800350"/>
          <p14:tracePt t="7786" x="4284663" y="2800350"/>
          <p14:tracePt t="7794" x="4238625" y="2800350"/>
          <p14:tracePt t="7802" x="4184650" y="2800350"/>
          <p14:tracePt t="7810" x="4157663" y="2790825"/>
          <p14:tracePt t="7818" x="4138613" y="2790825"/>
          <p14:tracePt t="7826" x="4111625" y="2790825"/>
          <p14:tracePt t="7835" x="4094163" y="2790825"/>
          <p14:tracePt t="7843" x="4084638" y="2790825"/>
          <p14:tracePt t="7852" x="4048125" y="2790825"/>
          <p14:tracePt t="7859" x="4021138" y="2790825"/>
          <p14:tracePt t="7869" x="4011613" y="2790825"/>
          <p14:tracePt t="7875" x="3992563" y="2790825"/>
          <p14:tracePt t="7886" x="3975100" y="2790825"/>
          <p14:tracePt t="7891" x="3956050" y="2790825"/>
          <p14:tracePt t="7906" x="3938588" y="2790825"/>
          <p14:tracePt t="7916" x="3929063" y="2790825"/>
          <p14:tracePt t="7922" x="3919538" y="2790825"/>
          <p14:tracePt t="7933" x="3911600" y="2790825"/>
          <p14:tracePt t="7938" x="3892550" y="2790825"/>
          <p14:tracePt t="7954" x="3883025" y="2790825"/>
          <p14:tracePt t="7970" x="3875088" y="2790825"/>
          <p14:tracePt t="7978" x="3856038" y="2790825"/>
          <p14:tracePt t="7994" x="3829050" y="2763838"/>
          <p14:tracePt t="8010" x="3810000" y="2763838"/>
          <p14:tracePt t="8018" x="3802063" y="2763838"/>
          <p14:tracePt t="8034" x="3792538" y="2763838"/>
          <p14:tracePt t="8051" x="3783013" y="2763838"/>
          <p14:tracePt t="8074" x="3775075" y="2763838"/>
          <p14:tracePt t="8082" x="3765550" y="2763838"/>
          <p14:tracePt t="8106" x="3756025" y="2763838"/>
          <p14:tracePt t="8339" x="3738563" y="2763838"/>
          <p14:tracePt t="8362" x="3729038" y="2763838"/>
          <p14:tracePt t="8394" x="3719513" y="2763838"/>
          <p14:tracePt t="8419" x="3702050" y="2771775"/>
          <p14:tracePt t="8435" x="3683000" y="2771775"/>
          <p14:tracePt t="8443" x="3683000" y="2781300"/>
          <p14:tracePt t="8452" x="3665538" y="2790825"/>
          <p14:tracePt t="8459" x="3656013" y="2800350"/>
          <p14:tracePt t="8467" x="3646488" y="2800350"/>
          <p14:tracePt t="8474" x="3636963" y="2800350"/>
          <p14:tracePt t="8483" x="3629025" y="2800350"/>
          <p14:tracePt t="8490" x="3619500" y="2808288"/>
          <p14:tracePt t="8506" x="3609975" y="2808288"/>
          <p14:tracePt t="8517" x="3600450" y="2808288"/>
          <p14:tracePt t="8523" x="3582988" y="2817813"/>
          <p14:tracePt t="8538" x="3563938" y="2817813"/>
          <p14:tracePt t="8546" x="3546475" y="2817813"/>
          <p14:tracePt t="8554" x="3536950" y="2817813"/>
          <p14:tracePt t="8562" x="3509963" y="2817813"/>
          <p14:tracePt t="8570" x="3500438" y="2817813"/>
          <p14:tracePt t="8578" x="3482975" y="2817813"/>
          <p14:tracePt t="8586" x="3463925" y="2817813"/>
          <p14:tracePt t="8594" x="3427413" y="2817813"/>
          <p14:tracePt t="8610" x="3409950" y="2817813"/>
          <p14:tracePt t="8618" x="3400425" y="2817813"/>
          <p14:tracePt t="8626" x="3382963" y="2817813"/>
          <p14:tracePt t="8634" x="3373438" y="2817813"/>
          <p14:tracePt t="8642" x="3363913" y="2817813"/>
          <p14:tracePt t="8650" x="3354388" y="2817813"/>
          <p14:tracePt t="8658" x="3346450" y="2817813"/>
          <p14:tracePt t="8666" x="3336925" y="2817813"/>
          <p14:tracePt t="8674" x="3327400" y="2817813"/>
          <p14:tracePt t="8682" x="3309938" y="2817813"/>
          <p14:tracePt t="8690" x="3300413" y="2817813"/>
          <p14:tracePt t="8699" x="3290888" y="2817813"/>
          <p14:tracePt t="8706" x="3290888" y="2808288"/>
          <p14:tracePt t="8716" x="3281363" y="2800350"/>
          <p14:tracePt t="8722" x="3273425" y="2800350"/>
          <p14:tracePt t="8732" x="3263900" y="2790825"/>
          <p14:tracePt t="8738" x="3236913" y="2771775"/>
          <p14:tracePt t="8746" x="3227388" y="2754313"/>
          <p14:tracePt t="8754" x="3217863" y="2744788"/>
          <p14:tracePt t="8762" x="3200400" y="2735263"/>
          <p14:tracePt t="8770" x="3190875" y="2727325"/>
          <p14:tracePt t="8778" x="3181350" y="2708275"/>
          <p14:tracePt t="8786" x="3171825" y="2698750"/>
          <p14:tracePt t="8794" x="3171825" y="2690813"/>
          <p14:tracePt t="8818" x="3163888" y="2681288"/>
          <p14:tracePt t="8834" x="3163888" y="2671763"/>
          <p14:tracePt t="8850" x="3163888" y="2662238"/>
          <p14:tracePt t="8866" x="3154363" y="2654300"/>
          <p14:tracePt t="8874" x="3154363" y="2644775"/>
          <p14:tracePt t="8902" x="3136900" y="2608263"/>
          <p14:tracePt t="8907" x="3127375" y="2589213"/>
          <p14:tracePt t="8917" x="3127375" y="2581275"/>
          <p14:tracePt t="8934" x="3117850" y="2562225"/>
          <p14:tracePt t="8938" x="3117850" y="2554288"/>
          <p14:tracePt t="8950" x="3117850" y="2535238"/>
          <p14:tracePt t="8954" x="3117850" y="2525713"/>
          <p14:tracePt t="8962" x="3117850" y="2517775"/>
          <p14:tracePt t="8972" x="3117850" y="2508250"/>
          <p14:tracePt t="8978" x="3117850" y="2498725"/>
          <p14:tracePt t="8994" x="3117850" y="2481263"/>
          <p14:tracePt t="9002" x="3117850" y="2471738"/>
          <p14:tracePt t="9010" x="3117850" y="2462213"/>
          <p14:tracePt t="9026" x="3117850" y="2425700"/>
          <p14:tracePt t="9035" x="3117850" y="2416175"/>
          <p14:tracePt t="9042" x="3117850" y="2408238"/>
          <p14:tracePt t="9051" x="3117850" y="2389188"/>
          <p14:tracePt t="9058" x="3127375" y="2371725"/>
          <p14:tracePt t="9067" x="3144838" y="2362200"/>
          <p14:tracePt t="9074" x="3154363" y="2352675"/>
          <p14:tracePt t="9083" x="3171825" y="2335213"/>
          <p14:tracePt t="9100" x="3181350" y="2325688"/>
          <p14:tracePt t="9106" x="3208338" y="2316163"/>
          <p14:tracePt t="9117" x="3227388" y="2298700"/>
          <p14:tracePt t="9122" x="3254375" y="2289175"/>
          <p14:tracePt t="9134" x="3273425" y="2289175"/>
          <p14:tracePt t="9138" x="3300413" y="2279650"/>
          <p14:tracePt t="9150" x="3309938" y="2270125"/>
          <p14:tracePt t="9154" x="3327400" y="2262188"/>
          <p14:tracePt t="9162" x="3336925" y="2252663"/>
          <p14:tracePt t="9172" x="3346450" y="2252663"/>
          <p14:tracePt t="9177" x="3354388" y="2243138"/>
          <p14:tracePt t="9186" x="3363913" y="2243138"/>
          <p14:tracePt t="9202" x="3373438" y="2233613"/>
          <p14:tracePt t="9210" x="3390900" y="2233613"/>
          <p14:tracePt t="9226" x="3400425" y="2233613"/>
          <p14:tracePt t="9242" x="3409950" y="2233613"/>
          <p14:tracePt t="9250" x="3427413" y="2233613"/>
          <p14:tracePt t="9307" x="3446463" y="2225675"/>
          <p14:tracePt t="9316" x="3463925" y="2225675"/>
          <p14:tracePt t="9332" x="3473450" y="2225675"/>
          <p14:tracePt t="9339" x="3482975" y="2225675"/>
          <p14:tracePt t="9352" x="3490913" y="2225675"/>
          <p14:tracePt t="9363" x="3509963" y="2225675"/>
          <p14:tracePt t="9378" x="3527425" y="2225675"/>
          <p14:tracePt t="9386" x="3546475" y="2225675"/>
          <p14:tracePt t="9402" x="3556000" y="2225675"/>
          <p14:tracePt t="9418" x="3563938" y="2225675"/>
          <p14:tracePt t="9434" x="3573463" y="2225675"/>
          <p14:tracePt t="9442" x="3592513" y="2225675"/>
          <p14:tracePt t="9453" x="3600450" y="2225675"/>
          <p14:tracePt t="9468" x="3609975" y="2225675"/>
          <p14:tracePt t="9490" x="3629025" y="2225675"/>
          <p14:tracePt t="9755" x="3636963" y="2225675"/>
          <p14:tracePt t="9764" x="3646488" y="2225675"/>
          <p14:tracePt t="9772" x="3683000" y="2225675"/>
          <p14:tracePt t="9786" x="3702050" y="2225675"/>
          <p14:tracePt t="9793" x="3729038" y="2225675"/>
          <p14:tracePt t="9802" x="3746500" y="2243138"/>
          <p14:tracePt t="9810" x="3765550" y="2243138"/>
          <p14:tracePt t="9818" x="3792538" y="2243138"/>
          <p14:tracePt t="9826" x="3838575" y="2262188"/>
          <p14:tracePt t="9834" x="3892550" y="2262188"/>
          <p14:tracePt t="9842" x="3938588" y="2270125"/>
          <p14:tracePt t="9850" x="3992563" y="2270125"/>
          <p14:tracePt t="9859" x="4048125" y="2270125"/>
          <p14:tracePt t="9868" x="4111625" y="2279650"/>
          <p14:tracePt t="9891" x="4384675" y="2306638"/>
          <p14:tracePt t="9898" x="4494213" y="2306638"/>
          <p14:tracePt t="9906" x="4567238" y="2306638"/>
          <p14:tracePt t="9915" x="4659313" y="2306638"/>
          <p14:tracePt t="9922" x="4759325" y="2306638"/>
          <p14:tracePt t="9931" x="4832350" y="2325688"/>
          <p14:tracePt t="9939" x="4905375" y="2325688"/>
          <p14:tracePt t="9952" x="4949825" y="2325688"/>
          <p14:tracePt t="9955" x="4968875" y="2335213"/>
          <p14:tracePt t="9965" x="4995863" y="2335213"/>
          <p14:tracePt t="9994" x="5005388" y="2335213"/>
          <p14:tracePt t="10035" x="5022850" y="2352675"/>
          <p14:tracePt t="10045" x="5022850" y="2362200"/>
          <p14:tracePt t="10050" x="5032375" y="2362200"/>
          <p14:tracePt t="10059" x="5049838" y="2379663"/>
          <p14:tracePt t="10068" x="5095875" y="2408238"/>
          <p14:tracePt t="10076" x="5105400" y="2408238"/>
          <p14:tracePt t="10084" x="5132388" y="2416175"/>
          <p14:tracePt t="10092" x="5151438" y="2425700"/>
          <p14:tracePt t="10099" x="5195888" y="2452688"/>
          <p14:tracePt t="10114" x="5195888" y="2462213"/>
          <p14:tracePt t="10132" x="5214938" y="2462213"/>
          <p14:tracePt t="10137" x="5224463" y="2462213"/>
          <p14:tracePt t="10170" x="5232400" y="2462213"/>
          <p14:tracePt t="10187" x="5241925" y="2471738"/>
          <p14:tracePt t="10227" x="5260975" y="2471738"/>
          <p14:tracePt t="10237" x="5268913" y="2471738"/>
          <p14:tracePt t="10250" x="5297488" y="2489200"/>
          <p14:tracePt t="10258" x="5314950" y="2498725"/>
          <p14:tracePt t="10266" x="5351463" y="2508250"/>
          <p14:tracePt t="10274" x="5378450" y="2525713"/>
          <p14:tracePt t="10282" x="5405438" y="2544763"/>
          <p14:tracePt t="10290" x="5414963" y="2544763"/>
          <p14:tracePt t="10298" x="5424488" y="2554288"/>
          <p14:tracePt t="10307" x="5434013" y="2562225"/>
          <p14:tracePt t="10324" x="5441950" y="2562225"/>
          <p14:tracePt t="10341" x="5451475" y="2571750"/>
          <p14:tracePt t="10357" x="5451475" y="2581275"/>
          <p14:tracePt t="10371" x="5451475" y="2589213"/>
          <p14:tracePt t="10389" x="5451475" y="2598738"/>
          <p14:tracePt t="10395" x="5461000" y="2617788"/>
          <p14:tracePt t="10402" x="5461000" y="2625725"/>
          <p14:tracePt t="10420" x="5461000" y="2654300"/>
          <p14:tracePt t="10427" x="5461000" y="2662238"/>
          <p14:tracePt t="10443" x="5461000" y="2671763"/>
          <p14:tracePt t="10484" x="5461000" y="2681288"/>
          <p14:tracePt t="10507" x="5461000" y="2690813"/>
          <p14:tracePt t="10515" x="5451475" y="2708275"/>
          <p14:tracePt t="10523" x="5441950" y="2708275"/>
          <p14:tracePt t="10535" x="5414963" y="2717800"/>
          <p14:tracePt t="10539" x="5387975" y="2727325"/>
          <p14:tracePt t="10551" x="5351463" y="2727325"/>
          <p14:tracePt t="10555" x="5324475" y="2754313"/>
          <p14:tracePt t="10562" x="5305425" y="2754313"/>
          <p14:tracePt t="10570" x="5278438" y="2763838"/>
          <p14:tracePt t="10578" x="5260975" y="2763838"/>
          <p14:tracePt t="10586" x="5214938" y="2771775"/>
          <p14:tracePt t="10594" x="5187950" y="2781300"/>
          <p14:tracePt t="10602" x="5178425" y="2781300"/>
          <p14:tracePt t="10610" x="5159375" y="2781300"/>
          <p14:tracePt t="10634" x="5141913" y="2781300"/>
          <p14:tracePt t="10642" x="5132388" y="2781300"/>
          <p14:tracePt t="10650" x="5122863" y="2781300"/>
          <p14:tracePt t="10658" x="5095875" y="2781300"/>
          <p14:tracePt t="10666" x="5078413" y="2781300"/>
          <p14:tracePt t="10674" x="5041900" y="2781300"/>
          <p14:tracePt t="10683" x="5022850" y="2781300"/>
          <p14:tracePt t="10690" x="4978400" y="2781300"/>
          <p14:tracePt t="10699" x="4941888" y="2781300"/>
          <p14:tracePt t="10706" x="4868863" y="2781300"/>
          <p14:tracePt t="10715" x="4813300" y="2781300"/>
          <p14:tracePt t="10723" x="4759325" y="2781300"/>
          <p14:tracePt t="10733" x="4686300" y="2781300"/>
          <p14:tracePt t="10738" x="4613275" y="2781300"/>
          <p14:tracePt t="10749" x="4530725" y="2781300"/>
          <p14:tracePt t="10754" x="4494213" y="2781300"/>
          <p14:tracePt t="10761" x="4421188" y="2781300"/>
          <p14:tracePt t="10770" x="4384675" y="2781300"/>
          <p14:tracePt t="10778" x="4357688" y="2781300"/>
          <p14:tracePt t="10786" x="4311650" y="2781300"/>
          <p14:tracePt t="10794" x="4275138" y="2781300"/>
          <p14:tracePt t="10802" x="4257675" y="2781300"/>
          <p14:tracePt t="10810" x="4230688" y="2781300"/>
          <p14:tracePt t="10818" x="4211638" y="2781300"/>
          <p14:tracePt t="10826" x="4175125" y="2781300"/>
          <p14:tracePt t="10834" x="4165600" y="2781300"/>
          <p14:tracePt t="10842" x="4129088" y="2800350"/>
          <p14:tracePt t="10850" x="4111625" y="2800350"/>
          <p14:tracePt t="10858" x="4084638" y="2800350"/>
          <p14:tracePt t="10867" x="4057650" y="2800350"/>
          <p14:tracePt t="10874" x="4011613" y="2800350"/>
          <p14:tracePt t="10882" x="3975100" y="2800350"/>
          <p14:tracePt t="10890" x="3929063" y="2800350"/>
          <p14:tracePt t="10902" x="3875088" y="2800350"/>
          <p14:tracePt t="10906" x="3846513" y="2800350"/>
          <p14:tracePt t="10916" x="3819525" y="2800350"/>
          <p14:tracePt t="10923" x="3802063" y="2800350"/>
          <p14:tracePt t="10933" x="3775075" y="2800350"/>
          <p14:tracePt t="10938" x="3729038" y="2800350"/>
          <p14:tracePt t="10949" x="3673475" y="2800350"/>
          <p14:tracePt t="10954" x="3646488" y="2800350"/>
          <p14:tracePt t="10962" x="3592513" y="2800350"/>
          <p14:tracePt t="10970" x="3563938" y="2800350"/>
          <p14:tracePt t="10978" x="3527425" y="2800350"/>
          <p14:tracePt t="10986" x="3519488" y="2800350"/>
          <p14:tracePt t="10994" x="3500438" y="2800350"/>
          <p14:tracePt t="11026" x="3482975" y="2800350"/>
          <p14:tracePt t="11315" x="3473450" y="2800350"/>
          <p14:tracePt t="11330" x="3463925" y="2800350"/>
          <p14:tracePt t="11338" x="3455988" y="2800350"/>
          <p14:tracePt t="11346" x="3446463" y="2800350"/>
          <p14:tracePt t="11362" x="3436938" y="2800350"/>
          <p14:tracePt t="11370" x="3427413" y="2800350"/>
          <p14:tracePt t="11675" x="3419475" y="2800350"/>
          <p14:tracePt t="12194" x="3427413" y="2800350"/>
          <p14:tracePt t="12202" x="3436938" y="2800350"/>
          <p14:tracePt t="12227" x="3455988" y="2800350"/>
          <p14:tracePt t="12235" x="3463925" y="2800350"/>
          <p14:tracePt t="12242" x="3482975" y="2800350"/>
          <p14:tracePt t="12250" x="3500438" y="2800350"/>
          <p14:tracePt t="12258" x="3519488" y="2781300"/>
          <p14:tracePt t="12265" x="3527425" y="2781300"/>
          <p14:tracePt t="12274" x="3563938" y="2771775"/>
          <p14:tracePt t="12282" x="3573463" y="2771775"/>
          <p14:tracePt t="12290" x="3573463" y="2763838"/>
          <p14:tracePt t="12298" x="3582988" y="2763838"/>
          <p14:tracePt t="12315" x="3592513" y="2754313"/>
          <p14:tracePt t="12371" x="3592513" y="2735263"/>
          <p14:tracePt t="12387" x="3592513" y="2727325"/>
          <p14:tracePt t="12404" x="3592513" y="2717800"/>
          <p14:tracePt t="12419" x="3582988" y="2671763"/>
          <p14:tracePt t="12434" x="3563938" y="2662238"/>
          <p14:tracePt t="12442" x="3546475" y="2662238"/>
          <p14:tracePt t="12450" x="3519488" y="2654300"/>
          <p14:tracePt t="12459" x="3482975" y="2635250"/>
          <p14:tracePt t="12466" x="3463925" y="2625725"/>
          <p14:tracePt t="12474" x="3436938" y="2625725"/>
          <p14:tracePt t="12482" x="3419475" y="2617788"/>
          <p14:tracePt t="12490" x="3400425" y="2617788"/>
          <p14:tracePt t="12499" x="3390900" y="2608263"/>
          <p14:tracePt t="12506" x="3382963" y="2608263"/>
          <p14:tracePt t="12516" x="3354388" y="2589213"/>
          <p14:tracePt t="12522" x="3354388" y="2581275"/>
          <p14:tracePt t="12538" x="3336925" y="2571750"/>
          <p14:tracePt t="12603" x="3327400" y="2571750"/>
          <p14:tracePt t="12619" x="3309938" y="2562225"/>
          <p14:tracePt t="12635" x="3281363" y="2562225"/>
          <p14:tracePt t="12644" x="3263900" y="2544763"/>
          <p14:tracePt t="12652" x="3244850" y="2544763"/>
          <p14:tracePt t="12658" x="3208338" y="2535238"/>
          <p14:tracePt t="12666" x="3171825" y="2525713"/>
          <p14:tracePt t="12674" x="3136900" y="2517775"/>
          <p14:tracePt t="12682" x="3108325" y="2517775"/>
          <p14:tracePt t="12690" x="3081338" y="2498725"/>
          <p14:tracePt t="12698" x="3035300" y="2481263"/>
          <p14:tracePt t="12706" x="3017838" y="2481263"/>
          <p14:tracePt t="12714" x="2981325" y="2471738"/>
          <p14:tracePt t="12722" x="2954338" y="2471738"/>
          <p14:tracePt t="12731" x="2908300" y="2471738"/>
          <p14:tracePt t="12738" x="2871788" y="2462213"/>
          <p14:tracePt t="12747" x="2825750" y="2462213"/>
          <p14:tracePt t="12754" x="2789238" y="2462213"/>
          <p14:tracePt t="12762" x="2752725" y="2462213"/>
          <p14:tracePt t="12770" x="2725738" y="2462213"/>
          <p14:tracePt t="12778" x="2708275" y="2452688"/>
          <p14:tracePt t="12786" x="2689225" y="2444750"/>
          <p14:tracePt t="12794" x="2679700" y="2444750"/>
          <p14:tracePt t="12802" x="2671763" y="2444750"/>
          <p14:tracePt t="12818" x="2662238" y="2444750"/>
          <p14:tracePt t="12900" x="2652713" y="2435225"/>
          <p14:tracePt t="12971" x="2643188" y="2435225"/>
          <p14:tracePt t="12977" x="2635250" y="2435225"/>
          <p14:tracePt t="12986" x="2625725" y="2444750"/>
          <p14:tracePt t="12994" x="2616200" y="2452688"/>
          <p14:tracePt t="13002" x="2598738" y="2462213"/>
          <p14:tracePt t="13010" x="2589213" y="2462213"/>
          <p14:tracePt t="13018" x="2589213" y="2481263"/>
          <p14:tracePt t="13026" x="2570163" y="2517775"/>
          <p14:tracePt t="13034" x="2543175" y="2544763"/>
          <p14:tracePt t="13042" x="2533650" y="2562225"/>
          <p14:tracePt t="13051" x="2498725" y="2608263"/>
          <p14:tracePt t="13057" x="2479675" y="2635250"/>
          <p14:tracePt t="13065" x="2452688" y="2698750"/>
          <p14:tracePt t="13074" x="2433638" y="2744788"/>
          <p14:tracePt t="13082" x="2425700" y="2781300"/>
          <p14:tracePt t="13090" x="2416175" y="2844800"/>
          <p14:tracePt t="13098" x="2370138" y="2927350"/>
          <p14:tracePt t="13106" x="2370138" y="3000375"/>
          <p14:tracePt t="13114" x="2370138" y="3073400"/>
          <p14:tracePt t="13122" x="2370138" y="3182938"/>
          <p14:tracePt t="13131" x="2370138" y="3255963"/>
          <p14:tracePt t="13138" x="2370138" y="3328988"/>
          <p14:tracePt t="13148" x="2370138" y="3419475"/>
          <p14:tracePt t="13154" x="2370138" y="3492500"/>
          <p14:tracePt t="13162" x="2370138" y="3592513"/>
          <p14:tracePt t="13170" x="2360613" y="3684588"/>
          <p14:tracePt t="13178" x="2316163" y="3748088"/>
          <p14:tracePt t="13186" x="2297113" y="3830638"/>
          <p14:tracePt t="13194" x="2251075" y="3894138"/>
          <p14:tracePt t="13204" x="2233613" y="3948113"/>
          <p14:tracePt t="13210" x="2187575" y="4013200"/>
          <p14:tracePt t="13219" x="2170113" y="4057650"/>
          <p14:tracePt t="13226" x="2160588" y="4094163"/>
          <p14:tracePt t="13234" x="2133600" y="4149725"/>
          <p14:tracePt t="13242" x="2124075" y="4176713"/>
          <p14:tracePt t="13250" x="2114550" y="4222750"/>
          <p14:tracePt t="13258" x="2106613" y="4249738"/>
          <p14:tracePt t="13267" x="2097088" y="4322763"/>
          <p14:tracePt t="13274" x="2087563" y="4368800"/>
          <p14:tracePt t="13283" x="2087563" y="4459288"/>
          <p14:tracePt t="13290" x="2070100" y="4514850"/>
          <p14:tracePt t="13298" x="2070100" y="4568825"/>
          <p14:tracePt t="13306" x="2060575" y="4632325"/>
          <p14:tracePt t="13314" x="2060575" y="4660900"/>
          <p14:tracePt t="13322" x="2060575" y="4714875"/>
          <p14:tracePt t="13331" x="2060575" y="4751388"/>
          <p14:tracePt t="13338" x="2051050" y="4787900"/>
          <p14:tracePt t="13347" x="2051050" y="4805363"/>
          <p14:tracePt t="13354" x="2024063" y="4841875"/>
          <p14:tracePt t="13363" x="2024063" y="4860925"/>
          <p14:tracePt t="13369" x="2024063" y="4897438"/>
          <p14:tracePt t="13394" x="2014538" y="4906963"/>
          <p14:tracePt t="13402" x="2005013" y="4933950"/>
          <p14:tracePt t="13410" x="1978025" y="4970463"/>
          <p14:tracePt t="13418" x="1968500" y="4997450"/>
          <p14:tracePt t="13427" x="1960563" y="5033963"/>
          <p14:tracePt t="13434" x="1951038" y="5080000"/>
          <p14:tracePt t="13443" x="1924050" y="5143500"/>
          <p14:tracePt t="13451" x="1924050" y="5170488"/>
          <p14:tracePt t="13458" x="1914525" y="5216525"/>
          <p14:tracePt t="13465" x="1905000" y="5243513"/>
          <p14:tracePt t="13474" x="1905000" y="5262563"/>
          <p14:tracePt t="13482" x="1905000" y="5299075"/>
          <p14:tracePt t="13490" x="1895475" y="5316538"/>
          <p14:tracePt t="13498" x="1895475" y="5353050"/>
          <p14:tracePt t="13506" x="1895475" y="5372100"/>
          <p14:tracePt t="13514" x="1878013" y="5399088"/>
          <p14:tracePt t="13522" x="1878013" y="5426075"/>
          <p14:tracePt t="13531" x="1868488" y="5453063"/>
          <p14:tracePt t="13538" x="1860550" y="5499100"/>
          <p14:tracePt t="13548" x="1851025" y="5518150"/>
          <p14:tracePt t="13554" x="1851025" y="5545138"/>
          <p14:tracePt t="13562" x="1851025" y="5562600"/>
          <p14:tracePt t="13570" x="1851025" y="5581650"/>
          <p14:tracePt t="13578" x="1824038" y="5599113"/>
          <p14:tracePt t="13594" x="1824038" y="5608638"/>
          <p14:tracePt t="13602" x="1824038" y="5626100"/>
          <p14:tracePt t="13611" x="1824038" y="5635625"/>
          <p14:tracePt t="13618" x="1824038" y="5645150"/>
          <p14:tracePt t="13634" x="1824038" y="5662613"/>
          <p14:tracePt t="13650" x="1824038" y="5672138"/>
          <p14:tracePt t="13674" x="1824038" y="5681663"/>
          <p14:tracePt t="13714" x="1824038" y="5691188"/>
          <p14:tracePt t="13755" x="1831975" y="5691188"/>
          <p14:tracePt t="13762" x="1841500" y="5681663"/>
          <p14:tracePt t="13770" x="1860550" y="5635625"/>
          <p14:tracePt t="13778" x="1860550" y="5608638"/>
          <p14:tracePt t="13786" x="1878013" y="5554663"/>
          <p14:tracePt t="13794" x="1878013" y="5508625"/>
          <p14:tracePt t="13802" x="1878013" y="5453063"/>
          <p14:tracePt t="13810" x="1878013" y="5362575"/>
          <p14:tracePt t="13818" x="1878013" y="5270500"/>
          <p14:tracePt t="13827" x="1878013" y="5180013"/>
          <p14:tracePt t="13834" x="1878013" y="5053013"/>
          <p14:tracePt t="13842" x="1878013" y="4924425"/>
          <p14:tracePt t="13850" x="1878013" y="4778375"/>
          <p14:tracePt t="13858" x="1887538" y="4632325"/>
          <p14:tracePt t="13866" x="1905000" y="4468813"/>
          <p14:tracePt t="13874" x="1931988" y="4303713"/>
          <p14:tracePt t="13882" x="1968500" y="4140200"/>
          <p14:tracePt t="13890" x="2005013" y="3984625"/>
          <p14:tracePt t="13898" x="2041525" y="3857625"/>
          <p14:tracePt t="13906" x="2087563" y="3721100"/>
          <p14:tracePt t="13914" x="2087563" y="3648075"/>
          <p14:tracePt t="13922" x="2097088" y="3519488"/>
          <p14:tracePt t="13931" x="2114550" y="3411538"/>
          <p14:tracePt t="13938" x="2114550" y="3338513"/>
          <p14:tracePt t="13948" x="2114550" y="3246438"/>
          <p14:tracePt t="13954" x="2114550" y="3155950"/>
          <p14:tracePt t="13962" x="2114550" y="3073400"/>
          <p14:tracePt t="13970" x="2114550" y="3017838"/>
          <p14:tracePt t="13978" x="2114550" y="2946400"/>
          <p14:tracePt t="13986" x="2114550" y="2890838"/>
          <p14:tracePt t="13996" x="2114550" y="2844800"/>
          <p14:tracePt t="14002" x="2114550" y="2808288"/>
          <p14:tracePt t="14011" x="2114550" y="2781300"/>
          <p14:tracePt t="14018" x="2114550" y="2735263"/>
          <p14:tracePt t="14027" x="2114550" y="2698750"/>
          <p14:tracePt t="14034" x="2124075" y="2654300"/>
          <p14:tracePt t="14042" x="2124075" y="2635250"/>
          <p14:tracePt t="14049" x="2151063" y="2589213"/>
          <p14:tracePt t="14058" x="2170113" y="2562225"/>
          <p14:tracePt t="14065" x="2170113" y="2544763"/>
          <p14:tracePt t="14074" x="2170113" y="2535238"/>
          <p14:tracePt t="14082" x="2187575" y="2489200"/>
          <p14:tracePt t="14090" x="2197100" y="2481263"/>
          <p14:tracePt t="14098" x="2197100" y="2471738"/>
          <p14:tracePt t="14106" x="2197100" y="2452688"/>
          <p14:tracePt t="14114" x="2214563" y="2435225"/>
          <p14:tracePt t="14122" x="2224088" y="2408238"/>
          <p14:tracePt t="14131" x="2233613" y="2389188"/>
          <p14:tracePt t="14138" x="2251075" y="2371725"/>
          <p14:tracePt t="14148" x="2251075" y="2352675"/>
          <p14:tracePt t="14154" x="2260600" y="2343150"/>
          <p14:tracePt t="14162" x="2287588" y="2306638"/>
          <p14:tracePt t="14178" x="2297113" y="2289175"/>
          <p14:tracePt t="14186" x="2306638" y="2279650"/>
          <p14:tracePt t="14194" x="2316163" y="2262188"/>
          <p14:tracePt t="14202" x="2324100" y="2252663"/>
          <p14:tracePt t="14210" x="2324100" y="2243138"/>
          <p14:tracePt t="14218" x="2333625" y="2225675"/>
          <p14:tracePt t="14242" x="2343150" y="2216150"/>
          <p14:tracePt t="14258" x="2352675" y="2216150"/>
          <p14:tracePt t="14282" x="2352675" y="2206625"/>
          <p14:tracePt t="14290" x="2370138" y="2189163"/>
          <p14:tracePt t="14322" x="2379663" y="2179638"/>
          <p14:tracePt t="14811" x="2389188" y="2179638"/>
          <p14:tracePt t="14827" x="2397125" y="2189163"/>
          <p14:tracePt t="14858" x="2397125" y="2206625"/>
          <p14:tracePt t="14866" x="2397125" y="2216150"/>
          <p14:tracePt t="14873" x="2397125" y="2225675"/>
          <p14:tracePt t="14882" x="2397125" y="2233613"/>
          <p14:tracePt t="14891" x="2397125" y="2252663"/>
          <p14:tracePt t="14898" x="2397125" y="2270125"/>
          <p14:tracePt t="14906" x="2416175" y="2289175"/>
          <p14:tracePt t="14914" x="2416175" y="2298700"/>
          <p14:tracePt t="14922" x="2416175" y="2306638"/>
          <p14:tracePt t="14939" x="2416175" y="2316163"/>
          <p14:tracePt t="15285" x="2416175" y="2335213"/>
          <p14:tracePt t="15291" x="2416175" y="2343150"/>
          <p14:tracePt t="15316" x="2416175" y="2352675"/>
          <p14:tracePt t="15715" x="2416175" y="2362200"/>
          <p14:tracePt t="15722" x="2433638" y="2398713"/>
          <p14:tracePt t="15730" x="2479675" y="2416175"/>
          <p14:tracePt t="15738" x="2552700" y="2444750"/>
          <p14:tracePt t="15747" x="2671763" y="2471738"/>
          <p14:tracePt t="15754" x="2817813" y="2517775"/>
          <p14:tracePt t="15762" x="2962275" y="2544763"/>
          <p14:tracePt t="15770" x="3136900" y="2589213"/>
          <p14:tracePt t="15778" x="3281363" y="2608263"/>
          <p14:tracePt t="15786" x="3463925" y="2625725"/>
          <p14:tracePt t="15794" x="3646488" y="2635250"/>
          <p14:tracePt t="15802" x="3829050" y="2635250"/>
          <p14:tracePt t="15810" x="4057650" y="2671763"/>
          <p14:tracePt t="15818" x="4303713" y="2708275"/>
          <p14:tracePt t="15826" x="4622800" y="2763838"/>
          <p14:tracePt t="15834" x="4905375" y="2808288"/>
          <p14:tracePt t="15842" x="5232400" y="2863850"/>
          <p14:tracePt t="15850" x="5580063" y="2909888"/>
          <p14:tracePt t="15858" x="5916613" y="3009900"/>
          <p14:tracePt t="15867" x="6262688" y="3119438"/>
          <p14:tracePt t="15875" x="6591300" y="3200400"/>
          <p14:tracePt t="15884" x="6919913" y="3282950"/>
          <p14:tracePt t="15898" x="7356475" y="3382963"/>
          <p14:tracePt t="15906" x="7567613" y="3419475"/>
          <p14:tracePt t="15914" x="7712075" y="3446463"/>
          <p14:tracePt t="15922" x="7867650" y="3465513"/>
          <p14:tracePt t="15936" x="7994650" y="3475038"/>
          <p14:tracePt t="15941" x="8050213" y="3475038"/>
          <p14:tracePt t="15954" x="8104188" y="3475038"/>
          <p14:tracePt t="15957" x="8150225" y="3475038"/>
          <p14:tracePt t="15963" x="8159750" y="3475038"/>
          <p14:tracePt t="15970" x="8177213" y="3475038"/>
          <p14:tracePt t="16171" x="8169275" y="3482975"/>
          <p14:tracePt t="16186" x="8159750" y="3482975"/>
          <p14:tracePt t="16210" x="8150225" y="3482975"/>
          <p14:tracePt t="16218" x="8140700" y="3482975"/>
          <p14:tracePt t="16226" x="8123238" y="3482975"/>
          <p14:tracePt t="16234" x="8104188" y="3482975"/>
          <p14:tracePt t="16242" x="8067675" y="3482975"/>
          <p14:tracePt t="16250" x="8023225" y="3482975"/>
          <p14:tracePt t="16258" x="8004175" y="3482975"/>
          <p14:tracePt t="16266" x="7950200" y="3482975"/>
          <p14:tracePt t="16274" x="7913688" y="3482975"/>
          <p14:tracePt t="16282" x="7894638" y="3482975"/>
          <p14:tracePt t="16290" x="7867650" y="3482975"/>
          <p14:tracePt t="16299" x="7850188" y="3482975"/>
          <p14:tracePt t="16310" x="7840663" y="3482975"/>
          <p14:tracePt t="16314" x="7831138" y="3482975"/>
          <p14:tracePt t="16335" x="7821613" y="3482975"/>
          <p14:tracePt t="16436" x="7813675" y="3482975"/>
          <p14:tracePt t="16467" x="7813675" y="3475038"/>
          <p14:tracePt t="16595" x="7813675" y="3465513"/>
          <p14:tracePt t="16602" x="7777163" y="3465513"/>
          <p14:tracePt t="16610" x="7721600" y="3465513"/>
          <p14:tracePt t="16618" x="7658100" y="3465513"/>
          <p14:tracePt t="16625" x="7602538" y="3465513"/>
          <p14:tracePt t="16635" x="7521575" y="3482975"/>
          <p14:tracePt t="16643" x="7466013" y="3482975"/>
          <p14:tracePt t="16652" x="7412038" y="3482975"/>
          <p14:tracePt t="16658" x="7375525" y="3482975"/>
          <p14:tracePt t="16666" x="7329488" y="3482975"/>
          <p14:tracePt t="16674" x="7302500" y="3492500"/>
          <p14:tracePt t="16682" x="7292975" y="3492500"/>
          <p14:tracePt t="16690" x="7283450" y="3502025"/>
          <p14:tracePt t="16699" x="7275513" y="3502025"/>
          <p14:tracePt t="16708" x="7265988" y="3511550"/>
          <p14:tracePt t="16770" x="7265988" y="3519488"/>
          <p14:tracePt t="16786" x="7265988" y="3529013"/>
          <p14:tracePt t="16803" x="7248525" y="3548063"/>
          <p14:tracePt t="16819" x="7248525" y="3556000"/>
          <p14:tracePt t="16835" x="7239000" y="3565525"/>
          <p14:tracePt t="16875" x="7229475" y="3565525"/>
          <p14:tracePt t="16891" x="7202488" y="3611563"/>
          <p14:tracePt t="16900" x="7192963" y="3621088"/>
          <p14:tracePt t="16909" x="7183438" y="3621088"/>
          <p14:tracePt t="16916" x="7175500" y="3629025"/>
          <p14:tracePt t="16923" x="7146925" y="3657600"/>
          <p14:tracePt t="16931" x="7138988" y="3665538"/>
          <p14:tracePt t="16938" x="7129463" y="3684588"/>
          <p14:tracePt t="16947" x="7110413" y="3702050"/>
          <p14:tracePt t="16954" x="7102475" y="3711575"/>
          <p14:tracePt t="16962" x="7083425" y="3730625"/>
          <p14:tracePt t="16970" x="7065963" y="3748088"/>
          <p14:tracePt t="16978" x="7056438" y="3757613"/>
          <p14:tracePt t="16986" x="7056438" y="3767138"/>
          <p14:tracePt t="16994" x="7046913" y="3784600"/>
          <p14:tracePt t="17010" x="7029450" y="3803650"/>
          <p14:tracePt t="17018" x="7029450" y="3811588"/>
          <p14:tracePt t="17026" x="7019925" y="3830638"/>
          <p14:tracePt t="17066" x="7019925" y="3857625"/>
          <p14:tracePt t="17074" x="7019925" y="3867150"/>
          <p14:tracePt t="17099" x="7029450" y="3875088"/>
          <p14:tracePt t="17114" x="7029450" y="3894138"/>
          <p14:tracePt t="17124" x="7037388" y="3911600"/>
          <p14:tracePt t="17140" x="7065963" y="3940175"/>
          <p14:tracePt t="17149" x="7073900" y="3957638"/>
          <p14:tracePt t="17156" x="7092950" y="3994150"/>
          <p14:tracePt t="17164" x="7119938" y="4021138"/>
          <p14:tracePt t="17170" x="7138988" y="4057650"/>
          <p14:tracePt t="17178" x="7175500" y="4086225"/>
          <p14:tracePt t="17186" x="7192963" y="4130675"/>
          <p14:tracePt t="17194" x="7219950" y="4159250"/>
          <p14:tracePt t="17202" x="7239000" y="4176713"/>
          <p14:tracePt t="17210" x="7275513" y="4240213"/>
          <p14:tracePt t="17218" x="7283450" y="4259263"/>
          <p14:tracePt t="17226" x="7283450" y="4268788"/>
          <p14:tracePt t="17234" x="7283450" y="4286250"/>
          <p14:tracePt t="17242" x="7283450" y="4303713"/>
          <p14:tracePt t="17258" x="7283450" y="4313238"/>
          <p14:tracePt t="17266" x="7283450" y="4340225"/>
          <p14:tracePt t="17273" x="7283450" y="4359275"/>
          <p14:tracePt t="17281" x="7283450" y="4386263"/>
          <p14:tracePt t="17290" x="7283450" y="4395788"/>
          <p14:tracePt t="17298" x="7283450" y="4432300"/>
          <p14:tracePt t="17306" x="7292975" y="4459288"/>
          <p14:tracePt t="17314" x="7292975" y="4495800"/>
          <p14:tracePt t="17322" x="7302500" y="4532313"/>
          <p14:tracePt t="17331" x="7302500" y="4587875"/>
          <p14:tracePt t="17339" x="7329488" y="4651375"/>
          <p14:tracePt t="17347" x="7339013" y="4714875"/>
          <p14:tracePt t="17354" x="7348538" y="4741863"/>
          <p14:tracePt t="17362" x="7356475" y="4797425"/>
          <p14:tracePt t="17370" x="7385050" y="4841875"/>
          <p14:tracePt t="17378" x="7392988" y="4870450"/>
          <p14:tracePt t="17386" x="7402513" y="4906963"/>
          <p14:tracePt t="17394" x="7402513" y="4943475"/>
          <p14:tracePt t="17402" x="7402513" y="4951413"/>
          <p14:tracePt t="17410" x="7402513" y="4979988"/>
          <p14:tracePt t="17541" x="7392988" y="4997450"/>
          <p14:tracePt t="17546" x="7348538" y="4997450"/>
          <p14:tracePt t="17554" x="7292975" y="4997450"/>
          <p14:tracePt t="17563" x="7239000" y="4997450"/>
          <p14:tracePt t="17570" x="7183438" y="4997450"/>
          <p14:tracePt t="17578" x="7119938" y="4979988"/>
          <p14:tracePt t="17586" x="7065963" y="4970463"/>
          <p14:tracePt t="17594" x="7000875" y="4960938"/>
          <p14:tracePt t="17602" x="6973888" y="4951413"/>
          <p14:tracePt t="17610" x="6929438" y="4914900"/>
          <p14:tracePt t="17618" x="6900863" y="4906963"/>
          <p14:tracePt t="17625" x="6864350" y="4897438"/>
          <p14:tracePt t="17634" x="6837363" y="4887913"/>
          <p14:tracePt t="17642" x="6827838" y="4878388"/>
          <p14:tracePt t="17650" x="6819900" y="4870450"/>
          <p14:tracePt t="17690" x="6810375" y="4860925"/>
          <p14:tracePt t="17741" x="6810375" y="4841875"/>
          <p14:tracePt t="17755" x="6810375" y="4833938"/>
          <p14:tracePt t="17762" x="6810375" y="4824413"/>
          <p14:tracePt t="17778" x="6827838" y="4805363"/>
          <p14:tracePt t="17786" x="6837363" y="4787900"/>
          <p14:tracePt t="17794" x="6864350" y="4760913"/>
          <p14:tracePt t="17802" x="6883400" y="4732338"/>
          <p14:tracePt t="17810" x="6937375" y="4714875"/>
          <p14:tracePt t="17818" x="6973888" y="4678363"/>
          <p14:tracePt t="17826" x="7019925" y="4641850"/>
          <p14:tracePt t="17834" x="7056438" y="4595813"/>
          <p14:tracePt t="17842" x="7083425" y="4568825"/>
          <p14:tracePt t="17850" x="7119938" y="4514850"/>
          <p14:tracePt t="17858" x="7129463" y="4486275"/>
          <p14:tracePt t="17866" x="7156450" y="4432300"/>
          <p14:tracePt t="17874" x="7165975" y="4413250"/>
          <p14:tracePt t="17882" x="7175500" y="4368800"/>
          <p14:tracePt t="17899" x="7175500" y="4322763"/>
          <p14:tracePt t="17907" x="7175500" y="4303713"/>
          <p14:tracePt t="17914" x="7175500" y="4276725"/>
          <p14:tracePt t="17922" x="7175500" y="4259263"/>
          <p14:tracePt t="17931" x="7175500" y="4249738"/>
          <p14:tracePt t="17939" x="7175500" y="4232275"/>
          <p14:tracePt t="17947" x="7175500" y="4222750"/>
          <p14:tracePt t="17954" x="7175500" y="4213225"/>
          <p14:tracePt t="17963" x="7175500" y="4195763"/>
          <p14:tracePt t="17970" x="7175500" y="4176713"/>
          <p14:tracePt t="17978" x="7175500" y="4167188"/>
          <p14:tracePt t="17986" x="7175500" y="4149725"/>
          <p14:tracePt t="17994" x="7175500" y="4140200"/>
          <p14:tracePt t="18002" x="7175500" y="4130675"/>
          <p14:tracePt t="18010" x="7175500" y="4122738"/>
          <p14:tracePt t="18018" x="7165975" y="4122738"/>
          <p14:tracePt t="18034" x="7165975" y="4113213"/>
          <p14:tracePt t="18042" x="7156450" y="4103688"/>
          <p14:tracePt t="18058" x="7146925" y="4103688"/>
          <p14:tracePt t="18067" x="7138988" y="4103688"/>
          <p14:tracePt t="18074" x="7119938" y="4103688"/>
          <p14:tracePt t="18082" x="7110413" y="4094163"/>
          <p14:tracePt t="18090" x="7092950" y="4086225"/>
          <p14:tracePt t="18106" x="7083425" y="4076700"/>
          <p14:tracePt t="18122" x="7073900" y="4067175"/>
          <p14:tracePt t="18139" x="7073900" y="4057650"/>
          <p14:tracePt t="18149" x="7073900" y="4049713"/>
          <p14:tracePt t="18155" x="7073900" y="4030663"/>
          <p14:tracePt t="18164" x="7073900" y="4021138"/>
          <p14:tracePt t="18170" x="7073900" y="4003675"/>
          <p14:tracePt t="18178" x="7073900" y="3976688"/>
          <p14:tracePt t="18185" x="7073900" y="3940175"/>
          <p14:tracePt t="18194" x="7083425" y="3903663"/>
          <p14:tracePt t="18202" x="7119938" y="3848100"/>
          <p14:tracePt t="18210" x="7156450" y="3803650"/>
          <p14:tracePt t="18218" x="7183438" y="3767138"/>
          <p14:tracePt t="18225" x="7239000" y="3721100"/>
          <p14:tracePt t="18234" x="7283450" y="3665538"/>
          <p14:tracePt t="18243" x="7348538" y="3621088"/>
          <p14:tracePt t="18251" x="7429500" y="3565525"/>
          <p14:tracePt t="18259" x="7494588" y="3519488"/>
          <p14:tracePt t="18267" x="7612063" y="3465513"/>
          <p14:tracePt t="18274" x="7694613" y="3411538"/>
          <p14:tracePt t="18283" x="7813675" y="3355975"/>
          <p14:tracePt t="18290" x="7921625" y="3319463"/>
          <p14:tracePt t="18299" x="8040688" y="3246438"/>
          <p14:tracePt t="18306" x="8177213" y="3173413"/>
          <p14:tracePt t="18314" x="8313738" y="3100388"/>
          <p14:tracePt t="18322" x="8459788" y="3009900"/>
          <p14:tracePt t="18330" x="8596313" y="2900363"/>
          <p14:tracePt t="18339" x="8697913" y="2827338"/>
          <p14:tracePt t="18348" x="8797925" y="2763838"/>
          <p14:tracePt t="18354" x="8870950" y="2690813"/>
          <p14:tracePt t="18365" x="8915400" y="2644775"/>
          <p14:tracePt t="18370" x="8951913" y="2598738"/>
          <p14:tracePt t="18378" x="8970963" y="2562225"/>
          <p14:tracePt t="18386" x="8980488" y="2535238"/>
          <p14:tracePt t="18394" x="8980488" y="2517775"/>
          <p14:tracePt t="18402" x="8980488" y="2508250"/>
          <p14:tracePt t="18411" x="8980488" y="2481263"/>
          <p14:tracePt t="18418" x="8980488" y="2471738"/>
          <p14:tracePt t="18427" x="8980488" y="2444750"/>
          <p14:tracePt t="18443" x="8980488" y="2435225"/>
          <p14:tracePt t="18449" x="8980488" y="2416175"/>
          <p14:tracePt t="18458" x="8961438" y="2398713"/>
          <p14:tracePt t="18466" x="8961438" y="2389188"/>
          <p14:tracePt t="18474" x="8934450" y="2362200"/>
          <p14:tracePt t="18482" x="8897938" y="2343150"/>
          <p14:tracePt t="18490" x="8878888" y="2325688"/>
          <p14:tracePt t="18498" x="8851900" y="2289175"/>
          <p14:tracePt t="18506" x="8815388" y="2279650"/>
          <p14:tracePt t="18514" x="8770938" y="2243138"/>
          <p14:tracePt t="18522" x="8770938" y="2233613"/>
          <p14:tracePt t="18530" x="8751888" y="2233613"/>
          <p14:tracePt t="18538" x="8715375" y="2216150"/>
          <p14:tracePt t="18547" x="8688388" y="2216150"/>
          <p14:tracePt t="18554" x="8605838" y="2216150"/>
          <p14:tracePt t="18563" x="8496300" y="2216150"/>
          <p14:tracePt t="18570" x="8350250" y="2216150"/>
          <p14:tracePt t="18578" x="8204200" y="2216150"/>
          <p14:tracePt t="18586" x="8059738" y="2216150"/>
          <p14:tracePt t="18594" x="7877175" y="2216150"/>
          <p14:tracePt t="18602" x="7731125" y="2216150"/>
          <p14:tracePt t="18610" x="7585075" y="2216150"/>
          <p14:tracePt t="18618" x="7458075" y="2216150"/>
          <p14:tracePt t="18626" x="7329488" y="2216150"/>
          <p14:tracePt t="18634" x="7219950" y="2206625"/>
          <p14:tracePt t="18643" x="7110413" y="2179638"/>
          <p14:tracePt t="18651" x="7029450" y="2160588"/>
          <p14:tracePt t="18659" x="6937375" y="2125663"/>
          <p14:tracePt t="18666" x="6873875" y="2097088"/>
          <p14:tracePt t="18674" x="6810375" y="2089150"/>
          <p14:tracePt t="18683" x="6764338" y="2060575"/>
          <p14:tracePt t="18690" x="6737350" y="2052638"/>
          <p14:tracePt t="18698" x="6664325" y="2043113"/>
          <p14:tracePt t="18706" x="6573838" y="2043113"/>
          <p14:tracePt t="18715" x="6464300" y="2024063"/>
          <p14:tracePt t="18722" x="6335713" y="1997075"/>
          <p14:tracePt t="18732" x="6162675" y="1970088"/>
          <p14:tracePt t="18738" x="6035675" y="1951038"/>
          <p14:tracePt t="18749" x="5889625" y="1924050"/>
          <p14:tracePt t="18754" x="5724525" y="1906588"/>
          <p14:tracePt t="18765" x="5580063" y="1878013"/>
          <p14:tracePt t="18770" x="5441950" y="1851025"/>
          <p14:tracePt t="18778" x="5314950" y="1824038"/>
          <p14:tracePt t="18786" x="5224463" y="1804988"/>
          <p14:tracePt t="18794" x="5105400" y="1778000"/>
          <p14:tracePt t="18802" x="5049838" y="1778000"/>
          <p14:tracePt t="18810" x="5014913" y="1778000"/>
          <p14:tracePt t="18818" x="4995863" y="1778000"/>
          <p14:tracePt t="18826" x="4968875" y="1778000"/>
          <p14:tracePt t="18834" x="4949825" y="1778000"/>
          <p14:tracePt t="18844" x="4905375" y="1778000"/>
          <p14:tracePt t="18849" x="4886325" y="1787525"/>
          <p14:tracePt t="18858" x="4840288" y="1804988"/>
          <p14:tracePt t="18866" x="4776788" y="1841500"/>
          <p14:tracePt t="18874" x="4722813" y="1860550"/>
          <p14:tracePt t="18881" x="4676775" y="1887538"/>
          <p14:tracePt t="18898" x="4530725" y="1924050"/>
          <p14:tracePt t="18906" x="4467225" y="1960563"/>
          <p14:tracePt t="18914" x="4413250" y="1960563"/>
          <p14:tracePt t="18922" x="4384675" y="1970088"/>
          <p14:tracePt t="18930" x="4367213" y="1979613"/>
          <p14:tracePt t="18938" x="4340225" y="1979613"/>
          <p14:tracePt t="18947" x="4321175" y="2006600"/>
          <p14:tracePt t="18954" x="4311650" y="2006600"/>
          <p14:tracePt t="18964" x="4294188" y="2006600"/>
          <p14:tracePt t="18970" x="4284663" y="2016125"/>
          <p14:tracePt t="18978" x="4267200" y="2016125"/>
          <p14:tracePt t="18986" x="4248150" y="2024063"/>
          <p14:tracePt t="18994" x="4230688" y="2033588"/>
          <p14:tracePt t="19002" x="4211638" y="2052638"/>
          <p14:tracePt t="19010" x="4165600" y="2070100"/>
          <p14:tracePt t="19018" x="4129088" y="2079625"/>
          <p14:tracePt t="19027" x="4065588" y="2116138"/>
          <p14:tracePt t="19034" x="3984625" y="2143125"/>
          <p14:tracePt t="19043" x="3883025" y="2179638"/>
          <p14:tracePt t="19050" x="3810000" y="2197100"/>
          <p14:tracePt t="19058" x="3738563" y="2206625"/>
          <p14:tracePt t="19066" x="3692525" y="2233613"/>
          <p14:tracePt t="19074" x="3646488" y="2243138"/>
          <p14:tracePt t="19082" x="3600450" y="2252663"/>
          <p14:tracePt t="19090" x="3582988" y="2252663"/>
          <p14:tracePt t="19114" x="3573463" y="2262188"/>
          <p14:tracePt t="19130" x="3546475" y="2270125"/>
          <p14:tracePt t="19138" x="3536950" y="2279650"/>
          <p14:tracePt t="19154" x="3527425" y="2289175"/>
          <p14:tracePt t="19166" x="3519488" y="2289175"/>
          <p14:tracePt t="19170" x="3500438" y="2289175"/>
          <p14:tracePt t="19178" x="3500438" y="2298700"/>
          <p14:tracePt t="19186" x="3473450" y="2316163"/>
          <p14:tracePt t="19194" x="3463925" y="2316163"/>
          <p14:tracePt t="19202" x="3455988" y="2325688"/>
          <p14:tracePt t="19217" x="3446463" y="2325688"/>
          <p14:tracePt t="19323" x="3427413" y="2335213"/>
          <p14:tracePt t="19330" x="3419475" y="2335213"/>
          <p14:tracePt t="19338" x="3400425" y="2343150"/>
          <p14:tracePt t="19346" x="3390900" y="2343150"/>
          <p14:tracePt t="19362" x="3382963" y="2343150"/>
          <p14:tracePt t="19370" x="3373438" y="2343150"/>
          <p14:tracePt t="19515" x="3409950" y="2343150"/>
          <p14:tracePt t="19522" x="3509963" y="2298700"/>
          <p14:tracePt t="19529" x="3656013" y="2289175"/>
          <p14:tracePt t="19538" x="3819525" y="2270125"/>
          <p14:tracePt t="19547" x="4002088" y="2225675"/>
          <p14:tracePt t="19554" x="4184650" y="2225675"/>
          <p14:tracePt t="19563" x="4403725" y="2225675"/>
          <p14:tracePt t="19569" x="4603750" y="2225675"/>
          <p14:tracePt t="19577" x="4822825" y="2225675"/>
          <p14:tracePt t="19585" x="5049838" y="2225675"/>
          <p14:tracePt t="19594" x="5278438" y="2225675"/>
          <p14:tracePt t="19601" x="5507038" y="2225675"/>
          <p14:tracePt t="19610" x="5697538" y="2225675"/>
          <p14:tracePt t="19617" x="5880100" y="2233613"/>
          <p14:tracePt t="19626" x="6035675" y="2243138"/>
          <p14:tracePt t="19634" x="6145213" y="2262188"/>
          <p14:tracePt t="19642" x="6254750" y="2306638"/>
          <p14:tracePt t="19650" x="6335713" y="2316163"/>
          <p14:tracePt t="19658" x="6427788" y="2325688"/>
          <p14:tracePt t="19666" x="6545263" y="2371725"/>
          <p14:tracePt t="19674" x="6618288" y="2398713"/>
          <p14:tracePt t="19683" x="6754813" y="2416175"/>
          <p14:tracePt t="19690" x="6846888" y="2452688"/>
          <p14:tracePt t="19698" x="6946900" y="2481263"/>
          <p14:tracePt t="19706" x="7073900" y="2525713"/>
          <p14:tracePt t="19715" x="7192963" y="2554288"/>
          <p14:tracePt t="19722" x="7339013" y="2617788"/>
          <p14:tracePt t="19732" x="7539038" y="2698750"/>
          <p14:tracePt t="19739" x="7685088" y="2744788"/>
          <p14:tracePt t="19753" x="7813675" y="2771775"/>
          <p14:tracePt t="19756" x="7950200" y="2817813"/>
          <p14:tracePt t="19771" x="8196263" y="2881313"/>
          <p14:tracePt t="19780" x="8305800" y="2917825"/>
          <p14:tracePt t="19787" x="8459788" y="2963863"/>
          <p14:tracePt t="19794" x="8551863" y="2990850"/>
          <p14:tracePt t="19802" x="8669338" y="3046413"/>
          <p14:tracePt t="19810" x="8761413" y="3054350"/>
          <p14:tracePt t="19818" x="8842375" y="3100388"/>
          <p14:tracePt t="19826" x="8943975" y="3136900"/>
          <p14:tracePt t="19834" x="9053513" y="3182938"/>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457200" y="86862"/>
            <a:ext cx="8229600" cy="1139825"/>
          </a:xfrm>
        </p:spPr>
        <p:txBody>
          <a:bodyPr/>
          <a:lstStyle/>
          <a:p>
            <a:pPr eaLnBrk="1" hangingPunct="1"/>
            <a:r>
              <a:rPr lang="en-US" altLang="ja-JP" dirty="0"/>
              <a:t>Sharing</a:t>
            </a:r>
            <a:r>
              <a:rPr lang="ja-JP" altLang="en-US" dirty="0"/>
              <a:t> </a:t>
            </a:r>
            <a:r>
              <a:rPr lang="en-US" altLang="ja-JP" dirty="0"/>
              <a:t>cache</a:t>
            </a:r>
            <a:r>
              <a:rPr lang="ja-JP" altLang="en-US" dirty="0"/>
              <a:t> </a:t>
            </a:r>
            <a:r>
              <a:rPr lang="en-US" altLang="ja-JP" dirty="0"/>
              <a:t>introduces</a:t>
            </a:r>
            <a:r>
              <a:rPr lang="ja-JP" altLang="en-US" dirty="0"/>
              <a:t> </a:t>
            </a:r>
            <a:r>
              <a:rPr lang="en-US" altLang="ja-JP" dirty="0"/>
              <a:t>congestion</a:t>
            </a:r>
            <a:endParaRPr lang="ja-JP" altLang="en-US" dirty="0"/>
          </a:p>
        </p:txBody>
      </p:sp>
      <p:sp>
        <p:nvSpPr>
          <p:cNvPr id="4" name="円/楕円 3"/>
          <p:cNvSpPr/>
          <p:nvPr/>
        </p:nvSpPr>
        <p:spPr>
          <a:xfrm>
            <a:off x="4408546" y="969512"/>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3960440" y="1829462"/>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2" name="正方形/長方形 21">
            <a:extLst>
              <a:ext uri="{FF2B5EF4-FFF2-40B4-BE49-F238E27FC236}">
                <a16:creationId xmlns:a16="http://schemas.microsoft.com/office/drawing/2014/main" id="{7793E9E6-9407-4C90-85DE-278D6117FCE9}"/>
              </a:ext>
            </a:extLst>
          </p:cNvPr>
          <p:cNvSpPr/>
          <p:nvPr/>
        </p:nvSpPr>
        <p:spPr>
          <a:xfrm>
            <a:off x="3743908" y="2055710"/>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387084" y="2452891"/>
            <a:ext cx="2089374" cy="5715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sp>
        <p:nvSpPr>
          <p:cNvPr id="24" name="円/楕円 3">
            <a:extLst>
              <a:ext uri="{FF2B5EF4-FFF2-40B4-BE49-F238E27FC236}">
                <a16:creationId xmlns:a16="http://schemas.microsoft.com/office/drawing/2014/main" id="{C0B55B3C-3AF5-408C-A1E1-F1F6F9BDC991}"/>
              </a:ext>
            </a:extLst>
          </p:cNvPr>
          <p:cNvSpPr/>
          <p:nvPr/>
        </p:nvSpPr>
        <p:spPr>
          <a:xfrm>
            <a:off x="2667852" y="986041"/>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sp>
        <p:nvSpPr>
          <p:cNvPr id="25" name="円/楕円 3">
            <a:extLst>
              <a:ext uri="{FF2B5EF4-FFF2-40B4-BE49-F238E27FC236}">
                <a16:creationId xmlns:a16="http://schemas.microsoft.com/office/drawing/2014/main" id="{AB62912D-0063-410C-8A9C-021A601237CF}"/>
              </a:ext>
            </a:extLst>
          </p:cNvPr>
          <p:cNvSpPr/>
          <p:nvPr/>
        </p:nvSpPr>
        <p:spPr>
          <a:xfrm>
            <a:off x="929118" y="969512"/>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sp>
        <p:nvSpPr>
          <p:cNvPr id="26" name="円/楕円 3">
            <a:extLst>
              <a:ext uri="{FF2B5EF4-FFF2-40B4-BE49-F238E27FC236}">
                <a16:creationId xmlns:a16="http://schemas.microsoft.com/office/drawing/2014/main" id="{E22722CA-088A-40D4-A3F6-666B391B936F}"/>
              </a:ext>
            </a:extLst>
          </p:cNvPr>
          <p:cNvSpPr/>
          <p:nvPr/>
        </p:nvSpPr>
        <p:spPr>
          <a:xfrm>
            <a:off x="6156597" y="925284"/>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cxnSp>
        <p:nvCxnSpPr>
          <p:cNvPr id="27" name="直線コネクタ 26">
            <a:extLst>
              <a:ext uri="{FF2B5EF4-FFF2-40B4-BE49-F238E27FC236}">
                <a16:creationId xmlns:a16="http://schemas.microsoft.com/office/drawing/2014/main" id="{EEE6E25B-90AC-4EA1-BF38-57C8B6B453CA}"/>
              </a:ext>
            </a:extLst>
          </p:cNvPr>
          <p:cNvCxnSpPr/>
          <p:nvPr/>
        </p:nvCxnSpPr>
        <p:spPr>
          <a:xfrm>
            <a:off x="2051720" y="1745005"/>
            <a:ext cx="4862916" cy="51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272F4D52-405B-4512-B229-CD3FD625F97C}"/>
              </a:ext>
            </a:extLst>
          </p:cNvPr>
          <p:cNvCxnSpPr>
            <a:cxnSpLocks/>
          </p:cNvCxnSpPr>
          <p:nvPr/>
        </p:nvCxnSpPr>
        <p:spPr>
          <a:xfrm flipV="1">
            <a:off x="6852613" y="1640105"/>
            <a:ext cx="1" cy="12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245E0766-DBCD-46C4-8355-E4B2DA7C731F}"/>
              </a:ext>
            </a:extLst>
          </p:cNvPr>
          <p:cNvCxnSpPr/>
          <p:nvPr/>
        </p:nvCxnSpPr>
        <p:spPr>
          <a:xfrm>
            <a:off x="5296008" y="1628800"/>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086F042A-FC17-4FD4-8CBC-D0CEB5900880}"/>
              </a:ext>
            </a:extLst>
          </p:cNvPr>
          <p:cNvCxnSpPr/>
          <p:nvPr/>
        </p:nvCxnSpPr>
        <p:spPr>
          <a:xfrm>
            <a:off x="3692156" y="1638192"/>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2B892A0-A3F3-4B75-B585-7EC181FFDE21}"/>
              </a:ext>
            </a:extLst>
          </p:cNvPr>
          <p:cNvCxnSpPr/>
          <p:nvPr/>
        </p:nvCxnSpPr>
        <p:spPr>
          <a:xfrm>
            <a:off x="2088304" y="1647584"/>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爆発: 8 pt 2">
            <a:extLst>
              <a:ext uri="{FF2B5EF4-FFF2-40B4-BE49-F238E27FC236}">
                <a16:creationId xmlns:a16="http://schemas.microsoft.com/office/drawing/2014/main" id="{62036C61-FAD0-4935-B703-FBD5ABFF92FE}"/>
              </a:ext>
            </a:extLst>
          </p:cNvPr>
          <p:cNvSpPr/>
          <p:nvPr/>
        </p:nvSpPr>
        <p:spPr>
          <a:xfrm>
            <a:off x="4160232" y="1556603"/>
            <a:ext cx="596590" cy="344761"/>
          </a:xfrm>
          <a:prstGeom prst="irregularSeal1">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オーディオ 8">
            <a:hlinkClick r:id="" action="ppaction://media"/>
            <a:extLst>
              <a:ext uri="{FF2B5EF4-FFF2-40B4-BE49-F238E27FC236}">
                <a16:creationId xmlns:a16="http://schemas.microsoft.com/office/drawing/2014/main" id="{4DB9CF69-200D-42DC-8364-27C52D327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7732826"/>
      </p:ext>
    </p:extLst>
  </p:cSld>
  <p:clrMapOvr>
    <a:masterClrMapping/>
  </p:clrMapOvr>
  <mc:AlternateContent xmlns:mc="http://schemas.openxmlformats.org/markup-compatibility/2006" xmlns:p14="http://schemas.microsoft.com/office/powerpoint/2010/main">
    <mc:Choice Requires="p14">
      <p:transition spd="slow" p14:dur="2000" advTm="34153"/>
    </mc:Choice>
    <mc:Fallback xmlns="">
      <p:transition spd="slow" advTm="3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465" x="8824913" y="2535238"/>
          <p14:tracePt t="473" x="8505825" y="2389188"/>
          <p14:tracePt t="480" x="8186738" y="2216150"/>
          <p14:tracePt t="491" x="7867650" y="2060575"/>
          <p14:tracePt t="495" x="7575550" y="1897063"/>
          <p14:tracePt t="503" x="7265988" y="1778000"/>
          <p14:tracePt t="511" x="6973888" y="1614488"/>
          <p14:tracePt t="519" x="6727825" y="1495425"/>
          <p14:tracePt t="527" x="6454775" y="1376363"/>
          <p14:tracePt t="535" x="6281738" y="1285875"/>
          <p14:tracePt t="543" x="6053138" y="1130300"/>
          <p14:tracePt t="551" x="5916613" y="1057275"/>
          <p14:tracePt t="560" x="5797550" y="966788"/>
          <p14:tracePt t="567" x="5697538" y="911225"/>
          <p14:tracePt t="576" x="5616575" y="839788"/>
          <p14:tracePt t="583" x="5551488" y="803275"/>
          <p14:tracePt t="591" x="5507038" y="766763"/>
          <p14:tracePt t="599" x="5441950" y="711200"/>
          <p14:tracePt t="607" x="5424488" y="693738"/>
          <p14:tracePt t="615" x="5387975" y="665163"/>
          <p14:tracePt t="624" x="5378450" y="657225"/>
          <p14:tracePt t="632" x="5360988" y="638175"/>
          <p14:tracePt t="640" x="5360988" y="628650"/>
          <p14:tracePt t="4505" x="4740275" y="730250"/>
          <p14:tracePt t="4511" x="4722813" y="766763"/>
          <p14:tracePt t="4520" x="4676775" y="820738"/>
          <p14:tracePt t="4527" x="4640263" y="884238"/>
          <p14:tracePt t="4535" x="4613275" y="920750"/>
          <p14:tracePt t="4543" x="4567238" y="976313"/>
          <p14:tracePt t="4551" x="4549775" y="1020763"/>
          <p14:tracePt t="4559" x="4476750" y="1103313"/>
          <p14:tracePt t="4567" x="4440238" y="1176338"/>
          <p14:tracePt t="4575" x="4421188" y="1195388"/>
          <p14:tracePt t="4582" x="4384675" y="1222375"/>
          <p14:tracePt t="4590" x="4367213" y="1239838"/>
          <p14:tracePt t="4598" x="4348163" y="1258888"/>
          <p14:tracePt t="4606" x="4340225" y="1268413"/>
          <p14:tracePt t="4614" x="4330700" y="1285875"/>
          <p14:tracePt t="4622" x="4321175" y="1295400"/>
          <p14:tracePt t="4630" x="4321175" y="1303338"/>
          <p14:tracePt t="4655" x="4321175" y="1312863"/>
          <p14:tracePt t="4663" x="4303713" y="1331913"/>
          <p14:tracePt t="4689" x="4294188" y="1349375"/>
          <p14:tracePt t="4720" x="4294188" y="1358900"/>
          <p14:tracePt t="5214" x="4294188" y="1385888"/>
          <p14:tracePt t="5222" x="4294188" y="1395413"/>
          <p14:tracePt t="5238" x="4294188" y="1404938"/>
          <p14:tracePt t="6175" x="4294188" y="1412875"/>
          <p14:tracePt t="6183" x="4303713" y="1412875"/>
          <p14:tracePt t="6191" x="4330700" y="1412875"/>
          <p14:tracePt t="6200" x="4340225" y="1412875"/>
          <p14:tracePt t="6208" x="4357688" y="1412875"/>
          <p14:tracePt t="6216" x="4376738" y="1412875"/>
          <p14:tracePt t="6600" x="4413250" y="1412875"/>
          <p14:tracePt t="6607" x="4448175" y="1412875"/>
          <p14:tracePt t="6616" x="4476750" y="1412875"/>
          <p14:tracePt t="6625" x="4494213" y="1412875"/>
          <p14:tracePt t="6632" x="4530725" y="1412875"/>
          <p14:tracePt t="6640" x="4557713" y="1412875"/>
          <p14:tracePt t="6648" x="4594225" y="1404938"/>
          <p14:tracePt t="6657" x="4613275" y="1404938"/>
          <p14:tracePt t="6674" x="4622800" y="1404938"/>
          <p14:tracePt t="6944" x="4630738" y="1395413"/>
          <p14:tracePt t="6976" x="4622800" y="1395413"/>
          <p14:tracePt t="6984" x="4567238" y="1395413"/>
          <p14:tracePt t="6992" x="4503738" y="1395413"/>
          <p14:tracePt t="6999" x="4430713" y="1395413"/>
          <p14:tracePt t="7006" x="4303713" y="1395413"/>
          <p14:tracePt t="7015" x="4157663" y="1395413"/>
          <p14:tracePt t="7022" x="3992563" y="1395413"/>
          <p14:tracePt t="7031" x="3819525" y="1395413"/>
          <p14:tracePt t="7039" x="3656013" y="1395413"/>
          <p14:tracePt t="7048" x="3527425" y="1376363"/>
          <p14:tracePt t="7055" x="3390900" y="1349375"/>
          <p14:tracePt t="7063" x="3300413" y="1331913"/>
          <p14:tracePt t="7071" x="3217863" y="1312863"/>
          <p14:tracePt t="7079" x="3144838" y="1295400"/>
          <p14:tracePt t="7088" x="3100388" y="1276350"/>
          <p14:tracePt t="7103" x="3090863" y="1276350"/>
          <p14:tracePt t="7166" x="3081338" y="1268413"/>
          <p14:tracePt t="7182" x="3054350" y="1231900"/>
          <p14:tracePt t="7190" x="2990850" y="1212850"/>
          <p14:tracePt t="7198" x="2935288" y="1203325"/>
          <p14:tracePt t="7207" x="2852738" y="1176338"/>
          <p14:tracePt t="7215" x="2798763" y="1166813"/>
          <p14:tracePt t="7223" x="2716213" y="1149350"/>
          <p14:tracePt t="7231" x="2679700" y="1149350"/>
          <p14:tracePt t="7240" x="2635250" y="1149350"/>
          <p14:tracePt t="7247" x="2598738" y="1149350"/>
          <p14:tracePt t="7259" x="2579688" y="1149350"/>
          <p14:tracePt t="7263" x="2552700" y="1149350"/>
          <p14:tracePt t="7273" x="2533650" y="1149350"/>
          <p14:tracePt t="7279" x="2516188" y="1149350"/>
          <p14:tracePt t="7290" x="2498725" y="1149350"/>
          <p14:tracePt t="7384" x="2470150" y="1149350"/>
          <p14:tracePt t="7391" x="2452688" y="1139825"/>
          <p14:tracePt t="7400" x="2397125" y="1139825"/>
          <p14:tracePt t="7408" x="2352675" y="1130300"/>
          <p14:tracePt t="7416" x="2287588" y="1103313"/>
          <p14:tracePt t="7425" x="2233613" y="1093788"/>
          <p14:tracePt t="7432" x="2151063" y="1085850"/>
          <p14:tracePt t="7440" x="2097088" y="1085850"/>
          <p14:tracePt t="7448" x="2060575" y="1085850"/>
          <p14:tracePt t="7458" x="2041525" y="1085850"/>
          <p14:tracePt t="7464" x="2024063" y="1085850"/>
          <p14:tracePt t="7475" x="2014538" y="1085850"/>
          <p14:tracePt t="7720" x="2051050" y="1085850"/>
          <p14:tracePt t="7726" x="2070100" y="1085850"/>
          <p14:tracePt t="7734" x="2124075" y="1085850"/>
          <p14:tracePt t="7742" x="2206625" y="1112838"/>
          <p14:tracePt t="7750" x="2279650" y="1130300"/>
          <p14:tracePt t="7758" x="2389188" y="1139825"/>
          <p14:tracePt t="7766" x="2525713" y="1166813"/>
          <p14:tracePt t="7775" x="2652713" y="1185863"/>
          <p14:tracePt t="7783" x="2798763" y="1195388"/>
          <p14:tracePt t="7791" x="2944813" y="1212850"/>
          <p14:tracePt t="7799" x="3090863" y="1239838"/>
          <p14:tracePt t="7807" x="3254375" y="1276350"/>
          <p14:tracePt t="7815" x="3427413" y="1285875"/>
          <p14:tracePt t="7824" x="3592513" y="1322388"/>
          <p14:tracePt t="7830" x="3775075" y="1331913"/>
          <p14:tracePt t="7839" x="3938588" y="1368425"/>
          <p14:tracePt t="7847" x="4084638" y="1395413"/>
          <p14:tracePt t="7854" x="4248150" y="1404938"/>
          <p14:tracePt t="7862" x="4376738" y="1422400"/>
          <p14:tracePt t="7873" x="4513263" y="1441450"/>
          <p14:tracePt t="7878" x="4603750" y="1468438"/>
          <p14:tracePt t="7887" x="4695825" y="1468438"/>
          <p14:tracePt t="7894" x="4786313" y="1468438"/>
          <p14:tracePt t="7903" x="4913313" y="1468438"/>
          <p14:tracePt t="7911" x="5005388" y="1468438"/>
          <p14:tracePt t="7919" x="5132388" y="1468438"/>
          <p14:tracePt t="7928" x="5278438" y="1468438"/>
          <p14:tracePt t="7936" x="5405438" y="1468438"/>
          <p14:tracePt t="7944" x="5551488" y="1477963"/>
          <p14:tracePt t="7952" x="5680075" y="1495425"/>
          <p14:tracePt t="7960" x="5797550" y="1504950"/>
          <p14:tracePt t="7968" x="5926138" y="1531938"/>
          <p14:tracePt t="7976" x="5999163" y="1550988"/>
          <p14:tracePt t="7984" x="6099175" y="1550988"/>
          <p14:tracePt t="7993" x="6172200" y="1558925"/>
          <p14:tracePt t="8000" x="6208713" y="1558925"/>
          <p14:tracePt t="8007" x="6245225" y="1568450"/>
          <p14:tracePt t="8015" x="6299200" y="1568450"/>
          <p14:tracePt t="8024" x="6326188" y="1568450"/>
          <p14:tracePt t="8031" x="6381750" y="1568450"/>
          <p14:tracePt t="8040" x="6418263" y="1568450"/>
          <p14:tracePt t="8047" x="6454775" y="1568450"/>
          <p14:tracePt t="8056" x="6491288" y="1568450"/>
          <p14:tracePt t="8063" x="6537325" y="1568450"/>
          <p14:tracePt t="8073" x="6573838" y="1568450"/>
          <p14:tracePt t="8079" x="6600825" y="1568450"/>
          <p14:tracePt t="8089" x="6618288" y="1568450"/>
          <p14:tracePt t="8095" x="6654800" y="1550988"/>
          <p14:tracePt t="8103" x="6664325" y="1550988"/>
          <p14:tracePt t="8111" x="6681788" y="1550988"/>
          <p14:tracePt t="8119" x="6691313" y="1550988"/>
          <p14:tracePt t="8127" x="6710363" y="1550988"/>
          <p14:tracePt t="8135" x="6718300" y="1550988"/>
          <p14:tracePt t="8143" x="6737350" y="1550988"/>
          <p14:tracePt t="8151" x="6764338" y="1550988"/>
          <p14:tracePt t="8159" x="6773863" y="1550988"/>
          <p14:tracePt t="8167" x="6783388" y="1550988"/>
          <p14:tracePt t="8175" x="6810375" y="1550988"/>
          <p14:tracePt t="8496" x="6837363" y="1550988"/>
          <p14:tracePt t="8504" x="6873875" y="1541463"/>
          <p14:tracePt t="8510" x="6900863" y="1522413"/>
          <p14:tracePt t="8526" x="6919913" y="1504950"/>
          <p14:tracePt t="8534" x="6946900" y="1485900"/>
          <p14:tracePt t="8542" x="6956425" y="1485900"/>
          <p14:tracePt t="8550" x="6973888" y="1477963"/>
          <p14:tracePt t="8560" x="6992938" y="1458913"/>
          <p14:tracePt t="8577" x="7000875" y="1449388"/>
          <p14:tracePt t="8952" x="7000875" y="1431925"/>
          <p14:tracePt t="8960" x="7000875" y="1412875"/>
          <p14:tracePt t="8968" x="7019925" y="1395413"/>
          <p14:tracePt t="8977" x="7029450" y="1395413"/>
          <p14:tracePt t="8992" x="7037388" y="1385888"/>
          <p14:tracePt t="9128" x="7010400" y="1385888"/>
          <p14:tracePt t="9136" x="6992938" y="1404938"/>
          <p14:tracePt t="9152" x="6983413" y="1412875"/>
          <p14:tracePt t="9256" x="6956425" y="1412875"/>
          <p14:tracePt t="9262" x="6946900" y="1412875"/>
          <p14:tracePt t="9270" x="6919913" y="1395413"/>
          <p14:tracePt t="9278" x="6900863" y="1376363"/>
          <p14:tracePt t="9288" x="6856413" y="1331913"/>
          <p14:tracePt t="9294" x="6846888" y="1312863"/>
          <p14:tracePt t="9302" x="6827838" y="1268413"/>
          <p14:tracePt t="9310" x="6791325" y="1239838"/>
          <p14:tracePt t="9319" x="6791325" y="1231900"/>
          <p14:tracePt t="9327" x="6783388" y="1212850"/>
          <p14:tracePt t="9335" x="6754813" y="1185863"/>
          <p14:tracePt t="9343" x="6737350" y="1149350"/>
          <p14:tracePt t="9359" x="6727825" y="1139825"/>
          <p14:tracePt t="9392" x="6727825" y="1122363"/>
          <p14:tracePt t="9408" x="6727825" y="1112838"/>
          <p14:tracePt t="9416" x="6710363" y="1085850"/>
          <p14:tracePt t="9423" x="6710363" y="1066800"/>
          <p14:tracePt t="9432" x="6710363" y="1030288"/>
          <p14:tracePt t="9440" x="6700838" y="1003300"/>
          <p14:tracePt t="9448" x="6700838" y="957263"/>
          <p14:tracePt t="9455" x="6691313" y="920750"/>
          <p14:tracePt t="9462" x="6691313" y="874713"/>
          <p14:tracePt t="9470" x="6681788" y="820738"/>
          <p14:tracePt t="9478" x="6681788" y="803275"/>
          <p14:tracePt t="9487" x="6654800" y="757238"/>
          <p14:tracePt t="9494" x="6645275" y="720725"/>
          <p14:tracePt t="9502" x="6637338" y="684213"/>
          <p14:tracePt t="9511" x="6637338" y="657225"/>
          <p14:tracePt t="9518" x="6637338" y="638175"/>
          <p14:tracePt t="9680" x="6627813" y="638175"/>
          <p14:tracePt t="9688" x="6645275" y="665163"/>
          <p14:tracePt t="9695" x="6681788" y="701675"/>
          <p14:tracePt t="9704" x="6710363" y="730250"/>
          <p14:tracePt t="9711" x="6746875" y="766763"/>
          <p14:tracePt t="9720" x="6773863" y="793750"/>
          <p14:tracePt t="9727" x="6810375" y="839788"/>
          <p14:tracePt t="9736" x="6827838" y="874713"/>
          <p14:tracePt t="9744" x="6864350" y="903288"/>
          <p14:tracePt t="9751" x="6873875" y="920750"/>
          <p14:tracePt t="9759" x="6873875" y="930275"/>
          <p14:tracePt t="9767" x="6873875" y="947738"/>
          <p14:tracePt t="9775" x="6873875" y="957263"/>
          <p14:tracePt t="9783" x="6873875" y="966788"/>
          <p14:tracePt t="9791" x="6873875" y="993775"/>
          <p14:tracePt t="9799" x="6873875" y="1003300"/>
          <p14:tracePt t="9807" x="6873875" y="1012825"/>
          <p14:tracePt t="9815" x="6873875" y="1030288"/>
          <p14:tracePt t="9823" x="6873875" y="1049338"/>
          <p14:tracePt t="9831" x="6873875" y="1076325"/>
          <p14:tracePt t="9839" x="6873875" y="1093788"/>
          <p14:tracePt t="9847" x="6873875" y="1122363"/>
          <p14:tracePt t="9856" x="6873875" y="1139825"/>
          <p14:tracePt t="9864" x="6873875" y="1166813"/>
          <p14:tracePt t="9872" x="6873875" y="1176338"/>
          <p14:tracePt t="9879" x="6873875" y="1185863"/>
          <p14:tracePt t="9890" x="6873875" y="1195388"/>
          <p14:tracePt t="9992" x="6873875" y="1212850"/>
          <p14:tracePt t="10000" x="6873875" y="1222375"/>
          <p14:tracePt t="10007" x="6873875" y="1231900"/>
          <p14:tracePt t="10023" x="6873875" y="1258888"/>
          <p14:tracePt t="10032" x="6873875" y="1268413"/>
          <p14:tracePt t="10041" x="6873875" y="1276350"/>
          <p14:tracePt t="10055" x="6873875" y="1303338"/>
          <p14:tracePt t="10062" x="6873875" y="1312863"/>
          <p14:tracePt t="10078" x="6873875" y="1322388"/>
          <p14:tracePt t="10094" x="6873875" y="1331913"/>
          <p14:tracePt t="10110" x="6883400" y="1349375"/>
          <p14:tracePt t="10496" x="6892925" y="1358900"/>
          <p14:tracePt t="10528" x="6892925" y="1376363"/>
          <p14:tracePt t="10568" x="6892925" y="1385888"/>
          <p14:tracePt t="11144" x="6892925" y="1404938"/>
          <p14:tracePt t="11152" x="6892925" y="1431925"/>
          <p14:tracePt t="11160" x="6892925" y="1441450"/>
          <p14:tracePt t="11168" x="6892925" y="1449388"/>
          <p14:tracePt t="11175" x="6892925" y="1458913"/>
          <p14:tracePt t="11184" x="6892925" y="1468438"/>
          <p14:tracePt t="11191" x="6892925" y="1485900"/>
          <p14:tracePt t="11207" x="6892925" y="1504950"/>
          <p14:tracePt t="11216" x="6892925" y="1514475"/>
          <p14:tracePt t="11335" x="6892925" y="1522413"/>
          <p14:tracePt t="11360" x="6892925" y="1541463"/>
          <p14:tracePt t="11368" x="6892925" y="1568450"/>
          <p14:tracePt t="11376" x="6873875" y="1587500"/>
          <p14:tracePt t="11384" x="6873875" y="1595438"/>
          <p14:tracePt t="11392" x="6873875" y="1604963"/>
          <p14:tracePt t="11400" x="6864350" y="1624013"/>
          <p14:tracePt t="11408" x="6856413" y="1641475"/>
          <p14:tracePt t="11424" x="6856413" y="1651000"/>
          <p14:tracePt t="11432" x="6837363" y="1668463"/>
          <p14:tracePt t="11441" x="6827838" y="1677988"/>
          <p14:tracePt t="11576" x="6819900" y="1687513"/>
          <p14:tracePt t="11582" x="6819900" y="1697038"/>
          <p14:tracePt t="11590" x="6810375" y="1704975"/>
          <p14:tracePt t="11598" x="6800850" y="1731963"/>
          <p14:tracePt t="11622" x="6791325" y="1741488"/>
          <p14:tracePt t="12088" x="6783388" y="1751013"/>
          <p14:tracePt t="14560" x="6754813" y="1768475"/>
          <p14:tracePt t="14568" x="6727825" y="1778000"/>
          <p14:tracePt t="14574" x="6691313" y="1778000"/>
          <p14:tracePt t="14582" x="6654800" y="1787525"/>
          <p14:tracePt t="14590" x="6618288" y="1797050"/>
          <p14:tracePt t="14598" x="6591300" y="1797050"/>
          <p14:tracePt t="14606" x="6545263" y="1824038"/>
          <p14:tracePt t="14614" x="6491288" y="1824038"/>
          <p14:tracePt t="14622" x="6464300" y="1824038"/>
          <p14:tracePt t="14631" x="6381750" y="1824038"/>
          <p14:tracePt t="14640" x="6308725" y="1824038"/>
          <p14:tracePt t="14647" x="6218238" y="1824038"/>
          <p14:tracePt t="14655" x="6108700" y="1824038"/>
          <p14:tracePt t="14663" x="5962650" y="1814513"/>
          <p14:tracePt t="14671" x="5826125" y="1787525"/>
          <p14:tracePt t="14679" x="5661025" y="1741488"/>
          <p14:tracePt t="14689" x="5497513" y="1714500"/>
          <p14:tracePt t="14695" x="5341938" y="1651000"/>
          <p14:tracePt t="14705" x="5195888" y="1604963"/>
          <p14:tracePt t="14711" x="5095875" y="1577975"/>
          <p14:tracePt t="14721" x="5005388" y="1568450"/>
          <p14:tracePt t="14727" x="4922838" y="1522413"/>
          <p14:tracePt t="14735" x="4886325" y="1522413"/>
          <p14:tracePt t="14743" x="4840288" y="1522413"/>
          <p14:tracePt t="14751" x="4822825" y="1514475"/>
          <p14:tracePt t="14759" x="4795838" y="1514475"/>
          <p14:tracePt t="14767" x="4776788" y="1514475"/>
          <p14:tracePt t="14775" x="4749800" y="1514475"/>
          <p14:tracePt t="14783" x="4740275" y="1514475"/>
          <p14:tracePt t="14791" x="4703763" y="1514475"/>
          <p14:tracePt t="14799" x="4676775" y="1514475"/>
          <p14:tracePt t="14807" x="4622800" y="1514475"/>
          <p14:tracePt t="14815" x="4540250" y="1531938"/>
          <p14:tracePt t="14823" x="4448175" y="1550988"/>
          <p14:tracePt t="14831" x="4376738" y="1550988"/>
          <p14:tracePt t="14840" x="4257675" y="1558925"/>
          <p14:tracePt t="14847" x="4202113" y="1558925"/>
          <p14:tracePt t="14855" x="4175125" y="1568450"/>
          <p14:tracePt t="14874" x="4129088" y="1568450"/>
          <p14:tracePt t="14879" x="4111625" y="1568450"/>
          <p14:tracePt t="14960" x="4075113" y="1568450"/>
          <p14:tracePt t="14968" x="4048125" y="1568450"/>
          <p14:tracePt t="14976" x="3984625" y="1568450"/>
          <p14:tracePt t="14984" x="3911600" y="1568450"/>
          <p14:tracePt t="14991" x="3810000" y="1568450"/>
          <p14:tracePt t="15000" x="3738563" y="1568450"/>
          <p14:tracePt t="15007" x="3692525" y="1595438"/>
          <p14:tracePt t="15016" x="3636963" y="1595438"/>
          <p14:tracePt t="15023" x="3609975" y="1604963"/>
          <p14:tracePt t="15031" x="3582988" y="1604963"/>
          <p14:tracePt t="15039" x="3573463" y="1604963"/>
          <p14:tracePt t="15047" x="3563938" y="1614488"/>
          <p14:tracePt t="15278" x="3563938" y="1624013"/>
          <p14:tracePt t="15286" x="3582988" y="1631950"/>
          <p14:tracePt t="15294" x="3592513" y="1631950"/>
          <p14:tracePt t="15302" x="3600450" y="1631950"/>
          <p14:tracePt t="15310" x="3619500" y="1631950"/>
          <p14:tracePt t="15319" x="3656013" y="1631950"/>
          <p14:tracePt t="15327" x="3665538" y="1631950"/>
          <p14:tracePt t="15335" x="3709988" y="1631950"/>
          <p14:tracePt t="15343" x="3729038" y="1631950"/>
          <p14:tracePt t="15352" x="3765550" y="1631950"/>
          <p14:tracePt t="15360" x="3810000" y="1631950"/>
          <p14:tracePt t="15368" x="3829050" y="1631950"/>
          <p14:tracePt t="15376" x="3856038" y="1624013"/>
          <p14:tracePt t="15384" x="3875088" y="1614488"/>
          <p14:tracePt t="15392" x="3911600" y="1604963"/>
          <p14:tracePt t="15400" x="3911600" y="1595438"/>
          <p14:tracePt t="15416" x="3919538" y="1587500"/>
          <p14:tracePt t="16104" x="3938588" y="1587500"/>
          <p14:tracePt t="16112" x="3948113" y="1587500"/>
          <p14:tracePt t="16128" x="3965575" y="1587500"/>
          <p14:tracePt t="16136" x="3992563" y="1587500"/>
          <p14:tracePt t="16144" x="4002088" y="1587500"/>
          <p14:tracePt t="16152" x="4021138" y="1587500"/>
          <p14:tracePt t="16160" x="4029075" y="1587500"/>
          <p14:tracePt t="16167" x="4038600" y="1577975"/>
          <p14:tracePt t="16176" x="4065588" y="1558925"/>
          <p14:tracePt t="16184" x="4084638" y="1550988"/>
          <p14:tracePt t="16193" x="4111625" y="1522413"/>
          <p14:tracePt t="16200" x="4157663" y="1495425"/>
          <p14:tracePt t="16206" x="4165600" y="1485900"/>
          <p14:tracePt t="16216" x="4194175" y="1477963"/>
          <p14:tracePt t="16223" x="4211638" y="1458913"/>
          <p14:tracePt t="16232" x="4267200" y="1422400"/>
          <p14:tracePt t="16239" x="4321175" y="1385888"/>
          <p14:tracePt t="16247" x="4367213" y="1331913"/>
          <p14:tracePt t="16256" x="4440238" y="1249363"/>
          <p14:tracePt t="16263" x="4503738" y="1149350"/>
          <p14:tracePt t="16271" x="4594225" y="1049338"/>
          <p14:tracePt t="16279" x="4649788" y="984250"/>
          <p14:tracePt t="16287" x="4722813" y="884238"/>
          <p14:tracePt t="16295" x="4786313" y="803275"/>
          <p14:tracePt t="16304" x="4813300" y="720725"/>
          <p14:tracePt t="16311" x="4886325" y="638175"/>
          <p14:tracePt t="21121" x="5551488" y="647700"/>
          <p14:tracePt t="21127" x="5570538" y="665163"/>
          <p14:tracePt t="21136" x="5597525" y="684213"/>
          <p14:tracePt t="21144" x="5616575" y="693738"/>
          <p14:tracePt t="21192" x="5624513" y="701675"/>
          <p14:tracePt t="21448" x="5624513" y="720725"/>
          <p14:tracePt t="21456" x="5624513" y="747713"/>
          <p14:tracePt t="21464" x="5624513" y="774700"/>
          <p14:tracePt t="21473" x="5624513" y="811213"/>
          <p14:tracePt t="21480" x="5624513" y="857250"/>
          <p14:tracePt t="21490" x="5616575" y="884238"/>
          <p14:tracePt t="21496" x="5607050" y="903288"/>
          <p14:tracePt t="21507" x="5597525" y="920750"/>
          <p14:tracePt t="21512" x="5597525" y="957263"/>
          <p14:tracePt t="21522" x="5597525" y="976313"/>
          <p14:tracePt t="21539" x="5597525" y="1003300"/>
          <p14:tracePt t="21544" x="5588000" y="1012825"/>
          <p14:tracePt t="21552" x="5588000" y="1049338"/>
          <p14:tracePt t="21560" x="5588000" y="1057275"/>
          <p14:tracePt t="21568" x="5588000" y="1085850"/>
          <p14:tracePt t="21585" x="5588000" y="1103313"/>
          <p14:tracePt t="21590" x="5588000" y="1122363"/>
          <p14:tracePt t="21598" x="5580063" y="1149350"/>
          <p14:tracePt t="21606" x="5561013" y="1176338"/>
          <p14:tracePt t="21614" x="5561013" y="1185863"/>
          <p14:tracePt t="21622" x="5551488" y="1195388"/>
          <p14:tracePt t="21630" x="5551488" y="1203325"/>
          <p14:tracePt t="21638" x="5543550" y="1222375"/>
          <p14:tracePt t="21646" x="5534025" y="1239838"/>
          <p14:tracePt t="21654" x="5514975" y="1258888"/>
          <p14:tracePt t="21662" x="5507038" y="1276350"/>
          <p14:tracePt t="21671" x="5497513" y="1285875"/>
          <p14:tracePt t="21678" x="5487988" y="1312863"/>
          <p14:tracePt t="21686" x="5451475" y="1339850"/>
          <p14:tracePt t="21694" x="5434013" y="1385888"/>
          <p14:tracePt t="21704" x="5378450" y="1441450"/>
          <p14:tracePt t="21711" x="5368925" y="1477963"/>
          <p14:tracePt t="21721" x="5341938" y="1514475"/>
          <p14:tracePt t="21727" x="5334000" y="1541463"/>
          <p14:tracePt t="21738" x="5324475" y="1558925"/>
          <p14:tracePt t="21743" x="5297488" y="1604963"/>
          <p14:tracePt t="21759" x="5287963" y="1614488"/>
          <p14:tracePt t="21767" x="5287963" y="1624013"/>
          <p14:tracePt t="21783" x="5287963" y="1631950"/>
          <p14:tracePt t="21791" x="5287963" y="1641475"/>
          <p14:tracePt t="21799" x="5278438" y="1651000"/>
          <p14:tracePt t="21815" x="5260975" y="1668463"/>
          <p14:tracePt t="21824" x="5251450" y="1677988"/>
          <p14:tracePt t="21831" x="5241925" y="1697038"/>
          <p14:tracePt t="21839" x="5232400" y="1697038"/>
          <p14:tracePt t="21847" x="5224463" y="1697038"/>
          <p14:tracePt t="21855" x="5214938" y="1697038"/>
          <p14:tracePt t="21863" x="5205413" y="1714500"/>
          <p14:tracePt t="21875" x="5187950" y="1724025"/>
          <p14:tracePt t="21879" x="5159375" y="1731963"/>
          <p14:tracePt t="21888" x="5151438" y="1731963"/>
          <p14:tracePt t="21895" x="5114925" y="1731963"/>
          <p14:tracePt t="21905" x="5086350" y="1731963"/>
          <p14:tracePt t="21911" x="5068888" y="1741488"/>
          <p14:tracePt t="21922" x="5014913" y="1768475"/>
          <p14:tracePt t="21927" x="5005388" y="1768475"/>
          <p14:tracePt t="21938" x="4978400" y="1778000"/>
          <p14:tracePt t="21943" x="4959350" y="1787525"/>
          <p14:tracePt t="21951" x="4913313" y="1824038"/>
          <p14:tracePt t="21959" x="4895850" y="1841500"/>
          <p14:tracePt t="21967" x="4876800" y="1851025"/>
          <p14:tracePt t="21975" x="4859338" y="1878013"/>
          <p14:tracePt t="21983" x="4859338" y="1887538"/>
          <p14:tracePt t="21991" x="4849813" y="1897063"/>
          <p14:tracePt t="21999" x="4849813" y="1906588"/>
          <p14:tracePt t="22015" x="4849813" y="1914525"/>
          <p14:tracePt t="22352" x="4840288" y="1924050"/>
          <p14:tracePt t="22360" x="4822825" y="1933575"/>
          <p14:tracePt t="22368" x="4795838" y="1960563"/>
          <p14:tracePt t="22376" x="4767263" y="1979613"/>
          <p14:tracePt t="22384" x="4767263" y="1987550"/>
          <p14:tracePt t="22392" x="4740275" y="2016125"/>
          <p14:tracePt t="22399" x="4713288" y="2033588"/>
          <p14:tracePt t="22407" x="4667250" y="2070100"/>
          <p14:tracePt t="22415" x="4649788" y="2089150"/>
          <p14:tracePt t="22424" x="4603750" y="2116138"/>
          <p14:tracePt t="22431" x="4557713" y="2152650"/>
          <p14:tracePt t="22440" x="4494213" y="2206625"/>
          <p14:tracePt t="22447" x="4448175" y="2243138"/>
          <p14:tracePt t="22455" x="4403725" y="2252663"/>
          <p14:tracePt t="22463" x="4394200" y="2262188"/>
          <p14:tracePt t="22472" x="4367213" y="2279650"/>
          <p14:tracePt t="22479" x="4348163" y="2289175"/>
          <p14:tracePt t="22488" x="4330700" y="2298700"/>
          <p14:tracePt t="22495" x="4311650" y="2298700"/>
          <p14:tracePt t="22504" x="4303713" y="2298700"/>
          <p14:tracePt t="22521" x="4275138" y="2298700"/>
          <p14:tracePt t="22527" x="4267200" y="2298700"/>
          <p14:tracePt t="22543" x="4248150" y="2298700"/>
          <p14:tracePt t="22559" x="4221163" y="2298700"/>
          <p14:tracePt t="22567" x="4211638" y="2298700"/>
          <p14:tracePt t="22575" x="4184650" y="2298700"/>
          <p14:tracePt t="22583" x="4157663" y="2298700"/>
          <p14:tracePt t="22591" x="4138613" y="2289175"/>
          <p14:tracePt t="22599" x="4121150" y="2279650"/>
          <p14:tracePt t="22607" x="4111625" y="2279650"/>
          <p14:tracePt t="22615" x="4094163" y="2270125"/>
          <p14:tracePt t="22648" x="4084638" y="2262188"/>
          <p14:tracePt t="22655" x="4084638" y="2252663"/>
          <p14:tracePt t="22664" x="4084638" y="2233613"/>
          <p14:tracePt t="22673" x="4084638" y="2206625"/>
          <p14:tracePt t="22680" x="4084638" y="2179638"/>
          <p14:tracePt t="22688" x="4084638" y="2152650"/>
          <p14:tracePt t="22695" x="4084638" y="2097088"/>
          <p14:tracePt t="22704" x="4084638" y="2079625"/>
          <p14:tracePt t="22711" x="4084638" y="2033588"/>
          <p14:tracePt t="22721" x="4102100" y="1997075"/>
          <p14:tracePt t="22727" x="4102100" y="1979613"/>
          <p14:tracePt t="22737" x="4111625" y="1943100"/>
          <p14:tracePt t="22743" x="4121150" y="1914525"/>
          <p14:tracePt t="22751" x="4129088" y="1897063"/>
          <p14:tracePt t="22759" x="4138613" y="1878013"/>
          <p14:tracePt t="22767" x="4148138" y="1860550"/>
          <p14:tracePt t="22775" x="4148138" y="1851025"/>
          <p14:tracePt t="22783" x="4157663" y="1841500"/>
          <p14:tracePt t="22791" x="4157663" y="1833563"/>
          <p14:tracePt t="22799" x="4165600" y="1804988"/>
          <p14:tracePt t="22815" x="4175125" y="1804988"/>
          <p14:tracePt t="22831" x="4175125" y="1797050"/>
          <p14:tracePt t="22839" x="4184650" y="1787525"/>
          <p14:tracePt t="22847" x="4202113" y="1768475"/>
          <p14:tracePt t="22854" x="4211638" y="1760538"/>
          <p14:tracePt t="22863" x="4248150" y="1760538"/>
          <p14:tracePt t="22873" x="4267200" y="1751013"/>
          <p14:tracePt t="22879" x="4275138" y="1751013"/>
          <p14:tracePt t="22887" x="4303713" y="1741488"/>
          <p14:tracePt t="22895" x="4321175" y="1741488"/>
          <p14:tracePt t="22905" x="4357688" y="1741488"/>
          <p14:tracePt t="22911" x="4403725" y="1741488"/>
          <p14:tracePt t="22921" x="4440238" y="1741488"/>
          <p14:tracePt t="22927" x="4457700" y="1741488"/>
          <p14:tracePt t="22937" x="4467225" y="1741488"/>
          <p14:tracePt t="23033" x="4476750" y="1741488"/>
          <p14:tracePt t="23038" x="4476750" y="1768475"/>
          <p14:tracePt t="23046" x="4476750" y="1797050"/>
          <p14:tracePt t="23054" x="4476750" y="1814513"/>
          <p14:tracePt t="23062" x="4476750" y="1851025"/>
          <p14:tracePt t="23070" x="4476750" y="1897063"/>
          <p14:tracePt t="23078" x="4476750" y="1951038"/>
          <p14:tracePt t="23087" x="4448175" y="1997075"/>
          <p14:tracePt t="23095" x="4421188" y="2079625"/>
          <p14:tracePt t="23103" x="4413250" y="2116138"/>
          <p14:tracePt t="23111" x="4384675" y="2179638"/>
          <p14:tracePt t="23120" x="4384675" y="2197100"/>
          <p14:tracePt t="23127" x="4376738" y="2216150"/>
          <p14:tracePt t="23143" x="4376738" y="2233613"/>
          <p14:tracePt t="23408" x="4384675" y="2233613"/>
          <p14:tracePt t="23416" x="4413250" y="2233613"/>
          <p14:tracePt t="23422" x="4430713" y="2233613"/>
          <p14:tracePt t="23430" x="4467225" y="2225675"/>
          <p14:tracePt t="23438" x="4494213" y="2216150"/>
          <p14:tracePt t="23446" x="4503738" y="2206625"/>
          <p14:tracePt t="23462" x="4513263" y="2189163"/>
          <p14:tracePt t="23487" x="4521200" y="2179638"/>
          <p14:tracePt t="23503" x="4521200" y="2170113"/>
          <p14:tracePt t="23815" x="4513263" y="2160588"/>
          <p14:tracePt t="23832" x="4513263" y="2152650"/>
          <p14:tracePt t="23847" x="4513263" y="2125663"/>
          <p14:tracePt t="23855" x="4521200" y="2106613"/>
          <p14:tracePt t="23864" x="4530725" y="2097088"/>
          <p14:tracePt t="23874" x="4530725" y="2079625"/>
          <p14:tracePt t="23879" x="4530725" y="2060575"/>
          <p14:tracePt t="23887" x="4540250" y="2033588"/>
          <p14:tracePt t="23895" x="4540250" y="2016125"/>
          <p14:tracePt t="23904" x="4540250" y="1997075"/>
          <p14:tracePt t="23911" x="4540250" y="1979613"/>
          <p14:tracePt t="23921" x="4540250" y="1970088"/>
          <p14:tracePt t="23927" x="4540250" y="1951038"/>
          <p14:tracePt t="24247" x="4549775" y="1951038"/>
          <p14:tracePt t="24256" x="4567238" y="1943100"/>
          <p14:tracePt t="24262" x="4586288" y="1933575"/>
          <p14:tracePt t="24278" x="4594225" y="1924050"/>
          <p14:tracePt t="24294" x="4603750" y="1906588"/>
          <p14:tracePt t="25440" x="4613275" y="1906588"/>
          <p14:tracePt t="25464" x="4613275" y="1914525"/>
          <p14:tracePt t="25496" x="4613275" y="1924050"/>
          <p14:tracePt t="25502" x="4622800" y="1933575"/>
          <p14:tracePt t="25551" x="4640263" y="1933575"/>
          <p14:tracePt t="26400" x="4659313" y="1933575"/>
          <p14:tracePt t="26406" x="4667250" y="1933575"/>
          <p14:tracePt t="26414" x="4695825" y="1933575"/>
          <p14:tracePt t="26422" x="4730750" y="1933575"/>
          <p14:tracePt t="26430" x="4749800" y="1933575"/>
          <p14:tracePt t="26438" x="4776788" y="1933575"/>
          <p14:tracePt t="26446" x="4786313" y="1933575"/>
          <p14:tracePt t="26454" x="4795838" y="1933575"/>
          <p14:tracePt t="26463" x="4803775" y="1933575"/>
          <p14:tracePt t="26472" x="4822825" y="1924050"/>
          <p14:tracePt t="26480" x="4832350" y="1924050"/>
          <p14:tracePt t="26584" x="4840288" y="1924050"/>
          <p14:tracePt t="26592" x="4859338" y="1924050"/>
          <p14:tracePt t="26600" x="4876800" y="1924050"/>
          <p14:tracePt t="26616" x="4886325" y="1924050"/>
          <p14:tracePt t="27136" x="4895850" y="1924050"/>
          <p14:tracePt t="27150" x="4895850" y="1943100"/>
          <p14:tracePt t="27158" x="4895850" y="1951038"/>
          <p14:tracePt t="27166" x="4895850" y="1979613"/>
          <p14:tracePt t="27174" x="4859338" y="2006600"/>
          <p14:tracePt t="27182" x="4795838" y="2043113"/>
          <p14:tracePt t="27191" x="4749800" y="2070100"/>
          <p14:tracePt t="27199" x="4649788" y="2125663"/>
          <p14:tracePt t="27207" x="4540250" y="2170113"/>
          <p14:tracePt t="27215" x="4421188" y="2216150"/>
          <p14:tracePt t="27223" x="4311650" y="2252663"/>
          <p14:tracePt t="27231" x="4230688" y="2279650"/>
          <p14:tracePt t="27239" x="4129088" y="2325688"/>
          <p14:tracePt t="27247" x="4057650" y="2335213"/>
          <p14:tracePt t="27255" x="4011613" y="2343150"/>
          <p14:tracePt t="27263" x="3984625" y="2343150"/>
          <p14:tracePt t="27271" x="3965575" y="2371725"/>
          <p14:tracePt t="27311" x="3956050" y="2352675"/>
          <p14:tracePt t="27319" x="3956050" y="2306638"/>
          <p14:tracePt t="27327" x="3956050" y="2243138"/>
          <p14:tracePt t="27337" x="3948113" y="2206625"/>
          <p14:tracePt t="27343" x="3929063" y="2125663"/>
          <p14:tracePt t="27351" x="3929063" y="2070100"/>
          <p14:tracePt t="27359" x="3919538" y="1979613"/>
          <p14:tracePt t="27367" x="3892550" y="1897063"/>
          <p14:tracePt t="27375" x="3892550" y="1841500"/>
          <p14:tracePt t="27383" x="3883025" y="1778000"/>
          <p14:tracePt t="27391" x="3883025" y="1741488"/>
          <p14:tracePt t="27399" x="3875088" y="1714500"/>
          <p14:tracePt t="27407" x="3875088" y="1668463"/>
          <p14:tracePt t="27415" x="3875088" y="1660525"/>
          <p14:tracePt t="27423" x="3875088" y="1641475"/>
          <p14:tracePt t="27464" x="3875088" y="1631950"/>
          <p14:tracePt t="27480" x="3875088" y="1614488"/>
          <p14:tracePt t="27488" x="3883025" y="1614488"/>
          <p14:tracePt t="27496" x="3929063" y="1614488"/>
          <p14:tracePt t="27505" x="3984625" y="1614488"/>
          <p14:tracePt t="27512" x="4065588" y="1587500"/>
          <p14:tracePt t="27522" x="4121150" y="1587500"/>
          <p14:tracePt t="27528" x="4230688" y="1587500"/>
          <p14:tracePt t="27538" x="4321175" y="1587500"/>
          <p14:tracePt t="27543" x="4394200" y="1587500"/>
          <p14:tracePt t="27554" x="4484688" y="1587500"/>
          <p14:tracePt t="27559" x="4557713" y="1587500"/>
          <p14:tracePt t="27568" x="4640263" y="1614488"/>
          <p14:tracePt t="27575" x="4676775" y="1641475"/>
          <p14:tracePt t="27583" x="4695825" y="1651000"/>
          <p14:tracePt t="27607" x="4703763" y="1660525"/>
          <p14:tracePt t="27623" x="4703763" y="1668463"/>
          <p14:tracePt t="27630" x="4703763" y="1677988"/>
          <p14:tracePt t="27640" x="4703763" y="1714500"/>
          <p14:tracePt t="27647" x="4703763" y="1731963"/>
          <p14:tracePt t="27655" x="4703763" y="1760538"/>
          <p14:tracePt t="27664" x="4703763" y="1787525"/>
          <p14:tracePt t="27672" x="4703763" y="1833563"/>
          <p14:tracePt t="27680" x="4686300" y="1860550"/>
          <p14:tracePt t="27688" x="4676775" y="1887538"/>
          <p14:tracePt t="27696" x="4649788" y="1933575"/>
          <p14:tracePt t="27705" x="4613275" y="1997075"/>
          <p14:tracePt t="27711" x="4603750" y="2006600"/>
          <p14:tracePt t="27722" x="4594225" y="2033588"/>
          <p14:tracePt t="27727" x="4567238" y="2070100"/>
          <p14:tracePt t="27738" x="4549775" y="2089150"/>
          <p14:tracePt t="27743" x="4530725" y="2106613"/>
          <p14:tracePt t="27754" x="4521200" y="2116138"/>
          <p14:tracePt t="27800" x="4494213" y="2116138"/>
          <p14:tracePt t="27807" x="4484688" y="2116138"/>
          <p14:tracePt t="27816" x="4467225" y="2116138"/>
          <p14:tracePt t="27823" x="4440238" y="2116138"/>
          <p14:tracePt t="27832" x="4421188" y="2089150"/>
          <p14:tracePt t="27840" x="4403725" y="2070100"/>
          <p14:tracePt t="27847" x="4367213" y="2043113"/>
          <p14:tracePt t="27855" x="4340225" y="2024063"/>
          <p14:tracePt t="27874" x="4311650" y="1997075"/>
          <p14:tracePt t="27960" x="4311650" y="1979613"/>
          <p14:tracePt t="27968" x="4311650" y="1960563"/>
          <p14:tracePt t="27975" x="4311650" y="1943100"/>
          <p14:tracePt t="27984" x="4321175" y="1933575"/>
          <p14:tracePt t="27991" x="4348163" y="1906588"/>
          <p14:tracePt t="28000" x="4376738" y="1897063"/>
          <p14:tracePt t="28008" x="4384675" y="1887538"/>
          <p14:tracePt t="28016" x="4394200" y="1878013"/>
          <p14:tracePt t="28024" x="4421188" y="1851025"/>
          <p14:tracePt t="28032" x="4440238" y="1841500"/>
          <p14:tracePt t="28047" x="4448175" y="1833563"/>
          <p14:tracePt t="28055" x="4467225" y="1814513"/>
          <p14:tracePt t="28168" x="4467225" y="1824038"/>
          <p14:tracePt t="28174" x="4467225" y="1841500"/>
          <p14:tracePt t="28182" x="4467225" y="1851025"/>
          <p14:tracePt t="28190" x="4467225" y="1870075"/>
          <p14:tracePt t="28198" x="4467225" y="1878013"/>
          <p14:tracePt t="28368" x="4467225" y="1887538"/>
          <p14:tracePt t="28376" x="4448175" y="1906588"/>
          <p14:tracePt t="28384" x="4440238" y="1906588"/>
          <p14:tracePt t="28408" x="4421188" y="1914525"/>
          <p14:tracePt t="28640" x="4403725" y="1914525"/>
          <p14:tracePt t="28648" x="4394200" y="1924050"/>
          <p14:tracePt t="28656" x="4394200" y="1933575"/>
          <p14:tracePt t="29280" x="4384675" y="1933575"/>
          <p14:tracePt t="29871" x="4376738" y="1914525"/>
          <p14:tracePt t="29880" x="4376738" y="1906588"/>
          <p14:tracePt t="29896" x="4367213" y="1906588"/>
          <p14:tracePt t="30048" x="4367213" y="1897063"/>
          <p14:tracePt t="30056" x="4367213" y="1887538"/>
          <p14:tracePt t="30071" x="4367213" y="1870075"/>
          <p14:tracePt t="30087" x="4367213" y="1860550"/>
          <p14:tracePt t="30319" x="4367213" y="1851025"/>
          <p14:tracePt t="30335" x="4357688" y="1841500"/>
          <p14:tracePt t="31032" x="4348163" y="1841500"/>
          <p14:tracePt t="31288" x="4357688" y="1841500"/>
          <p14:tracePt t="31296" x="4376738" y="1841500"/>
          <p14:tracePt t="31303" x="4384675" y="1841500"/>
          <p14:tracePt t="31310" x="4394200" y="1841500"/>
          <p14:tracePt t="31319" x="4403725" y="1841500"/>
          <p14:tracePt t="31326" x="4440238" y="1841500"/>
          <p14:tracePt t="31350" x="4448175" y="1833563"/>
          <p14:tracePt t="31544" x="4457700" y="1824038"/>
          <p14:tracePt t="31552" x="4476750" y="1804988"/>
          <p14:tracePt t="31560" x="4484688" y="1797050"/>
          <p14:tracePt t="31568" x="4513263" y="1787525"/>
          <p14:tracePt t="31575" x="4521200" y="1778000"/>
          <p14:tracePt t="31584" x="4530725" y="1768475"/>
          <p14:tracePt t="31600" x="4530725" y="1751013"/>
          <p14:tracePt t="31607" x="4530725" y="1741488"/>
          <p14:tracePt t="31616" x="4540250" y="1731963"/>
          <p14:tracePt t="31704" x="4549775" y="1731963"/>
          <p14:tracePt t="31712" x="4567238" y="1731963"/>
          <p14:tracePt t="31720" x="4594225" y="1731963"/>
          <p14:tracePt t="31728" x="4640263" y="1731963"/>
          <p14:tracePt t="31739" x="4676775" y="1731963"/>
          <p14:tracePt t="31744" x="4713288" y="1741488"/>
          <p14:tracePt t="31754" x="4759325" y="1741488"/>
          <p14:tracePt t="31760" x="4822825" y="1741488"/>
          <p14:tracePt t="31768" x="4876800" y="1741488"/>
          <p14:tracePt t="31776" x="4949825" y="1741488"/>
          <p14:tracePt t="31784" x="5041900" y="1741488"/>
          <p14:tracePt t="31791" x="5068888" y="1741488"/>
          <p14:tracePt t="31799" x="5114925" y="1741488"/>
          <p14:tracePt t="31807" x="5141913" y="1741488"/>
          <p14:tracePt t="31815" x="5168900" y="1741488"/>
          <p14:tracePt t="31823" x="5214938" y="1741488"/>
          <p14:tracePt t="31831" x="5241925" y="1741488"/>
          <p14:tracePt t="31839" x="5251450" y="1741488"/>
          <p14:tracePt t="31847" x="5260975" y="1741488"/>
          <p14:tracePt t="31855" x="5268913" y="1731963"/>
          <p14:tracePt t="31862" x="5278438" y="1731963"/>
          <p14:tracePt t="31871" x="5297488" y="1731963"/>
          <p14:tracePt t="31878" x="5341938" y="1731963"/>
          <p14:tracePt t="31886" x="5414963" y="1751013"/>
          <p14:tracePt t="31894" x="5497513" y="1760538"/>
          <p14:tracePt t="31903" x="5588000" y="1804988"/>
          <p14:tracePt t="31910" x="5688013" y="1814513"/>
          <p14:tracePt t="31918" x="5816600" y="1878013"/>
          <p14:tracePt t="31926" x="5899150" y="1914525"/>
          <p14:tracePt t="31935" x="6053138" y="1960563"/>
          <p14:tracePt t="31942" x="6235700" y="1987550"/>
          <p14:tracePt t="31950" x="6445250" y="2060575"/>
          <p14:tracePt t="31958" x="6645275" y="2125663"/>
          <p14:tracePt t="31966" x="6900863" y="2197100"/>
          <p14:tracePt t="31974" x="7119938" y="2252663"/>
          <p14:tracePt t="31983" x="7348538" y="2316163"/>
          <p14:tracePt t="31991" x="7612063" y="2389188"/>
          <p14:tracePt t="31999" x="7904163" y="2471738"/>
          <p14:tracePt t="32007" x="8213725" y="2571750"/>
          <p14:tracePt t="32015" x="8423275" y="2608263"/>
          <p14:tracePt t="32023" x="8605838" y="2617788"/>
          <p14:tracePt t="32031" x="8770938" y="2662238"/>
          <p14:tracePt t="32039" x="8897938" y="2681288"/>
          <p14:tracePt t="32047" x="9007475" y="2681288"/>
          <p14:tracePt t="32055" x="9080500" y="2681288"/>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ja-JP"/>
              <a:t>Summary of Bus</a:t>
            </a:r>
          </a:p>
        </p:txBody>
      </p:sp>
      <p:sp>
        <p:nvSpPr>
          <p:cNvPr id="41987" name="Rectangle 3"/>
          <p:cNvSpPr>
            <a:spLocks noGrp="1" noChangeArrowheads="1"/>
          </p:cNvSpPr>
          <p:nvPr>
            <p:ph type="body" idx="1"/>
          </p:nvPr>
        </p:nvSpPr>
        <p:spPr>
          <a:xfrm>
            <a:off x="457200" y="1268760"/>
            <a:ext cx="8229600" cy="4530725"/>
          </a:xfrm>
        </p:spPr>
        <p:txBody>
          <a:bodyPr/>
          <a:lstStyle/>
          <a:p>
            <a:pPr eaLnBrk="1" hangingPunct="1"/>
            <a:r>
              <a:rPr lang="en-US" altLang="ja-JP" dirty="0"/>
              <a:t>Classic bus with passive wires has been changed to active bus with a kind of switches</a:t>
            </a:r>
          </a:p>
          <a:p>
            <a:pPr eaLnBrk="1" hangingPunct="1"/>
            <a:r>
              <a:rPr lang="en-US" altLang="ja-JP" dirty="0"/>
              <a:t>High Speed Bus</a:t>
            </a:r>
          </a:p>
          <a:p>
            <a:pPr lvl="1" eaLnBrk="1" hangingPunct="1"/>
            <a:r>
              <a:rPr lang="en-US" altLang="ja-JP" dirty="0"/>
              <a:t>Synchronous bus with Split</a:t>
            </a:r>
            <a:r>
              <a:rPr lang="ja-JP" altLang="en-US" dirty="0"/>
              <a:t>　</a:t>
            </a:r>
            <a:r>
              <a:rPr lang="en-US" altLang="ja-JP" dirty="0"/>
              <a:t>Transaction</a:t>
            </a:r>
          </a:p>
          <a:p>
            <a:pPr lvl="1" eaLnBrk="1" hangingPunct="1"/>
            <a:r>
              <a:rPr lang="en-US" altLang="ja-JP" dirty="0"/>
              <a:t>Using active devices</a:t>
            </a:r>
          </a:p>
          <a:p>
            <a:pPr lvl="1" eaLnBrk="1" hangingPunct="1"/>
            <a:r>
              <a:rPr lang="en-US" altLang="ja-JP" dirty="0"/>
              <a:t>It becomes somehow like a packet transfer with switching hub.</a:t>
            </a:r>
          </a:p>
        </p:txBody>
      </p:sp>
      <p:pic>
        <p:nvPicPr>
          <p:cNvPr id="2" name="オーディオ 1">
            <a:hlinkClick r:id="" action="ppaction://media"/>
            <a:extLst>
              <a:ext uri="{FF2B5EF4-FFF2-40B4-BE49-F238E27FC236}">
                <a16:creationId xmlns:a16="http://schemas.microsoft.com/office/drawing/2014/main" id="{55FCEEF3-BD07-4F6C-B517-153AB20E1A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252"/>
    </mc:Choice>
    <mc:Fallback>
      <p:transition spd="slow" advTm="28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87" x="8824913" y="2836863"/>
          <p14:tracePt t="2196" x="8697913" y="2800350"/>
          <p14:tracePt t="2206" x="8515350" y="2744788"/>
          <p14:tracePt t="2211" x="8359775" y="2708275"/>
          <p14:tracePt t="2220" x="8232775" y="2662238"/>
          <p14:tracePt t="2229" x="8096250" y="2635250"/>
          <p14:tracePt t="2237" x="7986713" y="2598738"/>
          <p14:tracePt t="2244" x="7885113" y="2571750"/>
          <p14:tracePt t="2253" x="7813675" y="2554288"/>
          <p14:tracePt t="2260" x="7740650" y="2554288"/>
          <p14:tracePt t="2267" x="7675563" y="2525713"/>
          <p14:tracePt t="2274" x="7631113" y="2525713"/>
          <p14:tracePt t="2282" x="7602538" y="2517775"/>
          <p14:tracePt t="2290" x="7594600" y="2517775"/>
          <p14:tracePt t="2298" x="7575550" y="2517775"/>
          <p14:tracePt t="2314" x="7558088" y="2517775"/>
          <p14:tracePt t="2322" x="7548563" y="2517775"/>
          <p14:tracePt t="2330" x="7539038" y="2517775"/>
          <p14:tracePt t="2338" x="7531100" y="2508250"/>
          <p14:tracePt t="2346" x="7512050" y="2508250"/>
          <p14:tracePt t="2354" x="7485063" y="2498725"/>
          <p14:tracePt t="2362" x="7439025" y="2471738"/>
          <p14:tracePt t="2370" x="7429500" y="2471738"/>
          <p14:tracePt t="2378" x="7421563" y="2462213"/>
          <p14:tracePt t="2386" x="7402513" y="2462213"/>
          <p14:tracePt t="2394" x="7392988" y="2462213"/>
          <p14:tracePt t="2402" x="7375525" y="2462213"/>
          <p14:tracePt t="2410" x="7356475" y="2462213"/>
          <p14:tracePt t="2418" x="7348538" y="2462213"/>
          <p14:tracePt t="2426" x="7319963" y="2462213"/>
          <p14:tracePt t="2516" x="7312025" y="2452688"/>
          <p14:tracePt t="2524" x="7312025" y="2435225"/>
          <p14:tracePt t="2531" x="7329488" y="2416175"/>
          <p14:tracePt t="2539" x="7356475" y="2408238"/>
          <p14:tracePt t="2548" x="7412038" y="2371725"/>
          <p14:tracePt t="2557" x="7448550" y="2371725"/>
          <p14:tracePt t="2563" x="7475538" y="2362200"/>
          <p14:tracePt t="2572" x="7502525" y="2352675"/>
          <p14:tracePt t="2579" x="7512050" y="2352675"/>
          <p14:tracePt t="2595" x="7521575" y="2352675"/>
          <p14:tracePt t="2882" x="7521575" y="2335213"/>
          <p14:tracePt t="2922" x="7512050" y="2335213"/>
          <p14:tracePt t="2939" x="7494588" y="2335213"/>
          <p14:tracePt t="2963" x="7485063" y="2335213"/>
          <p14:tracePt t="3115" x="7475538" y="2335213"/>
          <p14:tracePt t="3202" x="7458075" y="2335213"/>
          <p14:tracePt t="3226" x="7448550" y="2335213"/>
          <p14:tracePt t="25818" x="7439025" y="2335213"/>
          <p14:tracePt t="25826" x="7429500" y="2325688"/>
          <p14:tracePt t="25834" x="7429500" y="2316163"/>
          <p14:tracePt t="25906" x="7439025" y="2306638"/>
          <p14:tracePt t="25916" x="7448550" y="2306638"/>
          <p14:tracePt t="25995" x="7458075" y="2306638"/>
          <p14:tracePt t="26010" x="7448550" y="2316163"/>
          <p14:tracePt t="26139" x="7448550" y="2325688"/>
          <p14:tracePt t="26147" x="7475538" y="2325688"/>
          <p14:tracePt t="26155" x="7531100" y="2325688"/>
          <p14:tracePt t="26163" x="7567613" y="2325688"/>
          <p14:tracePt t="26171" x="7648575" y="2325688"/>
          <p14:tracePt t="26179" x="7712075" y="2325688"/>
          <p14:tracePt t="26187" x="7785100" y="2325688"/>
          <p14:tracePt t="26204" x="7894638" y="2325688"/>
          <p14:tracePt t="26211" x="7940675" y="2325688"/>
          <p14:tracePt t="26219" x="7958138" y="2325688"/>
          <p14:tracePt t="26227" x="7967663" y="2325688"/>
          <p14:tracePt t="26235" x="7986713" y="2335213"/>
          <p14:tracePt t="26251" x="7994650" y="2335213"/>
          <p14:tracePt t="26260" x="8023225" y="2343150"/>
          <p14:tracePt t="26268" x="8031163" y="2352675"/>
          <p14:tracePt t="26284" x="8040688" y="2352675"/>
          <p14:tracePt t="26292" x="8050213" y="2352675"/>
          <p14:tracePt t="26309" x="8059738" y="2362200"/>
          <p14:tracePt t="26315" x="8067675" y="2362200"/>
          <p14:tracePt t="26324" x="8067675" y="2371725"/>
          <p14:tracePt t="26331" x="8077200" y="2371725"/>
          <p14:tracePt t="26339" x="8096250" y="2371725"/>
          <p14:tracePt t="26347" x="8113713" y="2371725"/>
          <p14:tracePt t="26355" x="8123238" y="2371725"/>
          <p14:tracePt t="26363" x="8150225" y="2371725"/>
          <p14:tracePt t="26371" x="8159750" y="2379663"/>
          <p14:tracePt t="26387" x="8177213" y="2389188"/>
          <p14:tracePt t="26395" x="8196263" y="2398713"/>
          <p14:tracePt t="26403" x="8204200" y="2408238"/>
          <p14:tracePt t="26411" x="8213725" y="2416175"/>
          <p14:tracePt t="26420" x="8223250" y="2416175"/>
          <p14:tracePt t="26427" x="8232775" y="2416175"/>
          <p14:tracePt t="26435" x="8240713" y="2425700"/>
          <p14:tracePt t="26459" x="8269288" y="2435225"/>
          <p14:tracePt t="26476" x="8277225" y="2444750"/>
          <p14:tracePt t="26491" x="8296275" y="2452688"/>
          <p14:tracePt t="26501" x="8305800" y="2452688"/>
          <p14:tracePt t="26509" x="8313738" y="2452688"/>
          <p14:tracePt t="26514" x="8323263" y="2462213"/>
          <p14:tracePt t="26546" x="8342313" y="2471738"/>
          <p14:tracePt t="26562" x="8342313" y="2481263"/>
          <p14:tracePt t="26587" x="8342313" y="2489200"/>
          <p14:tracePt t="26627" x="8342313" y="2498725"/>
          <p14:tracePt t="26635" x="8342313" y="2517775"/>
          <p14:tracePt t="26643" x="8359775" y="2535238"/>
          <p14:tracePt t="26650" x="8369300" y="2544763"/>
          <p14:tracePt t="26659" x="8369300" y="2554288"/>
          <p14:tracePt t="26668" x="8415338" y="2571750"/>
          <p14:tracePt t="26676" x="8432800" y="2589213"/>
          <p14:tracePt t="26684" x="8459788" y="2598738"/>
          <p14:tracePt t="26692" x="8515350" y="2625725"/>
          <p14:tracePt t="26701" x="8578850" y="2635250"/>
          <p14:tracePt t="26709" x="8632825" y="2644775"/>
          <p14:tracePt t="26714" x="8715375" y="2662238"/>
          <p14:tracePt t="26722" x="8797925" y="2698750"/>
          <p14:tracePt t="26730" x="8888413" y="2717800"/>
          <p14:tracePt t="26738" x="8961438" y="2717800"/>
          <p14:tracePt t="26746" x="9070975" y="2727325"/>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ja-JP"/>
              <a:t>glossary 2</a:t>
            </a:r>
          </a:p>
        </p:txBody>
      </p:sp>
      <p:sp>
        <p:nvSpPr>
          <p:cNvPr id="43011" name="Rectangle 3"/>
          <p:cNvSpPr>
            <a:spLocks noGrp="1" noChangeArrowheads="1"/>
          </p:cNvSpPr>
          <p:nvPr>
            <p:ph type="body" idx="1"/>
          </p:nvPr>
        </p:nvSpPr>
        <p:spPr/>
        <p:txBody>
          <a:bodyPr/>
          <a:lstStyle/>
          <a:p>
            <a:pPr eaLnBrk="1" hangingPunct="1"/>
            <a:r>
              <a:rPr lang="en-US" altLang="ja-JP" sz="2600"/>
              <a:t>Handshake </a:t>
            </a:r>
            <a:r>
              <a:rPr lang="ja-JP" altLang="en-US" sz="2600"/>
              <a:t>握手のことだがここでは正しく転送するための信号のやりとりを指す</a:t>
            </a:r>
          </a:p>
          <a:p>
            <a:pPr eaLnBrk="1" hangingPunct="1"/>
            <a:r>
              <a:rPr lang="en-US" altLang="ja-JP" sz="2600"/>
              <a:t>Synchronous </a:t>
            </a:r>
            <a:r>
              <a:rPr lang="ja-JP" altLang="en-US" sz="2600"/>
              <a:t>同期式⇔</a:t>
            </a:r>
            <a:r>
              <a:rPr lang="en-US" altLang="ja-JP" sz="2600"/>
              <a:t>Asynchronous</a:t>
            </a:r>
            <a:r>
              <a:rPr lang="ja-JP" altLang="en-US" sz="2600"/>
              <a:t>　非同期式</a:t>
            </a:r>
          </a:p>
          <a:p>
            <a:pPr eaLnBrk="1" hangingPunct="1"/>
            <a:r>
              <a:rPr lang="en-US" altLang="ja-JP" sz="2600"/>
              <a:t>Strobe</a:t>
            </a:r>
            <a:r>
              <a:rPr lang="ja-JP" altLang="en-US" sz="2600"/>
              <a:t>　転送を起動を知らせる信号線</a:t>
            </a:r>
          </a:p>
          <a:p>
            <a:pPr eaLnBrk="1" hangingPunct="1"/>
            <a:r>
              <a:rPr lang="en-US" altLang="ja-JP" sz="2600"/>
              <a:t>Acknowledge</a:t>
            </a:r>
            <a:r>
              <a:rPr lang="ja-JP" altLang="en-US" sz="2600"/>
              <a:t>　</a:t>
            </a:r>
            <a:r>
              <a:rPr lang="en-US" altLang="ja-JP" sz="2600"/>
              <a:t>Strobe</a:t>
            </a:r>
            <a:r>
              <a:rPr lang="ja-JP" altLang="en-US" sz="2600"/>
              <a:t>に対する応答用の信号線</a:t>
            </a:r>
          </a:p>
          <a:p>
            <a:pPr eaLnBrk="1" hangingPunct="1"/>
            <a:r>
              <a:rPr lang="en-US" altLang="ja-JP" sz="2600"/>
              <a:t>Edge</a:t>
            </a:r>
            <a:r>
              <a:rPr lang="ja-JP" altLang="en-US" sz="2600"/>
              <a:t>　信号線の変化</a:t>
            </a:r>
          </a:p>
          <a:p>
            <a:pPr eaLnBrk="1" hangingPunct="1"/>
            <a:r>
              <a:rPr lang="en-US" altLang="ja-JP" sz="2600"/>
              <a:t>Split transaction</a:t>
            </a:r>
            <a:r>
              <a:rPr lang="ja-JP" altLang="en-US" sz="2600"/>
              <a:t>　バス転送を中断して途中に他の転送を挟むことを可能にする方法</a:t>
            </a:r>
          </a:p>
          <a:p>
            <a:pPr eaLnBrk="1" hangingPunct="1"/>
            <a:endParaRPr lang="ja-JP" altLang="en-US" sz="2600"/>
          </a:p>
          <a:p>
            <a:pPr eaLnBrk="1" hangingPunct="1"/>
            <a:endParaRPr lang="en-US" altLang="ja-JP" sz="2600"/>
          </a:p>
        </p:txBody>
      </p:sp>
      <p:pic>
        <p:nvPicPr>
          <p:cNvPr id="2" name="オーディオ 1">
            <a:hlinkClick r:id="" action="ppaction://media"/>
            <a:extLst>
              <a:ext uri="{FF2B5EF4-FFF2-40B4-BE49-F238E27FC236}">
                <a16:creationId xmlns:a16="http://schemas.microsoft.com/office/drawing/2014/main" id="{AE225078-4ABF-4CA0-BF2A-C0E383834A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10"/>
    </mc:Choice>
    <mc:Fallback>
      <p:transition spd="slow" advTm="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13" x="9043988" y="3073400"/>
          <p14:tracePt t="1022" x="8988425" y="3073400"/>
          <p14:tracePt t="1029" x="8934450" y="3073400"/>
          <p14:tracePt t="1036" x="8861425" y="3073400"/>
          <p14:tracePt t="1044" x="8807450" y="3073400"/>
          <p14:tracePt t="1052" x="8742363" y="3073400"/>
          <p14:tracePt t="1060" x="8688388" y="3073400"/>
          <p14:tracePt t="1068" x="8632825" y="3073400"/>
          <p14:tracePt t="1076" x="8578850" y="3073400"/>
          <p14:tracePt t="1084" x="8523288" y="3073400"/>
          <p14:tracePt t="1092" x="8459788" y="3073400"/>
          <p14:tracePt t="1100" x="8405813" y="3073400"/>
          <p14:tracePt t="1108" x="8369300" y="3073400"/>
          <p14:tracePt t="1116" x="8313738" y="3073400"/>
          <p14:tracePt t="1124" x="8305800" y="3073400"/>
          <p14:tracePt t="1132" x="8269288" y="3073400"/>
          <p14:tracePt t="1140" x="8240713" y="3073400"/>
          <p14:tracePt t="1148" x="8223250" y="3073400"/>
          <p14:tracePt t="1158" x="8196263" y="3073400"/>
          <p14:tracePt t="1165" x="8186738" y="3073400"/>
          <p14:tracePt t="1173" x="8177213" y="3073400"/>
          <p14:tracePt t="1181" x="8150225" y="3073400"/>
          <p14:tracePt t="1191" x="8140700" y="3073400"/>
          <p14:tracePt t="1197" x="8132763" y="3073400"/>
          <p14:tracePt t="1270" x="8123238" y="3073400"/>
          <p14:tracePt t="1293" x="8113713" y="3073400"/>
          <p14:tracePt t="1326" x="8104188" y="3073400"/>
          <p14:tracePt t="1396" x="8096250" y="3073400"/>
          <p14:tracePt t="1412" x="8086725" y="3073400"/>
          <p14:tracePt t="1420" x="8067675" y="3073400"/>
          <p14:tracePt t="1428" x="8050213" y="3073400"/>
          <p14:tracePt t="1438" x="8013700" y="3073400"/>
          <p14:tracePt t="1444" x="7958138" y="3073400"/>
          <p14:tracePt t="1452" x="7913688" y="3073400"/>
          <p14:tracePt t="1460" x="7858125" y="3073400"/>
          <p14:tracePt t="1468" x="7804150" y="3073400"/>
          <p14:tracePt t="1476" x="7748588" y="3073400"/>
          <p14:tracePt t="1484" x="7694613" y="3073400"/>
          <p14:tracePt t="1492" x="7648575" y="3073400"/>
          <p14:tracePt t="1501" x="7585075" y="3073400"/>
          <p14:tracePt t="1509" x="7531100" y="3073400"/>
          <p14:tracePt t="1517" x="7466013" y="3073400"/>
          <p14:tracePt t="1525" x="7412038" y="3073400"/>
          <p14:tracePt t="1533" x="7339013" y="3073400"/>
          <p14:tracePt t="1541" x="7265988" y="3073400"/>
          <p14:tracePt t="1549" x="7156450" y="3073400"/>
          <p14:tracePt t="1557" x="7083425" y="3073400"/>
          <p14:tracePt t="1565" x="6992938" y="3073400"/>
          <p14:tracePt t="1573" x="6864350" y="3073400"/>
          <p14:tracePt t="1581" x="6737350" y="3073400"/>
          <p14:tracePt t="1590" x="6591300" y="3073400"/>
          <p14:tracePt t="1597" x="6464300" y="3073400"/>
          <p14:tracePt t="1608" x="6318250" y="3073400"/>
          <p14:tracePt t="1613" x="6172200" y="3073400"/>
          <p14:tracePt t="1623" x="6007100" y="3073400"/>
          <p14:tracePt t="1629" x="5880100" y="3073400"/>
          <p14:tracePt t="1640" x="5770563" y="3073400"/>
          <p14:tracePt t="1645" x="5643563" y="3073400"/>
          <p14:tracePt t="1654" x="5514975" y="3036888"/>
          <p14:tracePt t="1661" x="5414963" y="3036888"/>
          <p14:tracePt t="1669" x="5268913" y="2982913"/>
          <p14:tracePt t="1677" x="5141913" y="2946400"/>
          <p14:tracePt t="1685" x="4986338" y="2900363"/>
          <p14:tracePt t="1693" x="4859338" y="2873375"/>
          <p14:tracePt t="1701" x="4776788" y="2836863"/>
          <p14:tracePt t="1709" x="4676775" y="2808288"/>
          <p14:tracePt t="1717" x="4586288" y="2754313"/>
          <p14:tracePt t="1726" x="4521200" y="2708275"/>
          <p14:tracePt t="1733" x="4467225" y="2662238"/>
          <p14:tracePt t="1741" x="4403725" y="2608263"/>
          <p14:tracePt t="1749" x="4348163" y="2562225"/>
          <p14:tracePt t="1758" x="4294188" y="2481263"/>
          <p14:tracePt t="1765" x="4275138" y="2416175"/>
          <p14:tracePt t="1773" x="4248150" y="2371725"/>
          <p14:tracePt t="1781" x="4238625" y="2298700"/>
          <p14:tracePt t="1789" x="4238625" y="2233613"/>
          <p14:tracePt t="1797" x="4230688" y="2179638"/>
          <p14:tracePt t="1805" x="4230688" y="2089150"/>
          <p14:tracePt t="1813" x="4230688" y="2060575"/>
          <p14:tracePt t="1823" x="4230688" y="2006600"/>
          <p14:tracePt t="1829" x="4230688" y="1970088"/>
          <p14:tracePt t="1840" x="4230688" y="1933575"/>
          <p14:tracePt t="1845" x="4230688" y="1914525"/>
          <p14:tracePt t="1854" x="4275138" y="1851025"/>
          <p14:tracePt t="1861" x="4294188" y="1833563"/>
          <p14:tracePt t="1869" x="4321175" y="1804988"/>
          <p14:tracePt t="1877" x="4376738" y="1751013"/>
          <p14:tracePt t="1885" x="4430713" y="1741488"/>
          <p14:tracePt t="1908" x="4767263" y="1687513"/>
          <p14:tracePt t="1917" x="4913313" y="1687513"/>
          <p14:tracePt t="1925" x="5041900" y="1687513"/>
          <p14:tracePt t="1932" x="5151438" y="1687513"/>
          <p14:tracePt t="1940" x="5268913" y="1687513"/>
          <p14:tracePt t="1948" x="5360988" y="1714500"/>
          <p14:tracePt t="1956" x="5461000" y="1760538"/>
          <p14:tracePt t="1964" x="5507038" y="1797050"/>
          <p14:tracePt t="1972" x="5588000" y="1833563"/>
          <p14:tracePt t="1980" x="5616575" y="1860550"/>
          <p14:tracePt t="1990" x="5653088" y="1887538"/>
          <p14:tracePt t="1997" x="5653088" y="1897063"/>
          <p14:tracePt t="2006" x="5653088" y="1914525"/>
          <p14:tracePt t="2013" x="5670550" y="1933575"/>
          <p14:tracePt t="2022" x="5670550" y="1960563"/>
          <p14:tracePt t="2029" x="5670550" y="1979613"/>
          <p14:tracePt t="2041" x="5670550" y="2006600"/>
          <p14:tracePt t="2044" x="5670550" y="2016125"/>
          <p14:tracePt t="2052" x="5670550" y="2024063"/>
          <p14:tracePt t="2060" x="5670550" y="2052638"/>
          <p14:tracePt t="2076" x="5670550" y="2079625"/>
          <p14:tracePt t="2084" x="5670550" y="2097088"/>
          <p14:tracePt t="2092" x="5670550" y="2125663"/>
          <p14:tracePt t="2100" x="5670550" y="2143125"/>
          <p14:tracePt t="2110" x="5670550" y="2152650"/>
          <p14:tracePt t="2116" x="5670550" y="2189163"/>
          <p14:tracePt t="2124" x="5670550" y="2216150"/>
          <p14:tracePt t="2132" x="5670550" y="2233613"/>
          <p14:tracePt t="2140" x="5653088" y="2279650"/>
          <p14:tracePt t="2149" x="5643563" y="2289175"/>
          <p14:tracePt t="2157" x="5634038" y="2325688"/>
          <p14:tracePt t="2164" x="5624513" y="2343150"/>
          <p14:tracePt t="2172" x="5616575" y="2371725"/>
          <p14:tracePt t="2180" x="5607050" y="2379663"/>
          <p14:tracePt t="2188" x="5597525" y="2389188"/>
          <p14:tracePt t="2196" x="5597525" y="2398713"/>
          <p14:tracePt t="2221" x="5570538" y="2408238"/>
          <p14:tracePt t="2229" x="5561013" y="2416175"/>
          <p14:tracePt t="2238" x="5551488" y="2425700"/>
          <p14:tracePt t="2269" x="5534025" y="2425700"/>
          <p14:tracePt t="2326" x="5524500" y="2425700"/>
          <p14:tracePt t="2405" x="5561013" y="2425700"/>
          <p14:tracePt t="2413" x="5607050" y="2425700"/>
          <p14:tracePt t="2422" x="5661025" y="2425700"/>
          <p14:tracePt t="2429" x="5734050" y="2425700"/>
          <p14:tracePt t="2439" x="5807075" y="2425700"/>
          <p14:tracePt t="2445" x="5935663" y="2425700"/>
          <p14:tracePt t="2453" x="6080125" y="2425700"/>
          <p14:tracePt t="2461" x="6226175" y="2425700"/>
          <p14:tracePt t="2469" x="6408738" y="2425700"/>
          <p14:tracePt t="2478" x="6564313" y="2425700"/>
          <p14:tracePt t="2485" x="6727825" y="2425700"/>
          <p14:tracePt t="2494" x="6873875" y="2425700"/>
          <p14:tracePt t="2501" x="6983413" y="2425700"/>
          <p14:tracePt t="2510" x="7073900" y="2425700"/>
          <p14:tracePt t="2517" x="7110413" y="2425700"/>
          <p14:tracePt t="2525" x="7138988" y="2435225"/>
          <p14:tracePt t="2533" x="7146925" y="2435225"/>
          <p14:tracePt t="2557" x="7156450" y="2435225"/>
          <p14:tracePt t="2573" x="7156450" y="2444750"/>
          <p14:tracePt t="2581" x="7175500" y="2444750"/>
          <p14:tracePt t="2590" x="7175500" y="2452688"/>
          <p14:tracePt t="2597" x="7175500" y="2462213"/>
          <p14:tracePt t="2606" x="7183438" y="2489200"/>
          <p14:tracePt t="2613" x="7183438" y="2508250"/>
          <p14:tracePt t="2623" x="7202488" y="2525713"/>
          <p14:tracePt t="2629" x="7229475" y="2562225"/>
          <p14:tracePt t="2639" x="7248525" y="2571750"/>
          <p14:tracePt t="2645" x="7265988" y="2581275"/>
          <p14:tracePt t="2653" x="7292975" y="2598738"/>
          <p14:tracePt t="2661" x="7319963" y="2608263"/>
          <p14:tracePt t="2669" x="7329488" y="2608263"/>
          <p14:tracePt t="2677" x="7366000" y="2608263"/>
          <p14:tracePt t="2685" x="7412038" y="2617788"/>
          <p14:tracePt t="2694" x="7439025" y="2617788"/>
          <p14:tracePt t="2701" x="7494588" y="2625725"/>
          <p14:tracePt t="2711" x="7567613" y="2625725"/>
          <p14:tracePt t="2717" x="7648575" y="2654300"/>
          <p14:tracePt t="2725" x="7740650" y="2671763"/>
          <p14:tracePt t="2733" x="7858125" y="2681288"/>
          <p14:tracePt t="2744" x="7950200" y="2698750"/>
          <p14:tracePt t="2749" x="8077200" y="2744788"/>
          <p14:tracePt t="2759" x="8177213" y="2754313"/>
          <p14:tracePt t="2765" x="8286750" y="2771775"/>
          <p14:tracePt t="2773" x="8415338" y="2800350"/>
          <p14:tracePt t="2781" x="8532813" y="2827338"/>
          <p14:tracePt t="2789" x="8678863" y="2873375"/>
          <p14:tracePt t="2797" x="8788400" y="2873375"/>
          <p14:tracePt t="2806" x="8888413" y="2900363"/>
          <p14:tracePt t="2816" x="8997950" y="2927350"/>
          <p14:tracePt t="2820" x="9061450" y="2954338"/>
          <p14:tracePt t="2828" x="9107488" y="2963863"/>
          <p14:tracePt t="2836" x="9126538" y="297338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ja-JP"/>
              <a:t>Crossbar switch</a:t>
            </a:r>
          </a:p>
        </p:txBody>
      </p:sp>
      <p:sp>
        <p:nvSpPr>
          <p:cNvPr id="44035"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44036" name="Group 4"/>
          <p:cNvGrpSpPr>
            <a:grpSpLocks/>
          </p:cNvGrpSpPr>
          <p:nvPr/>
        </p:nvGrpSpPr>
        <p:grpSpPr bwMode="auto">
          <a:xfrm>
            <a:off x="2667000" y="2362200"/>
            <a:ext cx="3429000" cy="1828800"/>
            <a:chOff x="1440" y="1488"/>
            <a:chExt cx="2400" cy="1152"/>
          </a:xfrm>
        </p:grpSpPr>
        <p:sp>
          <p:nvSpPr>
            <p:cNvPr id="44060" name="Line 5"/>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1" name="Line 6"/>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2" name="Line 7"/>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3" name="Line 8"/>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64" name="Line 9"/>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4037" name="Group 10"/>
          <p:cNvGrpSpPr>
            <a:grpSpLocks/>
          </p:cNvGrpSpPr>
          <p:nvPr/>
        </p:nvGrpSpPr>
        <p:grpSpPr bwMode="auto">
          <a:xfrm rot="-5400000">
            <a:off x="2781300" y="2552700"/>
            <a:ext cx="3429000" cy="1828800"/>
            <a:chOff x="1440" y="1488"/>
            <a:chExt cx="2400" cy="1152"/>
          </a:xfrm>
        </p:grpSpPr>
        <p:sp>
          <p:nvSpPr>
            <p:cNvPr id="44055" name="Line 11"/>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6" name="Line 12"/>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7" name="Line 13"/>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8" name="Line 14"/>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9" name="Line 15"/>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4038" name="Oval 16"/>
          <p:cNvSpPr>
            <a:spLocks noChangeArrowheads="1"/>
          </p:cNvSpPr>
          <p:nvPr/>
        </p:nvSpPr>
        <p:spPr bwMode="auto">
          <a:xfrm>
            <a:off x="2362200" y="22098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39" name="Oval 17"/>
          <p:cNvSpPr>
            <a:spLocks noChangeArrowheads="1"/>
          </p:cNvSpPr>
          <p:nvPr/>
        </p:nvSpPr>
        <p:spPr bwMode="auto">
          <a:xfrm>
            <a:off x="2362200" y="26670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0" name="Oval 18"/>
          <p:cNvSpPr>
            <a:spLocks noChangeArrowheads="1"/>
          </p:cNvSpPr>
          <p:nvPr/>
        </p:nvSpPr>
        <p:spPr bwMode="auto">
          <a:xfrm>
            <a:off x="2362200" y="31242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1" name="Oval 19"/>
          <p:cNvSpPr>
            <a:spLocks noChangeArrowheads="1"/>
          </p:cNvSpPr>
          <p:nvPr/>
        </p:nvSpPr>
        <p:spPr bwMode="auto">
          <a:xfrm>
            <a:off x="2362200" y="35814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2" name="Oval 20"/>
          <p:cNvSpPr>
            <a:spLocks noChangeArrowheads="1"/>
          </p:cNvSpPr>
          <p:nvPr/>
        </p:nvSpPr>
        <p:spPr bwMode="auto">
          <a:xfrm>
            <a:off x="2362200" y="40386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3" name="Rectangle 21"/>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4" name="Rectangle 22"/>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5" name="Rectangle 23"/>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6" name="Rectangle 24"/>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7" name="Rectangle 25"/>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048" name="Text Box 26"/>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4049" name="Text Box 27"/>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sp>
        <p:nvSpPr>
          <p:cNvPr id="44050" name="Text Box 28"/>
          <p:cNvSpPr txBox="1">
            <a:spLocks noChangeArrowheads="1"/>
          </p:cNvSpPr>
          <p:nvPr/>
        </p:nvSpPr>
        <p:spPr bwMode="auto">
          <a:xfrm>
            <a:off x="6080125" y="1031875"/>
            <a:ext cx="24066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Cross point: small</a:t>
            </a:r>
          </a:p>
          <a:p>
            <a:pPr eaLnBrk="1" hangingPunct="1"/>
            <a:r>
              <a:rPr lang="en-US" altLang="ja-JP" sz="2400">
                <a:latin typeface="Times New Roman" panose="02020603050405020304" pitchFamily="18" charset="0"/>
              </a:rPr>
              <a:t>switching element</a:t>
            </a:r>
          </a:p>
        </p:txBody>
      </p:sp>
      <p:sp>
        <p:nvSpPr>
          <p:cNvPr id="44051" name="Line 29"/>
          <p:cNvSpPr>
            <a:spLocks noChangeShapeType="1"/>
          </p:cNvSpPr>
          <p:nvPr/>
        </p:nvSpPr>
        <p:spPr bwMode="auto">
          <a:xfrm>
            <a:off x="3581400" y="2133600"/>
            <a:ext cx="1524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2" name="Line 30"/>
          <p:cNvSpPr>
            <a:spLocks noChangeShapeType="1"/>
          </p:cNvSpPr>
          <p:nvPr/>
        </p:nvSpPr>
        <p:spPr bwMode="auto">
          <a:xfrm flipH="1">
            <a:off x="3733800" y="1295400"/>
            <a:ext cx="22860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053" name="Text Box 31"/>
          <p:cNvSpPr txBox="1">
            <a:spLocks noChangeArrowheads="1"/>
          </p:cNvSpPr>
          <p:nvPr/>
        </p:nvSpPr>
        <p:spPr bwMode="auto">
          <a:xfrm>
            <a:off x="6257925" y="2225675"/>
            <a:ext cx="19939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number of</a:t>
            </a:r>
          </a:p>
          <a:p>
            <a:pPr eaLnBrk="1" hangingPunct="1"/>
            <a:r>
              <a:rPr lang="en-US" altLang="ja-JP" sz="2400">
                <a:latin typeface="Times New Roman" panose="02020603050405020304" pitchFamily="18" charset="0"/>
              </a:rPr>
              <a:t>cross points:</a:t>
            </a:r>
          </a:p>
          <a:p>
            <a:pPr eaLnBrk="1" hangingPunct="1"/>
            <a:r>
              <a:rPr lang="ja-JP" altLang="en-US" sz="2400">
                <a:latin typeface="Times New Roman" panose="02020603050405020304" pitchFamily="18" charset="0"/>
              </a:rPr>
              <a:t>ｎｘｍ</a:t>
            </a:r>
          </a:p>
        </p:txBody>
      </p:sp>
      <p:sp>
        <p:nvSpPr>
          <p:cNvPr id="44054" name="Text Box 32"/>
          <p:cNvSpPr txBox="1">
            <a:spLocks noChangeArrowheads="1"/>
          </p:cNvSpPr>
          <p:nvPr/>
        </p:nvSpPr>
        <p:spPr bwMode="auto">
          <a:xfrm>
            <a:off x="231775" y="4745038"/>
            <a:ext cx="249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Extension of the buses</a:t>
            </a:r>
          </a:p>
        </p:txBody>
      </p:sp>
      <p:pic>
        <p:nvPicPr>
          <p:cNvPr id="2" name="オーディオ 1">
            <a:hlinkClick r:id="" action="ppaction://media"/>
            <a:extLst>
              <a:ext uri="{FF2B5EF4-FFF2-40B4-BE49-F238E27FC236}">
                <a16:creationId xmlns:a16="http://schemas.microsoft.com/office/drawing/2014/main" id="{7F8A8884-2895-4A13-BD85-E0F2019F1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69"/>
    </mc:Choice>
    <mc:Fallback>
      <p:transition spd="slow" advTm="4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21" x="8951913" y="3565525"/>
          <p14:tracePt t="1232" x="8842375" y="3565525"/>
          <p14:tracePt t="1237" x="8715375" y="3565525"/>
          <p14:tracePt t="1245" x="8588375" y="3565525"/>
          <p14:tracePt t="1252" x="8478838" y="3565525"/>
          <p14:tracePt t="1259" x="8386763" y="3565525"/>
          <p14:tracePt t="1268" x="8313738" y="3565525"/>
          <p14:tracePt t="1278" x="8240713" y="3565525"/>
          <p14:tracePt t="1286" x="8213725" y="3565525"/>
          <p14:tracePt t="1293" x="8159750" y="3565525"/>
          <p14:tracePt t="1302" x="8150225" y="3565525"/>
          <p14:tracePt t="1310" x="8113713" y="3565525"/>
          <p14:tracePt t="1315" x="8067675" y="3565525"/>
          <p14:tracePt t="1323" x="8040688" y="3565525"/>
          <p14:tracePt t="1331" x="8013700" y="3565525"/>
          <p14:tracePt t="1356" x="8004175" y="3565525"/>
          <p14:tracePt t="1396" x="7994650" y="3565525"/>
          <p14:tracePt t="1412" x="7994650" y="3556000"/>
          <p14:tracePt t="1429" x="7994650" y="3548063"/>
          <p14:tracePt t="1469" x="7994650" y="3538538"/>
          <p14:tracePt t="1494" x="7986713" y="3538538"/>
          <p14:tracePt t="1685" x="7986713" y="3529013"/>
          <p14:tracePt t="1693" x="7986713" y="3519488"/>
          <p14:tracePt t="1702" x="7986713" y="3511550"/>
          <p14:tracePt t="1717" x="7977188" y="3502025"/>
          <p14:tracePt t="1742" x="7967663" y="3492500"/>
          <p14:tracePt t="1757" x="7958138" y="3482975"/>
          <p14:tracePt t="1765" x="7950200" y="3482975"/>
          <p14:tracePt t="1797" x="7940675" y="3475038"/>
          <p14:tracePt t="1805" x="7931150" y="3465513"/>
          <p14:tracePt t="1867" x="7931150" y="3446463"/>
          <p14:tracePt t="1892" x="7921625" y="3438525"/>
          <p14:tracePt t="1925" x="7921625" y="3429000"/>
          <p14:tracePt t="1933" x="7921625" y="3411538"/>
          <p14:tracePt t="1949" x="7921625" y="3402013"/>
          <p14:tracePt t="1957" x="7913688" y="3392488"/>
          <p14:tracePt t="1965" x="7913688" y="3382963"/>
          <p14:tracePt t="1981" x="7904163" y="3355975"/>
          <p14:tracePt t="1989" x="7894638" y="3346450"/>
          <p14:tracePt t="1997" x="7885113" y="3319463"/>
          <p14:tracePt t="2006" x="7885113" y="3309938"/>
          <p14:tracePt t="2013" x="7885113" y="3302000"/>
          <p14:tracePt t="2022" x="7877175" y="3265488"/>
          <p14:tracePt t="2036" x="7877175" y="3255963"/>
          <p14:tracePt t="2045" x="7867650" y="3228975"/>
          <p14:tracePt t="2053" x="7867650" y="3219450"/>
          <p14:tracePt t="2061" x="7850188" y="3200400"/>
          <p14:tracePt t="2070" x="7850188" y="3192463"/>
          <p14:tracePt t="2077" x="7850188" y="3182938"/>
          <p14:tracePt t="2093" x="7850188" y="3173413"/>
          <p14:tracePt t="2109" x="7850188" y="3155950"/>
          <p14:tracePt t="2133" x="7850188" y="3146425"/>
          <p14:tracePt t="2141" x="7840663" y="3136900"/>
          <p14:tracePt t="2149" x="7840663" y="3127375"/>
          <p14:tracePt t="2165" x="7840663" y="3109913"/>
          <p14:tracePt t="2364" x="7840663" y="3090863"/>
          <p14:tracePt t="2396" x="7850188" y="3082925"/>
          <p14:tracePt t="2404" x="7850188" y="3073400"/>
          <p14:tracePt t="2412" x="7850188" y="3063875"/>
          <p14:tracePt t="2428" x="7850188" y="3054350"/>
          <p14:tracePt t="2436" x="7850188" y="3046413"/>
          <p14:tracePt t="2452" x="7850188" y="3036888"/>
          <p14:tracePt t="2460" x="7850188" y="3027363"/>
          <p14:tracePt t="2469" x="7850188" y="3009900"/>
          <p14:tracePt t="2476" x="7850188" y="2982913"/>
          <p14:tracePt t="2485" x="7850188" y="2973388"/>
          <p14:tracePt t="2502" x="7850188" y="2963863"/>
          <p14:tracePt t="2597" x="7867650" y="2927350"/>
          <p14:tracePt t="2605" x="7877175" y="2917825"/>
          <p14:tracePt t="2616" x="7885113" y="2909888"/>
          <p14:tracePt t="14092" x="7894638" y="2890838"/>
          <p14:tracePt t="14100" x="7894638" y="2854325"/>
          <p14:tracePt t="14108" x="7894638" y="2827338"/>
          <p14:tracePt t="14116" x="7894638" y="2790825"/>
          <p14:tracePt t="14124" x="7885113" y="2781300"/>
          <p14:tracePt t="14134" x="7804150" y="2771775"/>
          <p14:tracePt t="14140" x="7639050" y="2771775"/>
          <p14:tracePt t="14148" x="7412038" y="2754313"/>
          <p14:tracePt t="14156" x="7192963" y="2708275"/>
          <p14:tracePt t="14163" x="7046913" y="2644775"/>
          <p14:tracePt t="14171" x="6929438" y="2571750"/>
          <p14:tracePt t="14179" x="6900863" y="2462213"/>
          <p14:tracePt t="14187" x="6900863" y="2298700"/>
          <p14:tracePt t="14195" x="6973888" y="2079625"/>
          <p14:tracePt t="14203" x="7302500" y="1724025"/>
          <p14:tracePt t="14212" x="7567613" y="1441450"/>
          <p14:tracePt t="14220" x="7704138" y="1331913"/>
          <p14:tracePt t="14228" x="7767638" y="1268413"/>
          <p14:tracePt t="14245" x="7731125" y="1222375"/>
          <p14:tracePt t="14253" x="7585075" y="1222375"/>
          <p14:tracePt t="14260" x="7402513" y="1222375"/>
          <p14:tracePt t="14269" x="7219950" y="1222375"/>
          <p14:tracePt t="14278" x="7073900" y="1222375"/>
          <p14:tracePt t="14284" x="6946900" y="1222375"/>
          <p14:tracePt t="14293" x="6837363" y="1222375"/>
          <p14:tracePt t="14301" x="6764338" y="1222375"/>
          <p14:tracePt t="14308" x="6700838" y="1203325"/>
          <p14:tracePt t="14318" x="6673850" y="1203325"/>
          <p14:tracePt t="14324" x="6645275" y="1176338"/>
          <p14:tracePt t="14333" x="6637338" y="1166813"/>
          <p14:tracePt t="14340" x="6618288" y="1112838"/>
          <p14:tracePt t="14348" x="6600825" y="1076325"/>
          <p14:tracePt t="14356" x="6600825" y="1003300"/>
          <p14:tracePt t="14364" x="6591300" y="939800"/>
          <p14:tracePt t="14372" x="6581775" y="830263"/>
          <p14:tracePt t="14379" x="6537325" y="730250"/>
          <p14:tracePt t="31190" x="6418263" y="1030288"/>
          <p14:tracePt t="31201" x="6435725" y="1158875"/>
          <p14:tracePt t="31205" x="6445250" y="1195388"/>
          <p14:tracePt t="31212" x="6464300" y="1195388"/>
          <p14:tracePt t="31220" x="6481763" y="1203325"/>
          <p14:tracePt t="31228" x="6491288" y="1203325"/>
          <p14:tracePt t="31247" x="6491288" y="1195388"/>
          <p14:tracePt t="31251" x="6491288" y="1166813"/>
          <p14:tracePt t="31259" x="6491288" y="1158875"/>
          <p14:tracePt t="31294" x="6472238" y="1149350"/>
          <p14:tracePt t="31299" x="6418263" y="1149350"/>
          <p14:tracePt t="31307" x="6362700" y="1149350"/>
          <p14:tracePt t="31315" x="6262688" y="1166813"/>
          <p14:tracePt t="31324" x="6189663" y="1195388"/>
          <p14:tracePt t="31333" x="6089650" y="1249363"/>
          <p14:tracePt t="31343" x="6026150" y="1276350"/>
          <p14:tracePt t="31347" x="5943600" y="1312863"/>
          <p14:tracePt t="31355" x="5889625" y="1331913"/>
          <p14:tracePt t="31364" x="5826125" y="1368425"/>
          <p14:tracePt t="31371" x="5780088" y="1376363"/>
          <p14:tracePt t="31380" x="5734050" y="1404938"/>
          <p14:tracePt t="31388" x="5670550" y="1422400"/>
          <p14:tracePt t="31396" x="5624513" y="1449388"/>
          <p14:tracePt t="31404" x="5570538" y="1449388"/>
          <p14:tracePt t="31412" x="5514975" y="1458913"/>
          <p14:tracePt t="31420" x="5451475" y="1495425"/>
          <p14:tracePt t="31428" x="5387975" y="1522413"/>
          <p14:tracePt t="31436" x="5287963" y="1568450"/>
          <p14:tracePt t="31444" x="5168900" y="1624013"/>
          <p14:tracePt t="31453" x="5059363" y="1677988"/>
          <p14:tracePt t="31460" x="4978400" y="1731963"/>
          <p14:tracePt t="31468" x="4905375" y="1787525"/>
          <p14:tracePt t="31476" x="4859338" y="1824038"/>
          <p14:tracePt t="31484" x="4840288" y="1841500"/>
          <p14:tracePt t="31492" x="4813300" y="1878013"/>
          <p14:tracePt t="31508" x="4803775" y="1897063"/>
          <p14:tracePt t="31517" x="4786313" y="1933575"/>
          <p14:tracePt t="31524" x="4776788" y="1943100"/>
          <p14:tracePt t="31532" x="4767263" y="1943100"/>
          <p14:tracePt t="31540" x="4749800" y="1960563"/>
          <p14:tracePt t="31548" x="4740275" y="1970088"/>
          <p14:tracePt t="31556" x="4730750" y="1979613"/>
          <p14:tracePt t="31572" x="4713288" y="1987550"/>
          <p14:tracePt t="31580" x="4667250" y="2024063"/>
          <p14:tracePt t="31588" x="4640263" y="2043113"/>
          <p14:tracePt t="31596" x="4576763" y="2089150"/>
          <p14:tracePt t="31604" x="4521200" y="2116138"/>
          <p14:tracePt t="31612" x="4440238" y="2170113"/>
          <p14:tracePt t="31620" x="4340225" y="2243138"/>
          <p14:tracePt t="31628" x="4238625" y="2316163"/>
          <p14:tracePt t="31636" x="4165600" y="2362200"/>
          <p14:tracePt t="31645" x="4102100" y="2416175"/>
          <p14:tracePt t="31652" x="4057650" y="2444750"/>
          <p14:tracePt t="31661" x="4029075" y="2462213"/>
          <p14:tracePt t="31669" x="3992563" y="2489200"/>
          <p14:tracePt t="31676" x="3975100" y="2508250"/>
          <p14:tracePt t="31686" x="3965575" y="2517775"/>
          <p14:tracePt t="31692" x="3938588" y="2544763"/>
          <p14:tracePt t="31701" x="3938588" y="2554288"/>
          <p14:tracePt t="31708" x="3929063" y="2562225"/>
          <p14:tracePt t="31716" x="3919538" y="2571750"/>
          <p14:tracePt t="31733" x="3911600" y="2571750"/>
          <p14:tracePt t="31740" x="3902075" y="2571750"/>
          <p14:tracePt t="31749" x="3892550" y="2571750"/>
          <p14:tracePt t="31756" x="3875088" y="2571750"/>
          <p14:tracePt t="31772" x="3856038" y="2571750"/>
          <p14:tracePt t="31781" x="3810000" y="2571750"/>
          <p14:tracePt t="31788" x="3775075" y="2571750"/>
          <p14:tracePt t="31796" x="3729038" y="2571750"/>
          <p14:tracePt t="31804" x="3709988" y="2571750"/>
          <p14:tracePt t="31812" x="3683000" y="2571750"/>
          <p14:tracePt t="31820" x="3673475" y="2571750"/>
          <p14:tracePt t="31828" x="3665538" y="2571750"/>
          <p14:tracePt t="31845" x="3636963" y="2571750"/>
          <p14:tracePt t="31861" x="3619500" y="2562225"/>
          <p14:tracePt t="31868" x="3609975" y="2554288"/>
          <p14:tracePt t="31885" x="3609975" y="2544763"/>
          <p14:tracePt t="31893" x="3600450" y="2535238"/>
          <p14:tracePt t="31900" x="3592513" y="2525713"/>
          <p14:tracePt t="31909" x="3592513" y="2517775"/>
          <p14:tracePt t="31916" x="3582988" y="2508250"/>
          <p14:tracePt t="31925" x="3582988" y="2489200"/>
          <p14:tracePt t="31934" x="3573463" y="2481263"/>
          <p14:tracePt t="31940" x="3573463" y="2462213"/>
          <p14:tracePt t="31948" x="3563938" y="2435225"/>
          <p14:tracePt t="31956" x="3546475" y="2416175"/>
          <p14:tracePt t="31965" x="3536950" y="2379663"/>
          <p14:tracePt t="31972" x="3536950" y="2362200"/>
          <p14:tracePt t="31980" x="3536950" y="2335213"/>
          <p14:tracePt t="31988" x="3536950" y="2316163"/>
          <p14:tracePt t="31996" x="3536950" y="2279650"/>
          <p14:tracePt t="32004" x="3536950" y="2252663"/>
          <p14:tracePt t="32012" x="3536950" y="2216150"/>
          <p14:tracePt t="32020" x="3536950" y="2179638"/>
          <p14:tracePt t="32029" x="3536950" y="2133600"/>
          <p14:tracePt t="32036" x="3536950" y="2116138"/>
          <p14:tracePt t="32044" x="3536950" y="2079625"/>
          <p14:tracePt t="32052" x="3536950" y="2033588"/>
          <p14:tracePt t="32062" x="3546475" y="2016125"/>
          <p14:tracePt t="32067" x="3546475" y="1979613"/>
          <p14:tracePt t="32075" x="3546475" y="1970088"/>
          <p14:tracePt t="32083" x="3556000" y="1943100"/>
          <p14:tracePt t="32091" x="3563938" y="1933575"/>
          <p14:tracePt t="32099" x="3573463" y="1924050"/>
          <p14:tracePt t="32107" x="3582988" y="1914525"/>
          <p14:tracePt t="32116" x="3600450" y="1906588"/>
          <p14:tracePt t="32124" x="3600450" y="1897063"/>
          <p14:tracePt t="32132" x="3619500" y="1897063"/>
          <p14:tracePt t="32140" x="3656013" y="1887538"/>
          <p14:tracePt t="32156" x="3665538" y="1887538"/>
          <p14:tracePt t="32164" x="3702050" y="1887538"/>
          <p14:tracePt t="32171" x="3719513" y="1887538"/>
          <p14:tracePt t="32182" x="3765550" y="1887538"/>
          <p14:tracePt t="32188" x="3819525" y="1887538"/>
          <p14:tracePt t="32196" x="3865563" y="1897063"/>
          <p14:tracePt t="32204" x="3892550" y="1906588"/>
          <p14:tracePt t="32212" x="3929063" y="1914525"/>
          <p14:tracePt t="32220" x="3975100" y="1933575"/>
          <p14:tracePt t="32228" x="4021138" y="1951038"/>
          <p14:tracePt t="32236" x="4038600" y="1960563"/>
          <p14:tracePt t="32244" x="4065588" y="1960563"/>
          <p14:tracePt t="32252" x="4075113" y="1970088"/>
          <p14:tracePt t="32260" x="4094163" y="1970088"/>
          <p14:tracePt t="32267" x="4121150" y="1979613"/>
          <p14:tracePt t="32275" x="4138613" y="1979613"/>
          <p14:tracePt t="32286" x="4157663" y="1997075"/>
          <p14:tracePt t="32293" x="4165600" y="1997075"/>
          <p14:tracePt t="32301" x="4175125" y="2006600"/>
          <p14:tracePt t="32309" x="4184650" y="2016125"/>
          <p14:tracePt t="32317" x="4194175" y="2033588"/>
          <p14:tracePt t="32325" x="4194175" y="2043113"/>
          <p14:tracePt t="32333" x="4194175" y="2052638"/>
          <p14:tracePt t="32341" x="4194175" y="2070100"/>
          <p14:tracePt t="32350" x="4211638" y="2106613"/>
          <p14:tracePt t="32365" x="4211638" y="2133600"/>
          <p14:tracePt t="32371" x="4211638" y="2170113"/>
          <p14:tracePt t="32380" x="4211638" y="2179638"/>
          <p14:tracePt t="32388" x="4211638" y="2225675"/>
          <p14:tracePt t="32395" x="4211638" y="2233613"/>
          <p14:tracePt t="32403" x="4211638" y="2262188"/>
          <p14:tracePt t="32411" x="4211638" y="2279650"/>
          <p14:tracePt t="32420" x="4202113" y="2298700"/>
          <p14:tracePt t="32428" x="4194175" y="2316163"/>
          <p14:tracePt t="32444" x="4184650" y="2335213"/>
          <p14:tracePt t="32462" x="4175125" y="2343150"/>
          <p14:tracePt t="32477" x="4165600" y="2362200"/>
          <p14:tracePt t="32493" x="4157663" y="2362200"/>
          <p14:tracePt t="32509" x="4148138" y="2371725"/>
          <p14:tracePt t="32517" x="4148138" y="2379663"/>
          <p14:tracePt t="32541" x="4129088" y="2398713"/>
          <p14:tracePt t="32551" x="4121150" y="2408238"/>
          <p14:tracePt t="32573" x="4102100" y="2416175"/>
          <p14:tracePt t="32587" x="4084638" y="2425700"/>
          <p14:tracePt t="32804" x="4075113" y="2425700"/>
          <p14:tracePt t="32878" x="4057650" y="2425700"/>
          <p14:tracePt t="32884" x="4048125" y="2425700"/>
          <p14:tracePt t="32893" x="4038600" y="2425700"/>
          <p14:tracePt t="32909" x="4029075" y="2444750"/>
          <p14:tracePt t="32917" x="4011613" y="2462213"/>
          <p14:tracePt t="32933" x="4002088" y="2462213"/>
          <p14:tracePt t="33021" x="3992563" y="2462213"/>
          <p14:tracePt t="33031" x="3984625" y="2471738"/>
          <p14:tracePt t="33035" x="3975100" y="2471738"/>
          <p14:tracePt t="33051" x="3965575" y="2481263"/>
          <p14:tracePt t="33059" x="3956050" y="2489200"/>
          <p14:tracePt t="33181" x="3938588" y="2489200"/>
          <p14:tracePt t="33197" x="3929063" y="2489200"/>
          <p14:tracePt t="33213" x="3919538" y="2489200"/>
          <p14:tracePt t="33219" x="3911600" y="2489200"/>
          <p14:tracePt t="33227" x="3883025" y="2471738"/>
          <p14:tracePt t="33235" x="3856038" y="2435225"/>
          <p14:tracePt t="33244" x="3819525" y="2416175"/>
          <p14:tracePt t="33251" x="3792538" y="2371725"/>
          <p14:tracePt t="33260" x="3765550" y="2343150"/>
          <p14:tracePt t="33267" x="3746500" y="2298700"/>
          <p14:tracePt t="33276" x="3729038" y="2270125"/>
          <p14:tracePt t="33284" x="3702050" y="2225675"/>
          <p14:tracePt t="33292" x="3692525" y="2179638"/>
          <p14:tracePt t="33300" x="3673475" y="2160588"/>
          <p14:tracePt t="33308" x="3673475" y="2133600"/>
          <p14:tracePt t="33317" x="3673475" y="2125663"/>
          <p14:tracePt t="33324" x="3673475" y="2116138"/>
          <p14:tracePt t="33332" x="3673475" y="2097088"/>
          <p14:tracePt t="33340" x="3673475" y="2089150"/>
          <p14:tracePt t="33356" x="3673475" y="2079625"/>
          <p14:tracePt t="33365" x="3673475" y="2060575"/>
          <p14:tracePt t="33372" x="3673475" y="2052638"/>
          <p14:tracePt t="33381" x="3673475" y="2043113"/>
          <p14:tracePt t="33388" x="3673475" y="2033588"/>
          <p14:tracePt t="33397" x="3673475" y="2024063"/>
          <p14:tracePt t="33405" x="3673475" y="2016125"/>
          <p14:tracePt t="33413" x="3673475" y="2006600"/>
          <p14:tracePt t="33421" x="3673475" y="1997075"/>
          <p14:tracePt t="33430" x="3673475" y="1979613"/>
          <p14:tracePt t="33437" x="3673475" y="1970088"/>
          <p14:tracePt t="33452" x="3673475" y="1951038"/>
          <p14:tracePt t="33468" x="3683000" y="1951038"/>
          <p14:tracePt t="33501" x="3702050" y="1933575"/>
          <p14:tracePt t="33541" x="3719513" y="1933575"/>
          <p14:tracePt t="33549" x="3729038" y="1943100"/>
          <p14:tracePt t="33557" x="3738563" y="1943100"/>
          <p14:tracePt t="33566" x="3756025" y="1951038"/>
          <p14:tracePt t="33573" x="3756025" y="1960563"/>
          <p14:tracePt t="33583" x="3765550" y="1970088"/>
          <p14:tracePt t="33589" x="3775075" y="1979613"/>
          <p14:tracePt t="33605" x="3792538" y="1997075"/>
          <p14:tracePt t="33621" x="3792538" y="2016125"/>
          <p14:tracePt t="33630" x="3792538" y="2024063"/>
          <p14:tracePt t="33637" x="3792538" y="2033588"/>
          <p14:tracePt t="33646" x="3792538" y="2043113"/>
          <p14:tracePt t="33653" x="3792538" y="2052638"/>
          <p14:tracePt t="33669" x="3792538" y="2079625"/>
          <p14:tracePt t="33679" x="3792538" y="2089150"/>
          <p14:tracePt t="33693" x="3792538" y="2106613"/>
          <p14:tracePt t="33701" x="3783013" y="2116138"/>
          <p14:tracePt t="33725" x="3738563" y="2143125"/>
          <p14:tracePt t="33733" x="3719513" y="2152650"/>
          <p14:tracePt t="33741" x="3683000" y="2152650"/>
          <p14:tracePt t="33750" x="3629025" y="2189163"/>
          <p14:tracePt t="33757" x="3609975" y="2189163"/>
          <p14:tracePt t="33766" x="3592513" y="2189163"/>
          <p14:tracePt t="33773" x="3582988" y="2197100"/>
          <p14:tracePt t="33783" x="3563938" y="2197100"/>
          <p14:tracePt t="33789" x="3556000" y="2197100"/>
          <p14:tracePt t="33813" x="3546475" y="2197100"/>
          <p14:tracePt t="33821" x="3536950" y="2206625"/>
          <p14:tracePt t="33830" x="3527425" y="2206625"/>
          <p14:tracePt t="33846" x="3519488" y="2206625"/>
          <p14:tracePt t="33853" x="3509963" y="2206625"/>
          <p14:tracePt t="33879" x="3482975" y="2206625"/>
          <p14:tracePt t="33886" x="3463925" y="2206625"/>
          <p14:tracePt t="33893" x="3419475" y="2206625"/>
          <p14:tracePt t="33900" x="3390900" y="2206625"/>
          <p14:tracePt t="33909" x="3363913" y="2206625"/>
          <p14:tracePt t="33917" x="3317875" y="2206625"/>
          <p14:tracePt t="33925" x="3290888" y="2206625"/>
          <p14:tracePt t="33934" x="3263900" y="2206625"/>
          <p14:tracePt t="33941" x="3217863" y="2206625"/>
          <p14:tracePt t="33949" x="3181350" y="2206625"/>
          <p14:tracePt t="33956" x="3163888" y="2206625"/>
          <p14:tracePt t="33965" x="3136900" y="2206625"/>
          <p14:tracePt t="33972" x="3127375" y="2206625"/>
          <p14:tracePt t="33981" x="3117850" y="2206625"/>
          <p14:tracePt t="34141" x="3127375" y="2206625"/>
          <p14:tracePt t="34149" x="3144838" y="2206625"/>
          <p14:tracePt t="34157" x="3181350" y="2225675"/>
          <p14:tracePt t="34166" x="3217863" y="2243138"/>
          <p14:tracePt t="34173" x="3244850" y="2252663"/>
          <p14:tracePt t="34183" x="3317875" y="2262188"/>
          <p14:tracePt t="34189" x="3427413" y="2289175"/>
          <p14:tracePt t="34197" x="3509963" y="2306638"/>
          <p14:tracePt t="34205" x="3636963" y="2316163"/>
          <p14:tracePt t="34213" x="3746500" y="2316163"/>
          <p14:tracePt t="34221" x="3875088" y="2335213"/>
          <p14:tracePt t="34229" x="4038600" y="2335213"/>
          <p14:tracePt t="34237" x="4202113" y="2335213"/>
          <p14:tracePt t="34244" x="4348163" y="2335213"/>
          <p14:tracePt t="34252" x="4476750" y="2335213"/>
          <p14:tracePt t="34261" x="4603750" y="2335213"/>
          <p14:tracePt t="34268" x="4730750" y="2335213"/>
          <p14:tracePt t="34277" x="4840288" y="2335213"/>
          <p14:tracePt t="34284" x="4932363" y="2335213"/>
          <p14:tracePt t="34296" x="5041900" y="2335213"/>
          <p14:tracePt t="34299" x="5114925" y="2335213"/>
          <p14:tracePt t="34308" x="5187950" y="2335213"/>
          <p14:tracePt t="34315" x="5314950" y="2335213"/>
          <p14:tracePt t="34323" x="5414963" y="2362200"/>
          <p14:tracePt t="34331" x="5507038" y="2371725"/>
          <p14:tracePt t="34339" x="5580063" y="2389188"/>
          <p14:tracePt t="34347" x="5643563" y="2389188"/>
          <p14:tracePt t="34355" x="5697538" y="2398713"/>
          <p14:tracePt t="34364" x="5753100" y="2398713"/>
          <p14:tracePt t="34372" x="5816600" y="2425700"/>
          <p14:tracePt t="34380" x="5889625" y="2425700"/>
          <p14:tracePt t="34388" x="5935663" y="2425700"/>
          <p14:tracePt t="34396" x="5962650" y="2425700"/>
          <p14:tracePt t="34404" x="5980113" y="2425700"/>
          <p14:tracePt t="34412" x="5989638" y="2425700"/>
          <p14:tracePt t="34516" x="5962650" y="2425700"/>
          <p14:tracePt t="34525" x="5916613" y="2425700"/>
          <p14:tracePt t="34532" x="5880100" y="2425700"/>
          <p14:tracePt t="34540" x="5807075" y="2425700"/>
          <p14:tracePt t="34550" x="5697538" y="2425700"/>
          <p14:tracePt t="34556" x="5607050" y="2416175"/>
          <p14:tracePt t="34566" x="5478463" y="2416175"/>
          <p14:tracePt t="34573" x="5351463" y="2389188"/>
          <p14:tracePt t="34582" x="5187950" y="2389188"/>
          <p14:tracePt t="34588" x="5049838" y="2343150"/>
          <p14:tracePt t="34597" x="4905375" y="2335213"/>
          <p14:tracePt t="34604" x="4759325" y="2316163"/>
          <p14:tracePt t="34614" x="4613275" y="2289175"/>
          <p14:tracePt t="34620" x="4521200" y="2270125"/>
          <p14:tracePt t="34628" x="4384675" y="2262188"/>
          <p14:tracePt t="34636" x="4311650" y="2243138"/>
          <p14:tracePt t="34645" x="4211638" y="2216150"/>
          <p14:tracePt t="34652" x="4184650" y="2216150"/>
          <p14:tracePt t="34661" x="4129088" y="2206625"/>
          <p14:tracePt t="34679" x="4084638" y="2197100"/>
          <p14:tracePt t="34700" x="4084638" y="2179638"/>
          <p14:tracePt t="34709" x="4065588" y="2160588"/>
          <p14:tracePt t="34716" x="4048125" y="2152650"/>
          <p14:tracePt t="34724" x="4029075" y="2143125"/>
          <p14:tracePt t="34733" x="4002088" y="2125663"/>
          <p14:tracePt t="34740" x="3965575" y="2097088"/>
          <p14:tracePt t="34749" x="3929063" y="2070100"/>
          <p14:tracePt t="34756" x="3902075" y="2043113"/>
          <p14:tracePt t="34766" x="3883025" y="2033588"/>
          <p14:tracePt t="34772" x="3856038" y="2016125"/>
          <p14:tracePt t="34783" x="3838575" y="1997075"/>
          <p14:tracePt t="34797" x="3829050" y="1979613"/>
          <p14:tracePt t="34804" x="3829050" y="1970088"/>
          <p14:tracePt t="34812" x="3829050" y="1960563"/>
          <p14:tracePt t="34828" x="3829050" y="1951038"/>
          <p14:tracePt t="34844" x="3829050" y="1943100"/>
          <p14:tracePt t="34852" x="3829050" y="1933575"/>
          <p14:tracePt t="34868" x="3829050" y="1914525"/>
          <p14:tracePt t="34917" x="3838575" y="1906588"/>
          <p14:tracePt t="34997" x="3838575" y="1943100"/>
          <p14:tracePt t="35005" x="3838575" y="1997075"/>
          <p14:tracePt t="35013" x="3810000" y="2097088"/>
          <p14:tracePt t="35021" x="3792538" y="2170113"/>
          <p14:tracePt t="35029" x="3756025" y="2252663"/>
          <p14:tracePt t="35036" x="3738563" y="2362200"/>
          <p14:tracePt t="35043" x="3709988" y="2462213"/>
          <p14:tracePt t="35051" x="3702050" y="2554288"/>
          <p14:tracePt t="35059" x="3692525" y="2644775"/>
          <p14:tracePt t="35067" x="3692525" y="2754313"/>
          <p14:tracePt t="35075" x="3692525" y="2844800"/>
          <p14:tracePt t="35083" x="3692525" y="2927350"/>
          <p14:tracePt t="35091" x="3692525" y="3036888"/>
          <p14:tracePt t="35099" x="3692525" y="3109913"/>
          <p14:tracePt t="35108" x="3692525" y="3163888"/>
          <p14:tracePt t="35116" x="3692525" y="3236913"/>
          <p14:tracePt t="35125" x="3673475" y="3309938"/>
          <p14:tracePt t="35134" x="3673475" y="3392488"/>
          <p14:tracePt t="35139" x="3673475" y="3465513"/>
          <p14:tracePt t="35148" x="3673475" y="3538538"/>
          <p14:tracePt t="35155" x="3673475" y="3592513"/>
          <p14:tracePt t="35164" x="3673475" y="3648075"/>
          <p14:tracePt t="35171" x="3673475" y="3702050"/>
          <p14:tracePt t="35179" x="3665538" y="3767138"/>
          <p14:tracePt t="35187" x="3665538" y="3794125"/>
          <p14:tracePt t="35195" x="3656013" y="3840163"/>
          <p14:tracePt t="35204" x="3656013" y="3875088"/>
          <p14:tracePt t="35212" x="3656013" y="3903663"/>
          <p14:tracePt t="35220" x="3629025" y="3940175"/>
          <p14:tracePt t="35228" x="3629025" y="3967163"/>
          <p14:tracePt t="35236" x="3629025" y="3984625"/>
          <p14:tracePt t="35244" x="3619500" y="4013200"/>
          <p14:tracePt t="35252" x="3619500" y="4057650"/>
          <p14:tracePt t="35260" x="3619500" y="4067175"/>
          <p14:tracePt t="35268" x="3619500" y="4076700"/>
          <p14:tracePt t="35276" x="3619500" y="4094163"/>
          <p14:tracePt t="35284" x="3619500" y="4113213"/>
          <p14:tracePt t="35294" x="3619500" y="4122738"/>
          <p14:tracePt t="35299" x="3619500" y="4140200"/>
          <p14:tracePt t="35339" x="3619500" y="4149725"/>
          <p14:tracePt t="35356" x="3629025" y="4149725"/>
          <p14:tracePt t="35364" x="3646488" y="4149725"/>
          <p14:tracePt t="35373" x="3673475" y="4130675"/>
          <p14:tracePt t="35382" x="3692525" y="4057650"/>
          <p14:tracePt t="35389" x="3746500" y="3957638"/>
          <p14:tracePt t="35397" x="3775075" y="3811588"/>
          <p14:tracePt t="35405" x="3846513" y="3538538"/>
          <p14:tracePt t="35413" x="3929063" y="3246438"/>
          <p14:tracePt t="35421" x="3965575" y="2854325"/>
          <p14:tracePt t="35429" x="4029075" y="2462213"/>
          <p14:tracePt t="35437" x="4121150" y="2060575"/>
          <p14:tracePt t="35445" x="4230688" y="1724025"/>
          <p14:tracePt t="35453" x="4340225" y="1312863"/>
          <p14:tracePt t="35461" x="4440238" y="1012825"/>
          <p14:tracePt t="35469" x="4484688" y="830263"/>
          <p14:tracePt t="41253" x="4594225" y="684213"/>
          <p14:tracePt t="41260" x="4384675" y="874713"/>
          <p14:tracePt t="41268" x="4248150" y="1012825"/>
          <p14:tracePt t="41278" x="4157663" y="1112838"/>
          <p14:tracePt t="41284" x="4057650" y="1231900"/>
          <p14:tracePt t="41292" x="3948113" y="1368425"/>
          <p14:tracePt t="41300" x="3892550" y="1449388"/>
          <p14:tracePt t="41310" x="3810000" y="1531938"/>
          <p14:tracePt t="41315" x="3738563" y="1604963"/>
          <p14:tracePt t="41324" x="3673475" y="1660525"/>
          <p14:tracePt t="41331" x="3609975" y="1697038"/>
          <p14:tracePt t="41339" x="3546475" y="1731963"/>
          <p14:tracePt t="41347" x="3536950" y="1741488"/>
          <p14:tracePt t="41388" x="3519488" y="1741488"/>
          <p14:tracePt t="41395" x="3509963" y="1741488"/>
          <p14:tracePt t="41411" x="3500438" y="1741488"/>
          <p14:tracePt t="41420" x="3490913" y="1741488"/>
          <p14:tracePt t="41519" x="3473450" y="1741488"/>
          <p14:tracePt t="41533" x="3436938" y="1741488"/>
          <p14:tracePt t="41541" x="3390900" y="1778000"/>
          <p14:tracePt t="41548" x="3317875" y="1824038"/>
          <p14:tracePt t="41557" x="3217863" y="1933575"/>
          <p14:tracePt t="41566" x="3136900" y="2016125"/>
          <p14:tracePt t="41573" x="3063875" y="2097088"/>
          <p14:tracePt t="41583" x="2998788" y="2179638"/>
          <p14:tracePt t="41589" x="2925763" y="2279650"/>
          <p14:tracePt t="41599" x="2889250" y="2325688"/>
          <p14:tracePt t="41605" x="2862263" y="2362200"/>
          <p14:tracePt t="41613" x="2862263" y="2389188"/>
          <p14:tracePt t="41621" x="2862263" y="2435225"/>
          <p14:tracePt t="41637" x="2862263" y="2452688"/>
          <p14:tracePt t="41765" x="2862263" y="2462213"/>
          <p14:tracePt t="41771" x="2862263" y="2471738"/>
          <p14:tracePt t="41812" x="2871788" y="2481263"/>
          <p14:tracePt t="41820" x="2881313" y="2489200"/>
          <p14:tracePt t="41828" x="2908300" y="2489200"/>
          <p14:tracePt t="41836" x="2944813" y="2489200"/>
          <p14:tracePt t="41845" x="2981325" y="2489200"/>
          <p14:tracePt t="41853" x="3035300" y="2489200"/>
          <p14:tracePt t="41861" x="3144838" y="2517775"/>
          <p14:tracePt t="41867" x="3208338" y="2525713"/>
          <p14:tracePt t="41875" x="3300413" y="2525713"/>
          <p14:tracePt t="41883" x="3354388" y="2525713"/>
          <p14:tracePt t="41891" x="3409950" y="2525713"/>
          <p14:tracePt t="41899" x="3446463" y="2525713"/>
          <p14:tracePt t="41907" x="3490913" y="2525713"/>
          <p14:tracePt t="41915" x="3527425" y="2525713"/>
          <p14:tracePt t="41923" x="3563938" y="2525713"/>
          <p14:tracePt t="41931" x="3592513" y="2525713"/>
          <p14:tracePt t="41940" x="3619500" y="2525713"/>
          <p14:tracePt t="41948" x="3646488" y="2525713"/>
          <p14:tracePt t="41956" x="3692525" y="2517775"/>
          <p14:tracePt t="41965" x="3709988" y="2517775"/>
          <p14:tracePt t="41972" x="3738563" y="2508250"/>
          <p14:tracePt t="41982" x="3783013" y="2508250"/>
          <p14:tracePt t="41988" x="3802063" y="2508250"/>
          <p14:tracePt t="41998" x="3829050" y="2508250"/>
          <p14:tracePt t="42005" x="3838575" y="2508250"/>
          <p14:tracePt t="42173" x="3856038" y="2517775"/>
          <p14:tracePt t="42182" x="3865563" y="2535238"/>
          <p14:tracePt t="42189" x="3892550" y="2562225"/>
          <p14:tracePt t="42198" x="3911600" y="2589213"/>
          <p14:tracePt t="42206" x="3938588" y="2625725"/>
          <p14:tracePt t="42213" x="3956050" y="2644775"/>
          <p14:tracePt t="42221" x="3984625" y="2671763"/>
          <p14:tracePt t="42229" x="4002088" y="2698750"/>
          <p14:tracePt t="42237" x="4038600" y="2727325"/>
          <p14:tracePt t="42245" x="4048125" y="2735263"/>
          <p14:tracePt t="42253" x="4048125" y="2744788"/>
          <p14:tracePt t="42261" x="4057650" y="2763838"/>
          <p14:tracePt t="42270" x="4094163" y="2790825"/>
          <p14:tracePt t="42277" x="4102100" y="2808288"/>
          <p14:tracePt t="42286" x="4111625" y="2817813"/>
          <p14:tracePt t="42302" x="4121150" y="2827338"/>
          <p14:tracePt t="42316" x="4129088" y="2836863"/>
          <p14:tracePt t="42333" x="4138613" y="2844800"/>
          <p14:tracePt t="42341" x="4148138" y="2844800"/>
          <p14:tracePt t="42349" x="4157663" y="2854325"/>
          <p14:tracePt t="42366" x="4165600" y="2863850"/>
          <p14:tracePt t="42373" x="4175125" y="2873375"/>
          <p14:tracePt t="42384" x="4184650" y="2881313"/>
          <p14:tracePt t="42389" x="4184650" y="2890838"/>
          <p14:tracePt t="42400" x="4184650" y="2909888"/>
          <p14:tracePt t="42405" x="4184650" y="2927350"/>
          <p14:tracePt t="42416" x="4184650" y="2954338"/>
          <p14:tracePt t="42421" x="4184650" y="2990850"/>
          <p14:tracePt t="42429" x="4184650" y="3036888"/>
          <p14:tracePt t="42437" x="4184650" y="3073400"/>
          <p14:tracePt t="42445" x="4184650" y="3100388"/>
          <p14:tracePt t="42453" x="4184650" y="3146425"/>
          <p14:tracePt t="42461" x="4184650" y="3200400"/>
          <p14:tracePt t="42469" x="4184650" y="3255963"/>
          <p14:tracePt t="42477" x="4184650" y="3328988"/>
          <p14:tracePt t="42485" x="4184650" y="3375025"/>
          <p14:tracePt t="42493" x="4165600" y="3419475"/>
          <p14:tracePt t="42501" x="4165600" y="3455988"/>
          <p14:tracePt t="42509" x="4165600" y="3482975"/>
          <p14:tracePt t="42517" x="4165600" y="3502025"/>
          <p14:tracePt t="42524" x="4165600" y="3538538"/>
          <p14:tracePt t="42532" x="4165600" y="3565525"/>
          <p14:tracePt t="42540" x="4165600" y="3602038"/>
          <p14:tracePt t="42548" x="4157663" y="3621088"/>
          <p14:tracePt t="42556" x="4157663" y="3648075"/>
          <p14:tracePt t="42565" x="4157663" y="3657600"/>
          <p14:tracePt t="42572" x="4157663" y="3665538"/>
          <p14:tracePt t="42581" x="4148138" y="3694113"/>
          <p14:tracePt t="42588" x="4148138" y="3702050"/>
          <p14:tracePt t="42604" x="4148138" y="3711575"/>
          <p14:tracePt t="42616" x="4138613" y="3738563"/>
          <p14:tracePt t="42620" x="4138613" y="3748088"/>
          <p14:tracePt t="42628" x="4138613" y="3757613"/>
          <p14:tracePt t="42636" x="4102100" y="3794125"/>
          <p14:tracePt t="42644" x="4094163" y="3821113"/>
          <p14:tracePt t="42652" x="4094163" y="3840163"/>
          <p14:tracePt t="42660" x="4084638" y="3857625"/>
          <p14:tracePt t="42668" x="4065588" y="3884613"/>
          <p14:tracePt t="42676" x="4057650" y="3911600"/>
          <p14:tracePt t="42684" x="4057650" y="3940175"/>
          <p14:tracePt t="42692" x="4048125" y="3948113"/>
          <p14:tracePt t="42708" x="4038600" y="3976688"/>
          <p14:tracePt t="42732" x="4038600" y="3984625"/>
          <p14:tracePt t="42740" x="4021138" y="4003675"/>
          <p14:tracePt t="42749" x="4011613" y="4021138"/>
          <p14:tracePt t="42756" x="4002088" y="4030663"/>
          <p14:tracePt t="42766" x="3992563" y="4040188"/>
          <p14:tracePt t="42772" x="3984625" y="4067175"/>
          <p14:tracePt t="42783" x="3965575" y="4086225"/>
          <p14:tracePt t="42788" x="3948113" y="4103688"/>
          <p14:tracePt t="42798" x="3929063" y="4122738"/>
          <p14:tracePt t="42815" x="3911600" y="4159250"/>
          <p14:tracePt t="42820" x="3902075" y="4159250"/>
          <p14:tracePt t="42828" x="3883025" y="4176713"/>
          <p14:tracePt t="42836" x="3875088" y="4186238"/>
          <p14:tracePt t="42852" x="3865563" y="4195763"/>
          <p14:tracePt t="42860" x="3846513" y="4203700"/>
          <p14:tracePt t="42868" x="3846513" y="4213225"/>
          <p14:tracePt t="42876" x="3838575" y="4213225"/>
          <p14:tracePt t="42899" x="3792538" y="4232275"/>
          <p14:tracePt t="42901" x="3756025" y="4249738"/>
          <p14:tracePt t="42908" x="3729038" y="4259263"/>
          <p14:tracePt t="42916" x="3709988" y="4259263"/>
          <p14:tracePt t="42924" x="3692525" y="4259263"/>
          <p14:tracePt t="42932" x="3665538" y="4259263"/>
          <p14:tracePt t="42940" x="3646488" y="4259263"/>
          <p14:tracePt t="42948" x="3636963" y="4259263"/>
          <p14:tracePt t="42956" x="3619500" y="4259263"/>
          <p14:tracePt t="42981" x="3609975" y="4259263"/>
          <p14:tracePt t="43037" x="3592513" y="4259263"/>
          <p14:tracePt t="43045" x="3573463" y="4259263"/>
          <p14:tracePt t="43053" x="3556000" y="4249738"/>
          <p14:tracePt t="43061" x="3546475" y="4222750"/>
          <p14:tracePt t="43070" x="3519488" y="4159250"/>
          <p14:tracePt t="43077" x="3509963" y="4103688"/>
          <p14:tracePt t="43086" x="3500438" y="4076700"/>
          <p14:tracePt t="43093" x="3490913" y="4013200"/>
          <p14:tracePt t="43101" x="3463925" y="3976688"/>
          <p14:tracePt t="43109" x="3463925" y="3911600"/>
          <p14:tracePt t="43117" x="3455988" y="3884613"/>
          <p14:tracePt t="43125" x="3455988" y="3857625"/>
          <p14:tracePt t="43133" x="3446463" y="3803650"/>
          <p14:tracePt t="43141" x="3436938" y="3757613"/>
          <p14:tracePt t="43150" x="3436938" y="3684588"/>
          <p14:tracePt t="43157" x="3436938" y="3629025"/>
          <p14:tracePt t="43167" x="3436938" y="3575050"/>
          <p14:tracePt t="43173" x="3436938" y="3475038"/>
          <p14:tracePt t="43183" x="3436938" y="3402013"/>
          <p14:tracePt t="43189" x="3436938" y="3346450"/>
          <p14:tracePt t="43199" x="3436938" y="3292475"/>
          <p14:tracePt t="43205" x="3436938" y="3219450"/>
          <p14:tracePt t="43217" x="3463925" y="3155950"/>
          <p14:tracePt t="43221" x="3490913" y="3073400"/>
          <p14:tracePt t="43229" x="3500438" y="3017838"/>
          <p14:tracePt t="43237" x="3527425" y="2936875"/>
          <p14:tracePt t="43245" x="3536950" y="2890838"/>
          <p14:tracePt t="43253" x="3563938" y="2836863"/>
          <p14:tracePt t="43261" x="3600450" y="2771775"/>
          <p14:tracePt t="43269" x="3619500" y="2727325"/>
          <p14:tracePt t="43277" x="3665538" y="2662238"/>
          <p14:tracePt t="43286" x="3673475" y="2617788"/>
          <p14:tracePt t="43293" x="3683000" y="2571750"/>
          <p14:tracePt t="43302" x="3709988" y="2544763"/>
          <p14:tracePt t="43309" x="3738563" y="2498725"/>
          <p14:tracePt t="43321" x="3775075" y="2452688"/>
          <p14:tracePt t="43323" x="3792538" y="2435225"/>
          <p14:tracePt t="43331" x="3819525" y="2398713"/>
          <p14:tracePt t="43339" x="3838575" y="2379663"/>
          <p14:tracePt t="43349" x="3875088" y="2362200"/>
          <p14:tracePt t="43355" x="3902075" y="2335213"/>
          <p14:tracePt t="43364" x="3919538" y="2325688"/>
          <p14:tracePt t="43371" x="3965575" y="2306638"/>
          <p14:tracePt t="43380" x="4011613" y="2289175"/>
          <p14:tracePt t="43387" x="4038600" y="2262188"/>
          <p14:tracePt t="43397" x="4138613" y="2225675"/>
          <p14:tracePt t="43404" x="4238625" y="2216150"/>
          <p14:tracePt t="43413" x="4367213" y="2170113"/>
          <p14:tracePt t="43420" x="4421188" y="2170113"/>
          <p14:tracePt t="43428" x="4503738" y="2152650"/>
          <p14:tracePt t="43436" x="4613275" y="2143125"/>
          <p14:tracePt t="43444" x="4686300" y="2143125"/>
          <p14:tracePt t="43452" x="4786313" y="2097088"/>
          <p14:tracePt t="43460" x="4868863" y="2070100"/>
          <p14:tracePt t="43469" x="4922838" y="2060575"/>
          <p14:tracePt t="43477" x="4986338" y="2033588"/>
          <p14:tracePt t="43486" x="5041900" y="2024063"/>
          <p14:tracePt t="43493" x="5059363" y="2016125"/>
          <p14:tracePt t="43500" x="5095875" y="2016125"/>
          <p14:tracePt t="43509" x="5114925" y="2006600"/>
          <p14:tracePt t="43516" x="5122863" y="2006600"/>
          <p14:tracePt t="43523" x="5132388" y="2006600"/>
          <p14:tracePt t="43531" x="5168900" y="2006600"/>
          <p14:tracePt t="43539" x="5195888" y="2006600"/>
          <p14:tracePt t="43547" x="5214938" y="2006600"/>
          <p14:tracePt t="43555" x="5268913" y="2006600"/>
          <p14:tracePt t="43563" x="5305425" y="2006600"/>
          <p14:tracePt t="43572" x="5360988" y="2006600"/>
          <p14:tracePt t="43582" x="5434013" y="2060575"/>
          <p14:tracePt t="43588" x="5534025" y="2133600"/>
          <p14:tracePt t="43600" x="5624513" y="2189163"/>
          <p14:tracePt t="43605" x="5724525" y="2262188"/>
          <p14:tracePt t="43615" x="5816600" y="2335213"/>
          <p14:tracePt t="43621" x="5916613" y="2408238"/>
          <p14:tracePt t="43629" x="5953125" y="2452688"/>
          <p14:tracePt t="43637" x="5999163" y="2517775"/>
          <p14:tracePt t="43647" x="6053138" y="2562225"/>
          <p14:tracePt t="43653" x="6062663" y="2581275"/>
          <p14:tracePt t="43661" x="6099175" y="2644775"/>
          <p14:tracePt t="43670" x="6108700" y="2654300"/>
          <p14:tracePt t="43677" x="6126163" y="2690813"/>
          <p14:tracePt t="43685" x="6135688" y="2708275"/>
          <p14:tracePt t="43693" x="6145213" y="2735263"/>
          <p14:tracePt t="43701" x="6153150" y="2781300"/>
          <p14:tracePt t="43709" x="6153150" y="2800350"/>
          <p14:tracePt t="43717" x="6153150" y="2836863"/>
          <p14:tracePt t="43725" x="6162675" y="2881313"/>
          <p14:tracePt t="43733" x="6162675" y="2954338"/>
          <p14:tracePt t="43741" x="6162675" y="2990850"/>
          <p14:tracePt t="43749" x="6162675" y="3046413"/>
          <p14:tracePt t="43757" x="6162675" y="3127375"/>
          <p14:tracePt t="43766" x="6162675" y="3163888"/>
          <p14:tracePt t="43773" x="6162675" y="3209925"/>
          <p14:tracePt t="43783" x="6162675" y="3236913"/>
          <p14:tracePt t="43788" x="6162675" y="3265488"/>
          <p14:tracePt t="43799" x="6162675" y="3282950"/>
          <p14:tracePt t="43805" x="6162675" y="3309938"/>
          <p14:tracePt t="43816" x="6162675" y="3319463"/>
          <p14:tracePt t="43821" x="6162675" y="3328988"/>
          <p14:tracePt t="43831" x="6162675" y="3355975"/>
          <p14:tracePt t="43837" x="6162675" y="3375025"/>
          <p14:tracePt t="43845" x="6162675" y="3392488"/>
          <p14:tracePt t="43853" x="6162675" y="3429000"/>
          <p14:tracePt t="43861" x="6135688" y="3482975"/>
          <p14:tracePt t="43869" x="6072188" y="3556000"/>
          <p14:tracePt t="43876" x="5980113" y="3657600"/>
          <p14:tracePt t="43884" x="5916613" y="3738563"/>
          <p14:tracePt t="43892" x="5826125" y="3857625"/>
          <p14:tracePt t="43899" x="5716588" y="3976688"/>
          <p14:tracePt t="43907" x="5643563" y="4076700"/>
          <p14:tracePt t="43915" x="5580063" y="4176713"/>
          <p14:tracePt t="43923" x="5507038" y="4268788"/>
          <p14:tracePt t="43932" x="5451475" y="4349750"/>
          <p14:tracePt t="43939" x="5397500" y="4432300"/>
          <p14:tracePt t="43947" x="5341938" y="4495800"/>
          <p14:tracePt t="43955" x="5297488" y="4532313"/>
          <p14:tracePt t="43963" x="5214938" y="4595813"/>
          <p14:tracePt t="43971" x="5168900" y="4624388"/>
          <p14:tracePt t="43980" x="5122863" y="4660900"/>
          <p14:tracePt t="43987" x="5105400" y="4668838"/>
          <p14:tracePt t="43996" x="5059363" y="4687888"/>
          <p14:tracePt t="44003" x="5014913" y="4697413"/>
          <p14:tracePt t="44012" x="4978400" y="4697413"/>
          <p14:tracePt t="44020" x="4941888" y="4697413"/>
          <p14:tracePt t="44028" x="4905375" y="4697413"/>
          <p14:tracePt t="44036" x="4859338" y="4697413"/>
          <p14:tracePt t="44044" x="4822825" y="4697413"/>
          <p14:tracePt t="44052" x="4803775" y="4697413"/>
          <p14:tracePt t="44060" x="4776788" y="4697413"/>
          <p14:tracePt t="44068" x="4767263" y="4697413"/>
          <p14:tracePt t="44076" x="4730750" y="4687888"/>
          <p14:tracePt t="44084" x="4686300" y="4668838"/>
          <p14:tracePt t="44092" x="4640263" y="4651375"/>
          <p14:tracePt t="44100" x="4557713" y="4624388"/>
          <p14:tracePt t="44108" x="4494213" y="4578350"/>
          <p14:tracePt t="44117" x="4448175" y="4551363"/>
          <p14:tracePt t="44124" x="4384675" y="4495800"/>
          <p14:tracePt t="44133" x="4321175" y="4459288"/>
          <p14:tracePt t="44140" x="4275138" y="4405313"/>
          <p14:tracePt t="44148" x="4238625" y="4376738"/>
          <p14:tracePt t="44155" x="4221163" y="4340225"/>
          <p14:tracePt t="44164" x="4211638" y="4313238"/>
          <p14:tracePt t="44171" x="4211638" y="4286250"/>
          <p14:tracePt t="44180" x="4202113" y="4259263"/>
          <p14:tracePt t="44187" x="4202113" y="4249738"/>
          <p14:tracePt t="44196" x="4202113" y="4232275"/>
          <p14:tracePt t="44203" x="4202113" y="4203700"/>
          <p14:tracePt t="44212" x="4202113" y="4186238"/>
          <p14:tracePt t="44220" x="4202113" y="4159250"/>
          <p14:tracePt t="44228" x="4202113" y="4140200"/>
          <p14:tracePt t="44237" x="4202113" y="4103688"/>
          <p14:tracePt t="44246" x="4202113" y="4086225"/>
          <p14:tracePt t="44253" x="4202113" y="4057650"/>
          <p14:tracePt t="44261" x="4211638" y="4040188"/>
          <p14:tracePt t="44269" x="4230688" y="4021138"/>
          <p14:tracePt t="44276" x="4257675" y="3994150"/>
          <p14:tracePt t="44286" x="4294188" y="3957638"/>
          <p14:tracePt t="44293" x="4403725" y="3911600"/>
          <p14:tracePt t="44302" x="4503738" y="3875088"/>
          <p14:tracePt t="44308" x="4640263" y="3848100"/>
          <p14:tracePt t="44316" x="4786313" y="3803650"/>
          <p14:tracePt t="44325" x="4949825" y="3757613"/>
          <p14:tracePt t="44332" x="5132388" y="3721100"/>
          <p14:tracePt t="44339" x="5314950" y="3694113"/>
          <p14:tracePt t="44349" x="5487988" y="3665538"/>
          <p14:tracePt t="44355" x="5634038" y="3648075"/>
          <p14:tracePt t="44363" x="5780088" y="3621088"/>
          <p14:tracePt t="44372" x="5916613" y="3575050"/>
          <p14:tracePt t="44380" x="5953125" y="3565525"/>
          <p14:tracePt t="44387" x="5972175" y="3556000"/>
          <p14:tracePt t="44469" x="5980113" y="3565525"/>
          <p14:tracePt t="44485" x="5980113" y="3575050"/>
          <p14:tracePt t="44652" x="6016625" y="3575050"/>
          <p14:tracePt t="44660" x="6181725" y="3575050"/>
          <p14:tracePt t="44668" x="6427788" y="3575050"/>
          <p14:tracePt t="44676" x="6837363" y="3575050"/>
          <p14:tracePt t="44684" x="7429500" y="3575050"/>
          <p14:tracePt t="44692" x="8040688" y="3638550"/>
          <p14:tracePt t="44700" x="8697913" y="373856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ja-JP"/>
              <a:t>Non-blocking property</a:t>
            </a:r>
          </a:p>
        </p:txBody>
      </p:sp>
      <p:sp>
        <p:nvSpPr>
          <p:cNvPr id="45059"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60" name="Line 4"/>
          <p:cNvSpPr>
            <a:spLocks noChangeShapeType="1"/>
          </p:cNvSpPr>
          <p:nvPr/>
        </p:nvSpPr>
        <p:spPr bwMode="auto">
          <a:xfrm>
            <a:off x="2743200" y="23622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1" name="Line 5"/>
          <p:cNvSpPr>
            <a:spLocks noChangeShapeType="1"/>
          </p:cNvSpPr>
          <p:nvPr/>
        </p:nvSpPr>
        <p:spPr bwMode="auto">
          <a:xfrm>
            <a:off x="2743200" y="28194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2" name="Line 6"/>
          <p:cNvSpPr>
            <a:spLocks noChangeShapeType="1"/>
          </p:cNvSpPr>
          <p:nvPr/>
        </p:nvSpPr>
        <p:spPr bwMode="auto">
          <a:xfrm>
            <a:off x="2743200" y="3276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3" name="Line 7"/>
          <p:cNvSpPr>
            <a:spLocks noChangeShapeType="1"/>
          </p:cNvSpPr>
          <p:nvPr/>
        </p:nvSpPr>
        <p:spPr bwMode="auto">
          <a:xfrm>
            <a:off x="27432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4" name="Line 8"/>
          <p:cNvSpPr>
            <a:spLocks noChangeShapeType="1"/>
          </p:cNvSpPr>
          <p:nvPr/>
        </p:nvSpPr>
        <p:spPr bwMode="auto">
          <a:xfrm>
            <a:off x="2743200" y="41910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5" name="Line 9"/>
          <p:cNvSpPr>
            <a:spLocks noChangeShapeType="1"/>
          </p:cNvSpPr>
          <p:nvPr/>
        </p:nvSpPr>
        <p:spPr bwMode="auto">
          <a:xfrm rot="-5400000">
            <a:off x="18653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6" name="Line 10"/>
          <p:cNvSpPr>
            <a:spLocks noChangeShapeType="1"/>
          </p:cNvSpPr>
          <p:nvPr/>
        </p:nvSpPr>
        <p:spPr bwMode="auto">
          <a:xfrm rot="-5400000">
            <a:off x="23225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7" name="Line 11"/>
          <p:cNvSpPr>
            <a:spLocks noChangeShapeType="1"/>
          </p:cNvSpPr>
          <p:nvPr/>
        </p:nvSpPr>
        <p:spPr bwMode="auto">
          <a:xfrm rot="-5400000">
            <a:off x="2781300" y="34671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8" name="Line 12"/>
          <p:cNvSpPr>
            <a:spLocks noChangeShapeType="1"/>
          </p:cNvSpPr>
          <p:nvPr/>
        </p:nvSpPr>
        <p:spPr bwMode="auto">
          <a:xfrm rot="-5400000">
            <a:off x="32369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69" name="Line 13"/>
          <p:cNvSpPr>
            <a:spLocks noChangeShapeType="1"/>
          </p:cNvSpPr>
          <p:nvPr/>
        </p:nvSpPr>
        <p:spPr bwMode="auto">
          <a:xfrm rot="-5400000">
            <a:off x="3694113" y="3465513"/>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70" name="Group 14"/>
          <p:cNvGrpSpPr>
            <a:grpSpLocks/>
          </p:cNvGrpSpPr>
          <p:nvPr/>
        </p:nvGrpSpPr>
        <p:grpSpPr bwMode="auto">
          <a:xfrm>
            <a:off x="2438400" y="2209800"/>
            <a:ext cx="304800" cy="2133600"/>
            <a:chOff x="1488" y="1392"/>
            <a:chExt cx="192" cy="1344"/>
          </a:xfrm>
        </p:grpSpPr>
        <p:sp>
          <p:nvSpPr>
            <p:cNvPr id="45098" name="Oval 15"/>
            <p:cNvSpPr>
              <a:spLocks noChangeArrowheads="1"/>
            </p:cNvSpPr>
            <p:nvPr/>
          </p:nvSpPr>
          <p:spPr bwMode="auto">
            <a:xfrm>
              <a:off x="1488" y="1392"/>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99" name="Oval 16"/>
            <p:cNvSpPr>
              <a:spLocks noChangeArrowheads="1"/>
            </p:cNvSpPr>
            <p:nvPr/>
          </p:nvSpPr>
          <p:spPr bwMode="auto">
            <a:xfrm>
              <a:off x="1488" y="1680"/>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00" name="Oval 17"/>
            <p:cNvSpPr>
              <a:spLocks noChangeArrowheads="1"/>
            </p:cNvSpPr>
            <p:nvPr/>
          </p:nvSpPr>
          <p:spPr bwMode="auto">
            <a:xfrm>
              <a:off x="1488" y="1968"/>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01" name="Oval 18"/>
            <p:cNvSpPr>
              <a:spLocks noChangeArrowheads="1"/>
            </p:cNvSpPr>
            <p:nvPr/>
          </p:nvSpPr>
          <p:spPr bwMode="auto">
            <a:xfrm>
              <a:off x="1488" y="2256"/>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102" name="Oval 19"/>
            <p:cNvSpPr>
              <a:spLocks noChangeArrowheads="1"/>
            </p:cNvSpPr>
            <p:nvPr/>
          </p:nvSpPr>
          <p:spPr bwMode="auto">
            <a:xfrm>
              <a:off x="1488" y="2544"/>
              <a:ext cx="192" cy="192"/>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45071" name="Rectangle 20"/>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2" name="Rectangle 21"/>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3" name="Rectangle 22"/>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4" name="Rectangle 23"/>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5" name="Rectangle 24"/>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5076" name="Text Box 25"/>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5077" name="Text Box 26"/>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grpSp>
        <p:nvGrpSpPr>
          <p:cNvPr id="170011" name="Group 27"/>
          <p:cNvGrpSpPr>
            <a:grpSpLocks/>
          </p:cNvGrpSpPr>
          <p:nvPr/>
        </p:nvGrpSpPr>
        <p:grpSpPr bwMode="auto">
          <a:xfrm>
            <a:off x="2743200" y="2133600"/>
            <a:ext cx="2667000" cy="3048000"/>
            <a:chOff x="1728" y="1344"/>
            <a:chExt cx="1680" cy="1920"/>
          </a:xfrm>
        </p:grpSpPr>
        <p:sp>
          <p:nvSpPr>
            <p:cNvPr id="45080" name="Line 28"/>
            <p:cNvSpPr>
              <a:spLocks noChangeShapeType="1"/>
            </p:cNvSpPr>
            <p:nvPr/>
          </p:nvSpPr>
          <p:spPr bwMode="auto">
            <a:xfrm flipV="1">
              <a:off x="2400" y="1344"/>
              <a:ext cx="144" cy="144"/>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1" name="Line 29"/>
            <p:cNvSpPr>
              <a:spLocks noChangeShapeType="1"/>
            </p:cNvSpPr>
            <p:nvPr/>
          </p:nvSpPr>
          <p:spPr bwMode="auto">
            <a:xfrm flipV="1">
              <a:off x="2976" y="1920"/>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2" name="Line 30"/>
            <p:cNvSpPr>
              <a:spLocks noChangeShapeType="1"/>
            </p:cNvSpPr>
            <p:nvPr/>
          </p:nvSpPr>
          <p:spPr bwMode="auto">
            <a:xfrm flipV="1">
              <a:off x="2688" y="2496"/>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83" name="Group 31"/>
            <p:cNvGrpSpPr>
              <a:grpSpLocks/>
            </p:cNvGrpSpPr>
            <p:nvPr/>
          </p:nvGrpSpPr>
          <p:grpSpPr bwMode="auto">
            <a:xfrm>
              <a:off x="1728" y="1344"/>
              <a:ext cx="816" cy="1920"/>
              <a:chOff x="1728" y="1344"/>
              <a:chExt cx="816" cy="1920"/>
            </a:xfrm>
          </p:grpSpPr>
          <p:sp>
            <p:nvSpPr>
              <p:cNvPr id="45096" name="Line 32"/>
              <p:cNvSpPr>
                <a:spLocks noChangeShapeType="1"/>
              </p:cNvSpPr>
              <p:nvPr/>
            </p:nvSpPr>
            <p:spPr bwMode="auto">
              <a:xfrm>
                <a:off x="1728" y="1488"/>
                <a:ext cx="672" cy="0"/>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7" name="Line 33"/>
              <p:cNvSpPr>
                <a:spLocks noChangeShapeType="1"/>
              </p:cNvSpPr>
              <p:nvPr/>
            </p:nvSpPr>
            <p:spPr bwMode="auto">
              <a:xfrm>
                <a:off x="2544" y="1344"/>
                <a:ext cx="0" cy="1920"/>
              </a:xfrm>
              <a:prstGeom prst="line">
                <a:avLst/>
              </a:prstGeom>
              <a:noFill/>
              <a:ln w="19050">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45084" name="Group 34"/>
            <p:cNvGrpSpPr>
              <a:grpSpLocks/>
            </p:cNvGrpSpPr>
            <p:nvPr/>
          </p:nvGrpSpPr>
          <p:grpSpPr bwMode="auto">
            <a:xfrm>
              <a:off x="1728" y="1632"/>
              <a:ext cx="528" cy="1632"/>
              <a:chOff x="1728" y="1632"/>
              <a:chExt cx="528" cy="1632"/>
            </a:xfrm>
          </p:grpSpPr>
          <p:sp>
            <p:nvSpPr>
              <p:cNvPr id="45093" name="Line 35"/>
              <p:cNvSpPr>
                <a:spLocks noChangeShapeType="1"/>
              </p:cNvSpPr>
              <p:nvPr/>
            </p:nvSpPr>
            <p:spPr bwMode="auto">
              <a:xfrm flipV="1">
                <a:off x="2112" y="1632"/>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4" name="Line 36"/>
              <p:cNvSpPr>
                <a:spLocks noChangeShapeType="1"/>
              </p:cNvSpPr>
              <p:nvPr/>
            </p:nvSpPr>
            <p:spPr bwMode="auto">
              <a:xfrm>
                <a:off x="1728" y="1776"/>
                <a:ext cx="384"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5" name="Line 37"/>
              <p:cNvSpPr>
                <a:spLocks noChangeShapeType="1"/>
              </p:cNvSpPr>
              <p:nvPr/>
            </p:nvSpPr>
            <p:spPr bwMode="auto">
              <a:xfrm>
                <a:off x="2256" y="1632"/>
                <a:ext cx="0" cy="1632"/>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85" name="Line 38"/>
            <p:cNvSpPr>
              <a:spLocks noChangeShapeType="1"/>
            </p:cNvSpPr>
            <p:nvPr/>
          </p:nvSpPr>
          <p:spPr bwMode="auto">
            <a:xfrm>
              <a:off x="1728" y="2064"/>
              <a:ext cx="1248"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6" name="Line 39"/>
            <p:cNvSpPr>
              <a:spLocks noChangeShapeType="1"/>
            </p:cNvSpPr>
            <p:nvPr/>
          </p:nvSpPr>
          <p:spPr bwMode="auto">
            <a:xfrm>
              <a:off x="3120" y="1920"/>
              <a:ext cx="0" cy="13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5087" name="Group 40"/>
            <p:cNvGrpSpPr>
              <a:grpSpLocks/>
            </p:cNvGrpSpPr>
            <p:nvPr/>
          </p:nvGrpSpPr>
          <p:grpSpPr bwMode="auto">
            <a:xfrm>
              <a:off x="1728" y="2208"/>
              <a:ext cx="1680" cy="1056"/>
              <a:chOff x="1728" y="2208"/>
              <a:chExt cx="1680" cy="1056"/>
            </a:xfrm>
          </p:grpSpPr>
          <p:sp>
            <p:nvSpPr>
              <p:cNvPr id="45090" name="Line 41"/>
              <p:cNvSpPr>
                <a:spLocks noChangeShapeType="1"/>
              </p:cNvSpPr>
              <p:nvPr/>
            </p:nvSpPr>
            <p:spPr bwMode="auto">
              <a:xfrm flipV="1">
                <a:off x="3264" y="2208"/>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1" name="Line 42"/>
              <p:cNvSpPr>
                <a:spLocks noChangeShapeType="1"/>
              </p:cNvSpPr>
              <p:nvPr/>
            </p:nvSpPr>
            <p:spPr bwMode="auto">
              <a:xfrm>
                <a:off x="3408" y="2208"/>
                <a:ext cx="0" cy="1056"/>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92" name="Line 43"/>
              <p:cNvSpPr>
                <a:spLocks noChangeShapeType="1"/>
              </p:cNvSpPr>
              <p:nvPr/>
            </p:nvSpPr>
            <p:spPr bwMode="auto">
              <a:xfrm>
                <a:off x="1728" y="2352"/>
                <a:ext cx="1536"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88" name="Line 44"/>
            <p:cNvSpPr>
              <a:spLocks noChangeShapeType="1"/>
            </p:cNvSpPr>
            <p:nvPr/>
          </p:nvSpPr>
          <p:spPr bwMode="auto">
            <a:xfrm>
              <a:off x="1728" y="2640"/>
              <a:ext cx="960"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5089" name="Line 45"/>
            <p:cNvSpPr>
              <a:spLocks noChangeShapeType="1"/>
            </p:cNvSpPr>
            <p:nvPr/>
          </p:nvSpPr>
          <p:spPr bwMode="auto">
            <a:xfrm>
              <a:off x="2832" y="2544"/>
              <a:ext cx="0" cy="72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5079" name="Text Box 46"/>
          <p:cNvSpPr txBox="1">
            <a:spLocks noChangeArrowheads="1"/>
          </p:cNvSpPr>
          <p:nvPr/>
        </p:nvSpPr>
        <p:spPr bwMode="auto">
          <a:xfrm>
            <a:off x="6613525" y="1336675"/>
            <a:ext cx="17319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For different</a:t>
            </a:r>
          </a:p>
          <a:p>
            <a:pPr eaLnBrk="1" hangingPunct="1"/>
            <a:r>
              <a:rPr lang="en-US" altLang="ja-JP" sz="2400">
                <a:latin typeface="Times New Roman" panose="02020603050405020304" pitchFamily="18" charset="0"/>
              </a:rPr>
              <a:t>destination,</a:t>
            </a:r>
          </a:p>
          <a:p>
            <a:pPr eaLnBrk="1" hangingPunct="1"/>
            <a:r>
              <a:rPr lang="en-US" altLang="ja-JP" sz="2400">
                <a:latin typeface="Times New Roman" panose="02020603050405020304" pitchFamily="18" charset="0"/>
              </a:rPr>
              <a:t>conflict free</a:t>
            </a:r>
          </a:p>
        </p:txBody>
      </p:sp>
      <p:pic>
        <p:nvPicPr>
          <p:cNvPr id="2" name="オーディオ 1">
            <a:hlinkClick r:id="" action="ppaction://media"/>
            <a:extLst>
              <a:ext uri="{FF2B5EF4-FFF2-40B4-BE49-F238E27FC236}">
                <a16:creationId xmlns:a16="http://schemas.microsoft.com/office/drawing/2014/main" id="{A7A1B032-163C-4C94-9980-CBAF95C272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9445"/>
    </mc:Choice>
    <mc:Fallback>
      <p:transition spd="slow" advTm="19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0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94" x="8669338" y="1814513"/>
          <p14:tracePt t="701" x="8478838" y="1697038"/>
          <p14:tracePt t="708" x="8296275" y="1577975"/>
          <p14:tracePt t="716" x="8104188" y="1441450"/>
          <p14:tracePt t="724" x="7967663" y="1358900"/>
          <p14:tracePt t="732" x="7831138" y="1276350"/>
          <p14:tracePt t="740" x="7721600" y="1212850"/>
          <p14:tracePt t="748" x="7585075" y="1139825"/>
          <p14:tracePt t="757" x="7485063" y="1093788"/>
          <p14:tracePt t="764" x="7356475" y="1039813"/>
          <p14:tracePt t="773" x="7239000" y="984250"/>
          <p14:tracePt t="780" x="7083425" y="939800"/>
          <p14:tracePt t="790" x="6992938" y="893763"/>
          <p14:tracePt t="796" x="6837363" y="830263"/>
          <p14:tracePt t="805" x="6710363" y="793750"/>
          <p14:tracePt t="812" x="6591300" y="747713"/>
          <p14:tracePt t="820" x="6472238" y="684213"/>
          <p14:tracePt t="828" x="6345238" y="628650"/>
          <p14:tracePt t="7355" x="4594225" y="693738"/>
          <p14:tracePt t="7371" x="4576763" y="720725"/>
          <p14:tracePt t="7557" x="4576763" y="701675"/>
          <p14:tracePt t="7581" x="4576763" y="693738"/>
          <p14:tracePt t="7693" x="4586288" y="684213"/>
          <p14:tracePt t="7702" x="4594225" y="674688"/>
          <p14:tracePt t="7709" x="4622800" y="665163"/>
          <p14:tracePt t="7717" x="4640263" y="647700"/>
          <p14:tracePt t="7724" x="4659313" y="638175"/>
          <p14:tracePt t="7733" x="4676775" y="628650"/>
          <p14:tracePt t="7740" x="4703763" y="628650"/>
          <p14:tracePt t="7981" x="5507038" y="638175"/>
          <p14:tracePt t="7989" x="5534025" y="665163"/>
          <p14:tracePt t="7997" x="5580063" y="674688"/>
          <p14:tracePt t="8006" x="5624513" y="684213"/>
          <p14:tracePt t="8013" x="5680075" y="684213"/>
          <p14:tracePt t="8020" x="5770563" y="693738"/>
          <p14:tracePt t="8029" x="5870575" y="730250"/>
          <p14:tracePt t="8036" x="5962650" y="738188"/>
          <p14:tracePt t="8044" x="6089650" y="738188"/>
          <p14:tracePt t="8052" x="6181725" y="766763"/>
          <p14:tracePt t="8060" x="6291263" y="766763"/>
          <p14:tracePt t="8069" x="6427788" y="793750"/>
          <p14:tracePt t="8076" x="6518275" y="820738"/>
          <p14:tracePt t="8085" x="6581775" y="830263"/>
          <p14:tracePt t="8092" x="6691313" y="874713"/>
          <p14:tracePt t="8102" x="6791325" y="903288"/>
          <p14:tracePt t="8108" x="6919913" y="947738"/>
          <p14:tracePt t="8117" x="7056438" y="976313"/>
          <p14:tracePt t="8124" x="7156450" y="1030288"/>
          <p14:tracePt t="8132" x="7265988" y="1049338"/>
          <p14:tracePt t="8140" x="7385050" y="1093788"/>
          <p14:tracePt t="8148" x="7512050" y="1122363"/>
          <p14:tracePt t="8156" x="7621588" y="1166813"/>
          <p14:tracePt t="8164" x="7721600" y="1195388"/>
          <p14:tracePt t="8172" x="7804150" y="1222375"/>
          <p14:tracePt t="8180" x="7877175" y="1239838"/>
          <p14:tracePt t="8188" x="7958138" y="1258888"/>
          <p14:tracePt t="8196" x="8031163" y="1285875"/>
          <p14:tracePt t="8204" x="8096250" y="1295400"/>
          <p14:tracePt t="8212" x="8159750" y="1322388"/>
          <p14:tracePt t="8221" x="8223250" y="1358900"/>
          <p14:tracePt t="8228" x="8305800" y="1412875"/>
          <p14:tracePt t="8237" x="8386763" y="1449388"/>
          <p14:tracePt t="8244" x="8432800" y="1504950"/>
          <p14:tracePt t="8252" x="8478838" y="1550988"/>
          <p14:tracePt t="8260" x="8578850" y="1624013"/>
          <p14:tracePt t="8269" x="8678863" y="1697038"/>
          <p14:tracePt t="8276" x="8797925" y="1787525"/>
          <p14:tracePt t="8285" x="8897938" y="1860550"/>
          <p14:tracePt t="8292" x="9017000" y="194310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ja-JP"/>
              <a:t>Head Of Line (HOL) conflict</a:t>
            </a:r>
          </a:p>
        </p:txBody>
      </p:sp>
      <p:sp>
        <p:nvSpPr>
          <p:cNvPr id="46083"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84" name="Line 4"/>
          <p:cNvSpPr>
            <a:spLocks noChangeShapeType="1"/>
          </p:cNvSpPr>
          <p:nvPr/>
        </p:nvSpPr>
        <p:spPr bwMode="auto">
          <a:xfrm>
            <a:off x="2667000" y="23622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5" name="Line 5"/>
          <p:cNvSpPr>
            <a:spLocks noChangeShapeType="1"/>
          </p:cNvSpPr>
          <p:nvPr/>
        </p:nvSpPr>
        <p:spPr bwMode="auto">
          <a:xfrm>
            <a:off x="2667000" y="28194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6" name="Line 6"/>
          <p:cNvSpPr>
            <a:spLocks noChangeShapeType="1"/>
          </p:cNvSpPr>
          <p:nvPr/>
        </p:nvSpPr>
        <p:spPr bwMode="auto">
          <a:xfrm>
            <a:off x="2667000" y="3276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7" name="Line 7"/>
          <p:cNvSpPr>
            <a:spLocks noChangeShapeType="1"/>
          </p:cNvSpPr>
          <p:nvPr/>
        </p:nvSpPr>
        <p:spPr bwMode="auto">
          <a:xfrm>
            <a:off x="26670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088" name="Line 8"/>
          <p:cNvSpPr>
            <a:spLocks noChangeShapeType="1"/>
          </p:cNvSpPr>
          <p:nvPr/>
        </p:nvSpPr>
        <p:spPr bwMode="auto">
          <a:xfrm>
            <a:off x="2667000" y="41910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6089" name="Group 9"/>
          <p:cNvGrpSpPr>
            <a:grpSpLocks/>
          </p:cNvGrpSpPr>
          <p:nvPr/>
        </p:nvGrpSpPr>
        <p:grpSpPr bwMode="auto">
          <a:xfrm rot="-5400000">
            <a:off x="2781300" y="2552700"/>
            <a:ext cx="3429000" cy="1828800"/>
            <a:chOff x="1440" y="1488"/>
            <a:chExt cx="2400" cy="1152"/>
          </a:xfrm>
        </p:grpSpPr>
        <p:sp>
          <p:nvSpPr>
            <p:cNvPr id="46117" name="Line 10"/>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8" name="Line 11"/>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9" name="Line 12"/>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0" name="Line 13"/>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21" name="Line 14"/>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090" name="Oval 15"/>
          <p:cNvSpPr>
            <a:spLocks noChangeArrowheads="1"/>
          </p:cNvSpPr>
          <p:nvPr/>
        </p:nvSpPr>
        <p:spPr bwMode="auto">
          <a:xfrm>
            <a:off x="2362200" y="22098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1" name="Oval 16"/>
          <p:cNvSpPr>
            <a:spLocks noChangeArrowheads="1"/>
          </p:cNvSpPr>
          <p:nvPr/>
        </p:nvSpPr>
        <p:spPr bwMode="auto">
          <a:xfrm>
            <a:off x="2362200" y="26670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2" name="Oval 17"/>
          <p:cNvSpPr>
            <a:spLocks noChangeArrowheads="1"/>
          </p:cNvSpPr>
          <p:nvPr/>
        </p:nvSpPr>
        <p:spPr bwMode="auto">
          <a:xfrm>
            <a:off x="2362200" y="31242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3" name="Oval 18"/>
          <p:cNvSpPr>
            <a:spLocks noChangeArrowheads="1"/>
          </p:cNvSpPr>
          <p:nvPr/>
        </p:nvSpPr>
        <p:spPr bwMode="auto">
          <a:xfrm>
            <a:off x="2362200" y="35814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4" name="Oval 19"/>
          <p:cNvSpPr>
            <a:spLocks noChangeArrowheads="1"/>
          </p:cNvSpPr>
          <p:nvPr/>
        </p:nvSpPr>
        <p:spPr bwMode="auto">
          <a:xfrm>
            <a:off x="2362200" y="40386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5" name="Rectangle 20"/>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6" name="Rectangle 21"/>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7" name="Rectangle 22"/>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8" name="Rectangle 23"/>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099" name="Rectangle 24"/>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00" name="Text Box 25"/>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6101" name="Text Box 26"/>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grpSp>
        <p:nvGrpSpPr>
          <p:cNvPr id="46102" name="Group 27"/>
          <p:cNvGrpSpPr>
            <a:grpSpLocks/>
          </p:cNvGrpSpPr>
          <p:nvPr/>
        </p:nvGrpSpPr>
        <p:grpSpPr bwMode="auto">
          <a:xfrm>
            <a:off x="2667000" y="2133600"/>
            <a:ext cx="914400" cy="3048000"/>
            <a:chOff x="1680" y="1344"/>
            <a:chExt cx="576" cy="1920"/>
          </a:xfrm>
        </p:grpSpPr>
        <p:sp>
          <p:nvSpPr>
            <p:cNvPr id="46114" name="Line 28"/>
            <p:cNvSpPr>
              <a:spLocks noChangeShapeType="1"/>
            </p:cNvSpPr>
            <p:nvPr/>
          </p:nvSpPr>
          <p:spPr bwMode="auto">
            <a:xfrm flipV="1">
              <a:off x="2112" y="1344"/>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5" name="Line 29"/>
            <p:cNvSpPr>
              <a:spLocks noChangeShapeType="1"/>
            </p:cNvSpPr>
            <p:nvPr/>
          </p:nvSpPr>
          <p:spPr bwMode="auto">
            <a:xfrm>
              <a:off x="1680" y="1488"/>
              <a:ext cx="432"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6" name="Line 30"/>
            <p:cNvSpPr>
              <a:spLocks noChangeShapeType="1"/>
            </p:cNvSpPr>
            <p:nvPr/>
          </p:nvSpPr>
          <p:spPr bwMode="auto">
            <a:xfrm>
              <a:off x="2256" y="1344"/>
              <a:ext cx="0" cy="192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71039" name="Group 31"/>
          <p:cNvGrpSpPr>
            <a:grpSpLocks/>
          </p:cNvGrpSpPr>
          <p:nvPr/>
        </p:nvGrpSpPr>
        <p:grpSpPr bwMode="auto">
          <a:xfrm>
            <a:off x="2667000" y="3013075"/>
            <a:ext cx="914400" cy="457200"/>
            <a:chOff x="1680" y="1898"/>
            <a:chExt cx="576" cy="288"/>
          </a:xfrm>
        </p:grpSpPr>
        <p:grpSp>
          <p:nvGrpSpPr>
            <p:cNvPr id="46110" name="Group 32"/>
            <p:cNvGrpSpPr>
              <a:grpSpLocks/>
            </p:cNvGrpSpPr>
            <p:nvPr/>
          </p:nvGrpSpPr>
          <p:grpSpPr bwMode="auto">
            <a:xfrm>
              <a:off x="1680" y="1920"/>
              <a:ext cx="576" cy="144"/>
              <a:chOff x="1680" y="1920"/>
              <a:chExt cx="576" cy="144"/>
            </a:xfrm>
          </p:grpSpPr>
          <p:sp>
            <p:nvSpPr>
              <p:cNvPr id="46112" name="Line 33"/>
              <p:cNvSpPr>
                <a:spLocks noChangeShapeType="1"/>
              </p:cNvSpPr>
              <p:nvPr/>
            </p:nvSpPr>
            <p:spPr bwMode="auto">
              <a:xfrm flipV="1">
                <a:off x="2112" y="1920"/>
                <a:ext cx="144" cy="14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13" name="Line 34"/>
              <p:cNvSpPr>
                <a:spLocks noChangeShapeType="1"/>
              </p:cNvSpPr>
              <p:nvPr/>
            </p:nvSpPr>
            <p:spPr bwMode="auto">
              <a:xfrm>
                <a:off x="1680" y="2064"/>
                <a:ext cx="43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6111" name="Text Box 35"/>
            <p:cNvSpPr txBox="1">
              <a:spLocks noChangeArrowheads="1"/>
            </p:cNvSpPr>
            <p:nvPr/>
          </p:nvSpPr>
          <p:spPr bwMode="auto">
            <a:xfrm>
              <a:off x="1718" y="1898"/>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X</a:t>
              </a:r>
            </a:p>
          </p:txBody>
        </p:sp>
      </p:grpSp>
      <p:sp>
        <p:nvSpPr>
          <p:cNvPr id="46104" name="Text Box 36"/>
          <p:cNvSpPr txBox="1">
            <a:spLocks noChangeArrowheads="1"/>
          </p:cNvSpPr>
          <p:nvPr/>
        </p:nvSpPr>
        <p:spPr bwMode="auto">
          <a:xfrm>
            <a:off x="4251325" y="1031875"/>
            <a:ext cx="3998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Arbiter is required for each bus</a:t>
            </a:r>
          </a:p>
        </p:txBody>
      </p:sp>
      <p:sp>
        <p:nvSpPr>
          <p:cNvPr id="46105" name="Line 37"/>
          <p:cNvSpPr>
            <a:spLocks noChangeShapeType="1"/>
          </p:cNvSpPr>
          <p:nvPr/>
        </p:nvSpPr>
        <p:spPr bwMode="auto">
          <a:xfrm flipH="1">
            <a:off x="3657600" y="1447800"/>
            <a:ext cx="5334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6106" name="Text Box 38"/>
          <p:cNvSpPr txBox="1">
            <a:spLocks noChangeArrowheads="1"/>
          </p:cNvSpPr>
          <p:nvPr/>
        </p:nvSpPr>
        <p:spPr bwMode="auto">
          <a:xfrm>
            <a:off x="6232525" y="1717675"/>
            <a:ext cx="284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buffer is required</a:t>
            </a:r>
          </a:p>
        </p:txBody>
      </p:sp>
      <p:grpSp>
        <p:nvGrpSpPr>
          <p:cNvPr id="171047" name="Group 39"/>
          <p:cNvGrpSpPr>
            <a:grpSpLocks/>
          </p:cNvGrpSpPr>
          <p:nvPr/>
        </p:nvGrpSpPr>
        <p:grpSpPr bwMode="auto">
          <a:xfrm>
            <a:off x="5962650" y="2895600"/>
            <a:ext cx="2855913" cy="1528763"/>
            <a:chOff x="3756" y="1824"/>
            <a:chExt cx="1799" cy="963"/>
          </a:xfrm>
        </p:grpSpPr>
        <p:sp>
          <p:nvSpPr>
            <p:cNvPr id="46108" name="AutoShape 40"/>
            <p:cNvSpPr>
              <a:spLocks noChangeArrowheads="1"/>
            </p:cNvSpPr>
            <p:nvPr/>
          </p:nvSpPr>
          <p:spPr bwMode="auto">
            <a:xfrm>
              <a:off x="4656" y="1824"/>
              <a:ext cx="240" cy="24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6109" name="Text Box 41"/>
            <p:cNvSpPr txBox="1">
              <a:spLocks noChangeArrowheads="1"/>
            </p:cNvSpPr>
            <p:nvPr/>
          </p:nvSpPr>
          <p:spPr bwMode="auto">
            <a:xfrm>
              <a:off x="3756" y="2269"/>
              <a:ext cx="17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number of cross</a:t>
              </a:r>
            </a:p>
            <a:p>
              <a:pPr eaLnBrk="1" hangingPunct="1"/>
              <a:r>
                <a:rPr lang="en-US" altLang="ja-JP" sz="2400">
                  <a:latin typeface="Times New Roman" panose="02020603050405020304" pitchFamily="18" charset="0"/>
                </a:rPr>
                <a:t>point is not dominant.</a:t>
              </a:r>
            </a:p>
          </p:txBody>
        </p:sp>
      </p:grpSp>
      <p:pic>
        <p:nvPicPr>
          <p:cNvPr id="2" name="オーディオ 1">
            <a:hlinkClick r:id="" action="ppaction://media"/>
            <a:extLst>
              <a:ext uri="{FF2B5EF4-FFF2-40B4-BE49-F238E27FC236}">
                <a16:creationId xmlns:a16="http://schemas.microsoft.com/office/drawing/2014/main" id="{6F606157-95A1-40D3-909F-C1E19D1D27B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971"/>
    </mc:Choice>
    <mc:Fallback>
      <p:transition spd="slow" advTm="29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10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71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203" x="9017000" y="1358900"/>
          <p14:tracePt t="1210" x="8934450" y="1331913"/>
          <p14:tracePt t="1218" x="8815388" y="1295400"/>
          <p14:tracePt t="1227" x="8761413" y="1268413"/>
          <p14:tracePt t="1234" x="8678863" y="1239838"/>
          <p14:tracePt t="1244" x="8632825" y="1222375"/>
          <p14:tracePt t="1250" x="8569325" y="1203325"/>
          <p14:tracePt t="1260" x="8532813" y="1195388"/>
          <p14:tracePt t="1266" x="8515350" y="1195388"/>
          <p14:tracePt t="1277" x="8478838" y="1176338"/>
          <p14:tracePt t="1282" x="8469313" y="1176338"/>
          <p14:tracePt t="1290" x="8432800" y="1166813"/>
          <p14:tracePt t="1298" x="8415338" y="1166813"/>
          <p14:tracePt t="1306" x="8386763" y="1166813"/>
          <p14:tracePt t="1314" x="8359775" y="1158875"/>
          <p14:tracePt t="1322" x="8332788" y="1158875"/>
          <p14:tracePt t="1330" x="8286750" y="1139825"/>
          <p14:tracePt t="1337" x="8259763" y="1139825"/>
          <p14:tracePt t="1345" x="8213725" y="1122363"/>
          <p14:tracePt t="1353" x="8169275" y="1112838"/>
          <p14:tracePt t="1361" x="8132763" y="1112838"/>
          <p14:tracePt t="1370" x="8104188" y="1103313"/>
          <p14:tracePt t="1377" x="8050213" y="1103313"/>
          <p14:tracePt t="1385" x="8004175" y="1093788"/>
          <p14:tracePt t="1393" x="7958138" y="1066800"/>
          <p14:tracePt t="1401" x="7894638" y="1049338"/>
          <p14:tracePt t="1410" x="7840663" y="1049338"/>
          <p14:tracePt t="1418" x="7794625" y="1012825"/>
          <p14:tracePt t="1427" x="7731125" y="993775"/>
          <p14:tracePt t="1434" x="7685088" y="976313"/>
          <p14:tracePt t="1444" x="7631113" y="947738"/>
          <p14:tracePt t="1450" x="7612063" y="947738"/>
          <p14:tracePt t="1460" x="7594600" y="939800"/>
          <p14:tracePt t="1466" x="7558088" y="930275"/>
          <p14:tracePt t="1476" x="7531100" y="903288"/>
          <p14:tracePt t="1482" x="7512050" y="893763"/>
          <p14:tracePt t="1490" x="7458075" y="866775"/>
          <p14:tracePt t="1498" x="7402513" y="830263"/>
          <p14:tracePt t="1506" x="7348538" y="803275"/>
          <p14:tracePt t="1515" x="7275513" y="757238"/>
          <p14:tracePt t="1522" x="7202488" y="711200"/>
          <p14:tracePt t="1530" x="7119938" y="674688"/>
          <p14:tracePt t="1539" x="7037388" y="628650"/>
          <p14:tracePt t="5317" x="6992938" y="657225"/>
          <p14:tracePt t="5323" x="7129463" y="747713"/>
          <p14:tracePt t="5333" x="7212013" y="820738"/>
          <p14:tracePt t="5337" x="7329488" y="893763"/>
          <p14:tracePt t="5345" x="7466013" y="993775"/>
          <p14:tracePt t="5353" x="7602538" y="1085850"/>
          <p14:tracePt t="5361" x="7721600" y="1195388"/>
          <p14:tracePt t="5369" x="7877175" y="1322388"/>
          <p14:tracePt t="5377" x="8040688" y="1449388"/>
          <p14:tracePt t="5385" x="8177213" y="1568450"/>
          <p14:tracePt t="5394" x="8296275" y="1660525"/>
          <p14:tracePt t="5401" x="8415338" y="1751013"/>
          <p14:tracePt t="5409" x="8515350" y="1833563"/>
          <p14:tracePt t="5417" x="8569325" y="1887538"/>
          <p14:tracePt t="5425" x="8615363" y="1933575"/>
          <p14:tracePt t="5433" x="8661400" y="1979613"/>
          <p14:tracePt t="5441" x="8688388" y="2006600"/>
          <p14:tracePt t="5449" x="8705850" y="2024063"/>
          <p14:tracePt t="5459" x="8715375" y="2043113"/>
          <p14:tracePt t="5466" x="8724900" y="2052638"/>
          <p14:tracePt t="5490" x="8724900" y="2060575"/>
          <p14:tracePt t="5498" x="8734425" y="2070100"/>
          <p14:tracePt t="5506" x="8734425" y="2079625"/>
          <p14:tracePt t="5514" x="8742363" y="2097088"/>
          <p14:tracePt t="5521" x="8761413" y="2116138"/>
          <p14:tracePt t="5530" x="8788400" y="2143125"/>
          <p14:tracePt t="5538" x="8815388" y="2179638"/>
          <p14:tracePt t="5546" x="8878888" y="2233613"/>
          <p14:tracePt t="5555" x="8951913" y="2298700"/>
          <p14:tracePt t="5561" x="9053513" y="2371725"/>
          <p14:tracePt t="5569" x="9134475" y="2425700"/>
          <p14:tracePt t="10169" x="9007475" y="1960563"/>
          <p14:tracePt t="10177" x="8961438" y="1933575"/>
          <p14:tracePt t="10185" x="8878888" y="1878013"/>
          <p14:tracePt t="10193" x="8797925" y="1824038"/>
          <p14:tracePt t="10201" x="8715375" y="1787525"/>
          <p14:tracePt t="10209" x="8615363" y="1731963"/>
          <p14:tracePt t="10217" x="8532813" y="1677988"/>
          <p14:tracePt t="10225" x="8451850" y="1624013"/>
          <p14:tracePt t="10233" x="8350250" y="1558925"/>
          <p14:tracePt t="10241" x="8232775" y="1485900"/>
          <p14:tracePt t="10249" x="8169275" y="1449388"/>
          <p14:tracePt t="10257" x="8067675" y="1376363"/>
          <p14:tracePt t="10265" x="7967663" y="1339850"/>
          <p14:tracePt t="10275" x="7913688" y="1312863"/>
          <p14:tracePt t="10281" x="7850188" y="1276350"/>
          <p14:tracePt t="10290" x="7767638" y="1231900"/>
          <p14:tracePt t="10297" x="7731125" y="1212850"/>
          <p14:tracePt t="10305" x="7675563" y="1185863"/>
          <p14:tracePt t="10314" x="7631113" y="1166813"/>
          <p14:tracePt t="10321" x="7602538" y="1158875"/>
          <p14:tracePt t="10329" x="7585075" y="1149350"/>
          <p14:tracePt t="10337" x="7539038" y="1112838"/>
          <p14:tracePt t="10345" x="7531100" y="1112838"/>
          <p14:tracePt t="10353" x="7502525" y="1093788"/>
          <p14:tracePt t="10361" x="7485063" y="1076325"/>
          <p14:tracePt t="10369" x="7466013" y="1057275"/>
          <p14:tracePt t="10377" x="7448550" y="1039813"/>
          <p14:tracePt t="10385" x="7402513" y="993775"/>
          <p14:tracePt t="10393" x="7375525" y="976313"/>
          <p14:tracePt t="10401" x="7329488" y="911225"/>
          <p14:tracePt t="10409" x="7302500" y="884238"/>
          <p14:tracePt t="10417" x="7248525" y="830263"/>
          <p14:tracePt t="10425" x="7219950" y="803275"/>
          <p14:tracePt t="10433" x="7183438" y="766763"/>
          <p14:tracePt t="10442" x="7138988" y="730250"/>
          <p14:tracePt t="10449" x="7092950" y="693738"/>
          <p14:tracePt t="10458" x="7046913" y="674688"/>
          <p14:tracePt t="10465" x="7019925" y="657225"/>
          <p14:tracePt t="14746" x="7248525" y="155575"/>
          <p14:tracePt t="14754" x="7329488" y="182563"/>
          <p14:tracePt t="14762" x="7412038" y="219075"/>
          <p14:tracePt t="14770" x="7466013" y="246063"/>
          <p14:tracePt t="14778" x="7567613" y="292100"/>
          <p14:tracePt t="14786" x="7648575" y="319088"/>
          <p14:tracePt t="14793" x="7758113" y="374650"/>
          <p14:tracePt t="14802" x="7894638" y="438150"/>
          <p14:tracePt t="14811" x="8031163" y="511175"/>
          <p14:tracePt t="14818" x="8140700" y="547688"/>
          <p14:tracePt t="14826" x="8313738" y="628650"/>
          <p14:tracePt t="14834" x="8451850" y="684213"/>
          <p14:tracePt t="14842" x="8569325" y="757238"/>
          <p14:tracePt t="14851" x="8678863" y="839788"/>
          <p14:tracePt t="14858" x="8761413" y="893763"/>
          <p14:tracePt t="14866" x="8878888" y="947738"/>
          <p14:tracePt t="14875" x="8943975" y="984250"/>
          <p14:tracePt t="14882" x="9024938" y="1030288"/>
          <p14:tracePt t="14893" x="9090025" y="1093788"/>
          <p14:tracePt t="16081" x="8878888" y="2233613"/>
          <p14:tracePt t="16092" x="8697913" y="2116138"/>
          <p14:tracePt t="16101" x="8559800" y="1979613"/>
          <p14:tracePt t="16109" x="8423275" y="1851025"/>
          <p14:tracePt t="16114" x="8313738" y="1751013"/>
          <p14:tracePt t="16122" x="8232775" y="1668463"/>
          <p14:tracePt t="16130" x="8150225" y="1568450"/>
          <p14:tracePt t="16138" x="8059738" y="1458913"/>
          <p14:tracePt t="16146" x="7986713" y="1358900"/>
          <p14:tracePt t="16154" x="7894638" y="1239838"/>
          <p14:tracePt t="16162" x="7794625" y="1139825"/>
          <p14:tracePt t="16170" x="7721600" y="1057275"/>
          <p14:tracePt t="16180" x="7639050" y="976313"/>
          <p14:tracePt t="16185" x="7594600" y="920750"/>
          <p14:tracePt t="16193" x="7502525" y="839788"/>
          <p14:tracePt t="16201" x="7458075" y="784225"/>
          <p14:tracePt t="16209" x="7402513" y="720725"/>
          <p14:tracePt t="16217" x="7339013" y="657225"/>
          <p14:tracePt t="16225" x="7302500" y="620713"/>
          <p14:tracePt t="16233" x="7256463" y="574675"/>
          <p14:tracePt t="17415" x="7256463" y="282575"/>
          <p14:tracePt t="17419" x="7275513" y="282575"/>
          <p14:tracePt t="17426" x="7283450" y="292100"/>
          <p14:tracePt t="17490" x="7292975" y="292100"/>
          <p14:tracePt t="17595" x="7292975" y="282575"/>
          <p14:tracePt t="17611" x="7292975" y="273050"/>
          <p14:tracePt t="17618" x="7292975" y="265113"/>
          <p14:tracePt t="17626" x="7292975" y="255588"/>
          <p14:tracePt t="17634" x="7292975" y="246063"/>
          <p14:tracePt t="17644" x="7283450" y="236538"/>
          <p14:tracePt t="17649" x="7275513" y="228600"/>
          <p14:tracePt t="17657" x="7248525" y="209550"/>
          <p14:tracePt t="26361" x="8150225" y="109538"/>
          <p14:tracePt t="26369" x="8204200" y="209550"/>
          <p14:tracePt t="26377" x="8259763" y="273050"/>
          <p14:tracePt t="26385" x="8332788" y="365125"/>
          <p14:tracePt t="26393" x="8451850" y="446088"/>
          <p14:tracePt t="26401" x="8532813" y="519113"/>
          <p14:tracePt t="26409" x="8651875" y="592138"/>
          <p14:tracePt t="26417" x="8751888" y="665163"/>
          <p14:tracePt t="26425" x="8870950" y="711200"/>
          <p14:tracePt t="26433" x="8997950" y="766763"/>
          <p14:tracePt t="26441" x="9080500" y="79375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altLang="ja-JP"/>
              <a:t>Input buffer switch</a:t>
            </a:r>
          </a:p>
        </p:txBody>
      </p:sp>
      <p:sp>
        <p:nvSpPr>
          <p:cNvPr id="47107" name="Rectangle 3"/>
          <p:cNvSpPr>
            <a:spLocks noChangeArrowheads="1"/>
          </p:cNvSpPr>
          <p:nvPr/>
        </p:nvSpPr>
        <p:spPr bwMode="auto">
          <a:xfrm>
            <a:off x="4427538" y="1844675"/>
            <a:ext cx="2592387" cy="2663825"/>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Crossbar</a:t>
            </a:r>
          </a:p>
        </p:txBody>
      </p:sp>
      <p:sp>
        <p:nvSpPr>
          <p:cNvPr id="47108" name="Rectangle 4"/>
          <p:cNvSpPr>
            <a:spLocks noChangeArrowheads="1"/>
          </p:cNvSpPr>
          <p:nvPr/>
        </p:nvSpPr>
        <p:spPr bwMode="auto">
          <a:xfrm>
            <a:off x="2411413"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09" name="Rectangle 5"/>
          <p:cNvSpPr>
            <a:spLocks noChangeArrowheads="1"/>
          </p:cNvSpPr>
          <p:nvPr/>
        </p:nvSpPr>
        <p:spPr bwMode="auto">
          <a:xfrm>
            <a:off x="2555875" y="19161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0" name="Rectangle 6"/>
          <p:cNvSpPr>
            <a:spLocks noChangeArrowheads="1"/>
          </p:cNvSpPr>
          <p:nvPr/>
        </p:nvSpPr>
        <p:spPr bwMode="auto">
          <a:xfrm>
            <a:off x="2700338"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1" name="Rectangle 7"/>
          <p:cNvSpPr>
            <a:spLocks noChangeArrowheads="1"/>
          </p:cNvSpPr>
          <p:nvPr/>
        </p:nvSpPr>
        <p:spPr bwMode="auto">
          <a:xfrm>
            <a:off x="2844800" y="19161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2" name="Rectangle 8"/>
          <p:cNvSpPr>
            <a:spLocks noChangeArrowheads="1"/>
          </p:cNvSpPr>
          <p:nvPr/>
        </p:nvSpPr>
        <p:spPr bwMode="auto">
          <a:xfrm>
            <a:off x="2989263"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3" name="Rectangle 9"/>
          <p:cNvSpPr>
            <a:spLocks noChangeArrowheads="1"/>
          </p:cNvSpPr>
          <p:nvPr/>
        </p:nvSpPr>
        <p:spPr bwMode="auto">
          <a:xfrm>
            <a:off x="3133725" y="19161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4" name="Rectangle 10"/>
          <p:cNvSpPr>
            <a:spLocks noChangeArrowheads="1"/>
          </p:cNvSpPr>
          <p:nvPr/>
        </p:nvSpPr>
        <p:spPr bwMode="auto">
          <a:xfrm>
            <a:off x="3278188" y="19161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15" name="Line 11"/>
          <p:cNvSpPr>
            <a:spLocks noChangeShapeType="1"/>
          </p:cNvSpPr>
          <p:nvPr/>
        </p:nvSpPr>
        <p:spPr bwMode="auto">
          <a:xfrm>
            <a:off x="1692275" y="2060575"/>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16" name="Line 12"/>
          <p:cNvSpPr>
            <a:spLocks noChangeShapeType="1"/>
          </p:cNvSpPr>
          <p:nvPr/>
        </p:nvSpPr>
        <p:spPr bwMode="auto">
          <a:xfrm>
            <a:off x="3419475" y="20605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17" name="Line 13"/>
          <p:cNvSpPr>
            <a:spLocks noChangeShapeType="1"/>
          </p:cNvSpPr>
          <p:nvPr/>
        </p:nvSpPr>
        <p:spPr bwMode="auto">
          <a:xfrm>
            <a:off x="7019925" y="20605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18" name="Text Box 14"/>
          <p:cNvSpPr txBox="1">
            <a:spLocks noChangeArrowheads="1"/>
          </p:cNvSpPr>
          <p:nvPr/>
        </p:nvSpPr>
        <p:spPr bwMode="auto">
          <a:xfrm>
            <a:off x="2339975" y="1549400"/>
            <a:ext cx="145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Input buffer</a:t>
            </a:r>
          </a:p>
        </p:txBody>
      </p:sp>
      <p:sp>
        <p:nvSpPr>
          <p:cNvPr id="47119" name="Rectangle 15"/>
          <p:cNvSpPr>
            <a:spLocks noChangeArrowheads="1"/>
          </p:cNvSpPr>
          <p:nvPr/>
        </p:nvSpPr>
        <p:spPr bwMode="auto">
          <a:xfrm>
            <a:off x="2411413"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0" name="Rectangle 16"/>
          <p:cNvSpPr>
            <a:spLocks noChangeArrowheads="1"/>
          </p:cNvSpPr>
          <p:nvPr/>
        </p:nvSpPr>
        <p:spPr bwMode="auto">
          <a:xfrm>
            <a:off x="2555875" y="25638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1" name="Rectangle 17"/>
          <p:cNvSpPr>
            <a:spLocks noChangeArrowheads="1"/>
          </p:cNvSpPr>
          <p:nvPr/>
        </p:nvSpPr>
        <p:spPr bwMode="auto">
          <a:xfrm>
            <a:off x="2700338"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2" name="Rectangle 18"/>
          <p:cNvSpPr>
            <a:spLocks noChangeArrowheads="1"/>
          </p:cNvSpPr>
          <p:nvPr/>
        </p:nvSpPr>
        <p:spPr bwMode="auto">
          <a:xfrm>
            <a:off x="2844800" y="25638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3" name="Rectangle 19"/>
          <p:cNvSpPr>
            <a:spLocks noChangeArrowheads="1"/>
          </p:cNvSpPr>
          <p:nvPr/>
        </p:nvSpPr>
        <p:spPr bwMode="auto">
          <a:xfrm>
            <a:off x="2989263"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4" name="Rectangle 20"/>
          <p:cNvSpPr>
            <a:spLocks noChangeArrowheads="1"/>
          </p:cNvSpPr>
          <p:nvPr/>
        </p:nvSpPr>
        <p:spPr bwMode="auto">
          <a:xfrm>
            <a:off x="3133725" y="256381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5" name="Rectangle 21"/>
          <p:cNvSpPr>
            <a:spLocks noChangeArrowheads="1"/>
          </p:cNvSpPr>
          <p:nvPr/>
        </p:nvSpPr>
        <p:spPr bwMode="auto">
          <a:xfrm>
            <a:off x="3278188" y="256381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26" name="Line 22"/>
          <p:cNvSpPr>
            <a:spLocks noChangeShapeType="1"/>
          </p:cNvSpPr>
          <p:nvPr/>
        </p:nvSpPr>
        <p:spPr bwMode="auto">
          <a:xfrm>
            <a:off x="1692275" y="2708275"/>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27" name="Line 23"/>
          <p:cNvSpPr>
            <a:spLocks noChangeShapeType="1"/>
          </p:cNvSpPr>
          <p:nvPr/>
        </p:nvSpPr>
        <p:spPr bwMode="auto">
          <a:xfrm>
            <a:off x="3419475" y="27082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28" name="Line 24"/>
          <p:cNvSpPr>
            <a:spLocks noChangeShapeType="1"/>
          </p:cNvSpPr>
          <p:nvPr/>
        </p:nvSpPr>
        <p:spPr bwMode="auto">
          <a:xfrm>
            <a:off x="7019925" y="27082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29" name="Rectangle 25"/>
          <p:cNvSpPr>
            <a:spLocks noChangeArrowheads="1"/>
          </p:cNvSpPr>
          <p:nvPr/>
        </p:nvSpPr>
        <p:spPr bwMode="auto">
          <a:xfrm>
            <a:off x="2411413"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0" name="Rectangle 26"/>
          <p:cNvSpPr>
            <a:spLocks noChangeArrowheads="1"/>
          </p:cNvSpPr>
          <p:nvPr/>
        </p:nvSpPr>
        <p:spPr bwMode="auto">
          <a:xfrm>
            <a:off x="2555875" y="3284538"/>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1" name="Rectangle 27"/>
          <p:cNvSpPr>
            <a:spLocks noChangeArrowheads="1"/>
          </p:cNvSpPr>
          <p:nvPr/>
        </p:nvSpPr>
        <p:spPr bwMode="auto">
          <a:xfrm>
            <a:off x="2700338"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2" name="Rectangle 28"/>
          <p:cNvSpPr>
            <a:spLocks noChangeArrowheads="1"/>
          </p:cNvSpPr>
          <p:nvPr/>
        </p:nvSpPr>
        <p:spPr bwMode="auto">
          <a:xfrm>
            <a:off x="2844800" y="3284538"/>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3" name="Rectangle 29"/>
          <p:cNvSpPr>
            <a:spLocks noChangeArrowheads="1"/>
          </p:cNvSpPr>
          <p:nvPr/>
        </p:nvSpPr>
        <p:spPr bwMode="auto">
          <a:xfrm>
            <a:off x="2989263"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4" name="Rectangle 30"/>
          <p:cNvSpPr>
            <a:spLocks noChangeArrowheads="1"/>
          </p:cNvSpPr>
          <p:nvPr/>
        </p:nvSpPr>
        <p:spPr bwMode="auto">
          <a:xfrm>
            <a:off x="3133725" y="3284538"/>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5" name="Rectangle 31"/>
          <p:cNvSpPr>
            <a:spLocks noChangeArrowheads="1"/>
          </p:cNvSpPr>
          <p:nvPr/>
        </p:nvSpPr>
        <p:spPr bwMode="auto">
          <a:xfrm>
            <a:off x="3278188" y="3284538"/>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36" name="Line 32"/>
          <p:cNvSpPr>
            <a:spLocks noChangeShapeType="1"/>
          </p:cNvSpPr>
          <p:nvPr/>
        </p:nvSpPr>
        <p:spPr bwMode="auto">
          <a:xfrm>
            <a:off x="1692275" y="3429000"/>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37" name="Line 33"/>
          <p:cNvSpPr>
            <a:spLocks noChangeShapeType="1"/>
          </p:cNvSpPr>
          <p:nvPr/>
        </p:nvSpPr>
        <p:spPr bwMode="auto">
          <a:xfrm>
            <a:off x="3419475" y="3429000"/>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38" name="Line 34"/>
          <p:cNvSpPr>
            <a:spLocks noChangeShapeType="1"/>
          </p:cNvSpPr>
          <p:nvPr/>
        </p:nvSpPr>
        <p:spPr bwMode="auto">
          <a:xfrm>
            <a:off x="7019925" y="3429000"/>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39" name="Rectangle 35"/>
          <p:cNvSpPr>
            <a:spLocks noChangeArrowheads="1"/>
          </p:cNvSpPr>
          <p:nvPr/>
        </p:nvSpPr>
        <p:spPr bwMode="auto">
          <a:xfrm>
            <a:off x="2411413"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0" name="Rectangle 36"/>
          <p:cNvSpPr>
            <a:spLocks noChangeArrowheads="1"/>
          </p:cNvSpPr>
          <p:nvPr/>
        </p:nvSpPr>
        <p:spPr bwMode="auto">
          <a:xfrm>
            <a:off x="2555875" y="400526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1" name="Rectangle 37"/>
          <p:cNvSpPr>
            <a:spLocks noChangeArrowheads="1"/>
          </p:cNvSpPr>
          <p:nvPr/>
        </p:nvSpPr>
        <p:spPr bwMode="auto">
          <a:xfrm>
            <a:off x="2700338"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2" name="Rectangle 38"/>
          <p:cNvSpPr>
            <a:spLocks noChangeArrowheads="1"/>
          </p:cNvSpPr>
          <p:nvPr/>
        </p:nvSpPr>
        <p:spPr bwMode="auto">
          <a:xfrm>
            <a:off x="2844800" y="400526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3" name="Rectangle 39"/>
          <p:cNvSpPr>
            <a:spLocks noChangeArrowheads="1"/>
          </p:cNvSpPr>
          <p:nvPr/>
        </p:nvSpPr>
        <p:spPr bwMode="auto">
          <a:xfrm>
            <a:off x="2989263"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4" name="Rectangle 40"/>
          <p:cNvSpPr>
            <a:spLocks noChangeArrowheads="1"/>
          </p:cNvSpPr>
          <p:nvPr/>
        </p:nvSpPr>
        <p:spPr bwMode="auto">
          <a:xfrm>
            <a:off x="3133725" y="4005263"/>
            <a:ext cx="144463"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5" name="Rectangle 41"/>
          <p:cNvSpPr>
            <a:spLocks noChangeArrowheads="1"/>
          </p:cNvSpPr>
          <p:nvPr/>
        </p:nvSpPr>
        <p:spPr bwMode="auto">
          <a:xfrm>
            <a:off x="3278188" y="4005263"/>
            <a:ext cx="144462" cy="360362"/>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7146" name="Line 42"/>
          <p:cNvSpPr>
            <a:spLocks noChangeShapeType="1"/>
          </p:cNvSpPr>
          <p:nvPr/>
        </p:nvSpPr>
        <p:spPr bwMode="auto">
          <a:xfrm>
            <a:off x="1692275" y="4149725"/>
            <a:ext cx="719138"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47" name="Line 43"/>
          <p:cNvSpPr>
            <a:spLocks noChangeShapeType="1"/>
          </p:cNvSpPr>
          <p:nvPr/>
        </p:nvSpPr>
        <p:spPr bwMode="auto">
          <a:xfrm>
            <a:off x="3419475" y="414972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48" name="Line 44"/>
          <p:cNvSpPr>
            <a:spLocks noChangeShapeType="1"/>
          </p:cNvSpPr>
          <p:nvPr/>
        </p:nvSpPr>
        <p:spPr bwMode="auto">
          <a:xfrm>
            <a:off x="7019925" y="414972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2077" name="Line 45"/>
          <p:cNvSpPr>
            <a:spLocks noChangeShapeType="1"/>
          </p:cNvSpPr>
          <p:nvPr/>
        </p:nvSpPr>
        <p:spPr bwMode="auto">
          <a:xfrm>
            <a:off x="4500563" y="2060575"/>
            <a:ext cx="2447925" cy="576263"/>
          </a:xfrm>
          <a:prstGeom prst="line">
            <a:avLst/>
          </a:prstGeom>
          <a:noFill/>
          <a:ln w="28575">
            <a:solidFill>
              <a:srgbClr val="FF5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2078" name="Line 46"/>
          <p:cNvSpPr>
            <a:spLocks noChangeShapeType="1"/>
          </p:cNvSpPr>
          <p:nvPr/>
        </p:nvSpPr>
        <p:spPr bwMode="auto">
          <a:xfrm flipV="1">
            <a:off x="4427538" y="2708275"/>
            <a:ext cx="2449512" cy="720725"/>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72079" name="AutoShape 47"/>
          <p:cNvSpPr>
            <a:spLocks noChangeArrowheads="1"/>
          </p:cNvSpPr>
          <p:nvPr/>
        </p:nvSpPr>
        <p:spPr bwMode="auto">
          <a:xfrm>
            <a:off x="6516688" y="2492375"/>
            <a:ext cx="647700" cy="360363"/>
          </a:xfrm>
          <a:prstGeom prst="irregularSeal2">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080" name="Oval 48"/>
          <p:cNvSpPr>
            <a:spLocks noChangeArrowheads="1"/>
          </p:cNvSpPr>
          <p:nvPr/>
        </p:nvSpPr>
        <p:spPr bwMode="auto">
          <a:xfrm>
            <a:off x="3276600" y="1989138"/>
            <a:ext cx="142875" cy="144462"/>
          </a:xfrm>
          <a:prstGeom prst="ellipse">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72081" name="Line 49"/>
          <p:cNvSpPr>
            <a:spLocks noChangeShapeType="1"/>
          </p:cNvSpPr>
          <p:nvPr/>
        </p:nvSpPr>
        <p:spPr bwMode="auto">
          <a:xfrm>
            <a:off x="7019925" y="2708275"/>
            <a:ext cx="936625" cy="0"/>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7154" name="Text Box 50"/>
          <p:cNvSpPr txBox="1">
            <a:spLocks noChangeArrowheads="1"/>
          </p:cNvSpPr>
          <p:nvPr/>
        </p:nvSpPr>
        <p:spPr bwMode="auto">
          <a:xfrm>
            <a:off x="1887538" y="5105400"/>
            <a:ext cx="4337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One of conflicting packets is selected.</a:t>
            </a:r>
          </a:p>
          <a:p>
            <a:pPr eaLnBrk="1" hangingPunct="1"/>
            <a:r>
              <a:rPr lang="en-US" altLang="ja-JP" b="1"/>
              <a:t>Others are stored Into the input buffer</a:t>
            </a:r>
          </a:p>
        </p:txBody>
      </p:sp>
      <p:pic>
        <p:nvPicPr>
          <p:cNvPr id="2" name="オーディオ 1">
            <a:hlinkClick r:id="" action="ppaction://media"/>
            <a:extLst>
              <a:ext uri="{FF2B5EF4-FFF2-40B4-BE49-F238E27FC236}">
                <a16:creationId xmlns:a16="http://schemas.microsoft.com/office/drawing/2014/main" id="{2A18CF44-0080-4F80-832C-FCC5951AD68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0538"/>
    </mc:Choice>
    <mc:Fallback>
      <p:transition spd="slow" advTm="40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07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2079"/>
                                        </p:tgtEl>
                                        <p:attrNameLst>
                                          <p:attrName>style.visibility</p:attrName>
                                        </p:attrNameLst>
                                      </p:cBhvr>
                                      <p:to>
                                        <p:strVal val="visible"/>
                                      </p:to>
                                    </p:set>
                                    <p:animEffect transition="in" filter="checkerboard(across)">
                                      <p:cBhvr>
                                        <p:cTn id="17" dur="500"/>
                                        <p:tgtEl>
                                          <p:spTgt spid="1720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72077"/>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72079"/>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7208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2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172077" grpId="0" animBg="1"/>
      <p:bldP spid="172077" grpId="1" animBg="1"/>
      <p:bldP spid="172078" grpId="0" animBg="1"/>
      <p:bldP spid="172079" grpId="0" animBg="1"/>
      <p:bldP spid="172079" grpId="1" animBg="1"/>
      <p:bldP spid="172080" grpId="0" animBg="1"/>
      <p:bldP spid="172081" grpId="0" animBg="1"/>
    </p:bldLst>
  </p:timing>
  <p:extLst>
    <p:ext uri="{3A86A75C-4F4B-4683-9AE1-C65F6400EC91}">
      <p14:laserTraceLst xmlns:p14="http://schemas.microsoft.com/office/powerpoint/2010/main">
        <p14:tracePtLst>
          <p14:tracePt t="1007" x="8578850" y="1485900"/>
          <p14:tracePt t="1015" x="8104188" y="1239838"/>
          <p14:tracePt t="1023" x="7694613" y="947738"/>
          <p14:tracePt t="1031" x="7219950" y="701675"/>
          <p14:tracePt t="7607" x="7319963" y="820738"/>
          <p14:tracePt t="7615" x="7548563" y="993775"/>
          <p14:tracePt t="7623" x="7821613" y="1195388"/>
          <p14:tracePt t="7631" x="8031163" y="1303338"/>
          <p14:tracePt t="7639" x="8286750" y="1458913"/>
          <p14:tracePt t="7647" x="8496300" y="1568450"/>
          <p14:tracePt t="7655" x="8751888" y="1724025"/>
          <p14:tracePt t="7663" x="8997950" y="1833563"/>
          <p14:tracePt t="14567" x="8861425" y="3775075"/>
          <p14:tracePt t="14575" x="8770938" y="3794125"/>
          <p14:tracePt t="14583" x="8697913" y="3794125"/>
          <p14:tracePt t="14591" x="8615363" y="3803650"/>
          <p14:tracePt t="14599" x="8559800" y="3803650"/>
          <p14:tracePt t="14607" x="8532813" y="3821113"/>
          <p14:tracePt t="14615" x="8523288" y="3821113"/>
          <p14:tracePt t="14623" x="8505825" y="3821113"/>
          <p14:tracePt t="14631" x="8478838" y="3821113"/>
          <p14:tracePt t="14639" x="8432800" y="3821113"/>
          <p14:tracePt t="14647" x="8369300" y="3821113"/>
          <p14:tracePt t="14655" x="8277225" y="3821113"/>
          <p14:tracePt t="14663" x="8113713" y="3821113"/>
          <p14:tracePt t="14671" x="7867650" y="3821113"/>
          <p14:tracePt t="14678" x="7485063" y="3811588"/>
          <p14:tracePt t="14687" x="7165975" y="3775075"/>
          <p14:tracePt t="14695" x="6773863" y="3711575"/>
          <p14:tracePt t="14703" x="6454775" y="3665538"/>
          <p14:tracePt t="14711" x="6172200" y="3611563"/>
          <p14:tracePt t="14719" x="5926138" y="3575050"/>
          <p14:tracePt t="14727" x="5743575" y="3548063"/>
          <p14:tracePt t="14735" x="5588000" y="3529013"/>
          <p14:tracePt t="14743" x="5461000" y="3519488"/>
          <p14:tracePt t="14752" x="5405438" y="3502025"/>
          <p14:tracePt t="14759" x="5387975" y="3482975"/>
          <p14:tracePt t="14823" x="5378450" y="3482975"/>
          <p14:tracePt t="14831" x="5360988" y="3482975"/>
          <p14:tracePt t="14839" x="5324475" y="3482975"/>
          <p14:tracePt t="14847" x="5268913" y="3482975"/>
          <p14:tracePt t="14855" x="5224463" y="3482975"/>
          <p14:tracePt t="14862" x="5168900" y="3482975"/>
          <p14:tracePt t="14871" x="5141913" y="3482975"/>
          <p14:tracePt t="14878" x="5086350" y="3482975"/>
          <p14:tracePt t="14887" x="5032375" y="3482975"/>
          <p14:tracePt t="14895" x="4986338" y="3482975"/>
          <p14:tracePt t="14904" x="4949825" y="3482975"/>
          <p14:tracePt t="14920" x="4941888" y="3482975"/>
          <p14:tracePt t="14927" x="4932363" y="3482975"/>
          <p14:tracePt t="15048" x="4913313" y="3482975"/>
          <p14:tracePt t="15065" x="4905375" y="3482975"/>
          <p14:tracePt t="15074" x="4895850" y="3482975"/>
          <p14:tracePt t="15080" x="4876800" y="3482975"/>
          <p14:tracePt t="15088" x="4822825" y="3482975"/>
          <p14:tracePt t="15096" x="4786313" y="3482975"/>
          <p14:tracePt t="15105" x="4730750" y="3482975"/>
          <p14:tracePt t="15112" x="4659313" y="3482975"/>
          <p14:tracePt t="15121" x="4603750" y="3482975"/>
          <p14:tracePt t="15128" x="4530725" y="3482975"/>
          <p14:tracePt t="15139" x="4467225" y="3502025"/>
          <p14:tracePt t="15143" x="4413250" y="3502025"/>
          <p14:tracePt t="15153" x="4384675" y="3502025"/>
          <p14:tracePt t="15159" x="4340225" y="3502025"/>
          <p14:tracePt t="15168" x="4321175" y="3502025"/>
          <p14:tracePt t="15175" x="4303713" y="3502025"/>
          <p14:tracePt t="15183" x="4275138" y="3502025"/>
          <p14:tracePt t="15191" x="4257675" y="3502025"/>
          <p14:tracePt t="15199" x="4238625" y="3502025"/>
          <p14:tracePt t="15207" x="4211638" y="3502025"/>
          <p14:tracePt t="15215" x="4194175" y="3502025"/>
          <p14:tracePt t="15223" x="4165600" y="3502025"/>
          <p14:tracePt t="15231" x="4157663" y="3502025"/>
          <p14:tracePt t="15239" x="4129088" y="3502025"/>
          <p14:tracePt t="15247" x="4111625" y="3502025"/>
          <p14:tracePt t="15272" x="4094163" y="3502025"/>
          <p14:tracePt t="15279" x="4075113" y="3502025"/>
          <p14:tracePt t="15288" x="4065588" y="3502025"/>
          <p14:tracePt t="15295" x="4038600" y="3502025"/>
          <p14:tracePt t="15303" x="4029075" y="3502025"/>
          <p14:tracePt t="15360" x="4021138" y="3502025"/>
          <p14:tracePt t="15399" x="4011613" y="3502025"/>
          <p14:tracePt t="15424" x="4002088" y="3502025"/>
          <p14:tracePt t="15441" x="3992563" y="3502025"/>
          <p14:tracePt t="15448" x="3984625" y="3502025"/>
          <p14:tracePt t="15456" x="3948113" y="3502025"/>
          <p14:tracePt t="15464" x="3911600" y="3502025"/>
          <p14:tracePt t="15472" x="3865563" y="3502025"/>
          <p14:tracePt t="15479" x="3792538" y="3502025"/>
          <p14:tracePt t="15488" x="3738563" y="3502025"/>
          <p14:tracePt t="15495" x="3683000" y="3502025"/>
          <p14:tracePt t="15503" x="3629025" y="3502025"/>
          <p14:tracePt t="15511" x="3609975" y="3502025"/>
          <p14:tracePt t="15520" x="3573463" y="3502025"/>
          <p14:tracePt t="15527" x="3527425" y="3502025"/>
          <p14:tracePt t="15536" x="3509963" y="3502025"/>
          <p14:tracePt t="15543" x="3482975" y="3502025"/>
          <p14:tracePt t="15553" x="3463925" y="3502025"/>
          <p14:tracePt t="15559" x="3436938" y="3502025"/>
          <p14:tracePt t="15567" x="3427413" y="3502025"/>
          <p14:tracePt t="15575" x="3400425" y="3502025"/>
          <p14:tracePt t="15584" x="3390900" y="3502025"/>
          <p14:tracePt t="15591" x="3382963" y="3502025"/>
          <p14:tracePt t="15599" x="3373438" y="3502025"/>
          <p14:tracePt t="15615" x="3363913" y="3502025"/>
          <p14:tracePt t="15623" x="3354388" y="3502025"/>
          <p14:tracePt t="15631" x="3346450" y="3502025"/>
          <p14:tracePt t="16048" x="3336925" y="3502025"/>
          <p14:tracePt t="16063" x="3336925" y="3492500"/>
          <p14:tracePt t="16071" x="3336925" y="3482975"/>
          <p14:tracePt t="16079" x="3336925" y="3475038"/>
          <p14:tracePt t="16095" x="3354388" y="3465513"/>
          <p14:tracePt t="16120" x="3363913" y="3465513"/>
          <p14:tracePt t="16128" x="3373438" y="3455988"/>
          <p14:tracePt t="16153" x="3373438" y="3446463"/>
          <p14:tracePt t="16169" x="3382963" y="3438525"/>
          <p14:tracePt t="16193" x="3390900" y="3438525"/>
          <p14:tracePt t="16200" x="3400425" y="3429000"/>
          <p14:tracePt t="16224" x="3409950" y="3419475"/>
          <p14:tracePt t="16232" x="3419475" y="3411538"/>
          <p14:tracePt t="16351" x="3427413" y="3411538"/>
          <p14:tracePt t="16367" x="3455988" y="3411538"/>
          <p14:tracePt t="16376" x="3473450" y="3411538"/>
          <p14:tracePt t="16384" x="3500438" y="3411538"/>
          <p14:tracePt t="16392" x="3509963" y="3411538"/>
          <p14:tracePt t="16399" x="3527425" y="3411538"/>
          <p14:tracePt t="16408" x="3573463" y="3411538"/>
          <p14:tracePt t="16416" x="3609975" y="3411538"/>
          <p14:tracePt t="16424" x="3665538" y="3411538"/>
          <p14:tracePt t="16432" x="3738563" y="3419475"/>
          <p14:tracePt t="16440" x="3783013" y="3419475"/>
          <p14:tracePt t="16448" x="3838575" y="3429000"/>
          <p14:tracePt t="16456" x="3911600" y="3429000"/>
          <p14:tracePt t="16464" x="4048125" y="3455988"/>
          <p14:tracePt t="16471" x="4138613" y="3475038"/>
          <p14:tracePt t="16480" x="4248150" y="3482975"/>
          <p14:tracePt t="16489" x="4330700" y="3502025"/>
          <p14:tracePt t="16496" x="4440238" y="3511550"/>
          <p14:tracePt t="16503" x="4530725" y="3538538"/>
          <p14:tracePt t="16512" x="4603750" y="3538538"/>
          <p14:tracePt t="16520" x="4667250" y="3548063"/>
          <p14:tracePt t="16528" x="4740275" y="3565525"/>
          <p14:tracePt t="16536" x="4803775" y="3565525"/>
          <p14:tracePt t="16544" x="4832350" y="3565525"/>
          <p14:tracePt t="16553" x="4868863" y="3565525"/>
          <p14:tracePt t="16560" x="4886325" y="3565525"/>
          <p14:tracePt t="16569" x="4913313" y="3565525"/>
          <p14:tracePt t="16576" x="4922838" y="3565525"/>
          <p14:tracePt t="16584" x="4932363" y="3565525"/>
          <p14:tracePt t="16592" x="4949825" y="3565525"/>
          <p14:tracePt t="16967" x="4932363" y="3565525"/>
          <p14:tracePt t="16991" x="4922838" y="3565525"/>
          <p14:tracePt t="17071" x="4913313" y="3565525"/>
          <p14:tracePt t="17079" x="4895850" y="3565525"/>
          <p14:tracePt t="17095" x="4886325" y="3565525"/>
          <p14:tracePt t="17111" x="4868863" y="3565525"/>
          <p14:tracePt t="17119" x="4859338" y="3556000"/>
          <p14:tracePt t="17127" x="4849813" y="3556000"/>
          <p14:tracePt t="17143" x="4832350" y="3556000"/>
          <p14:tracePt t="17153" x="4803775" y="3556000"/>
          <p14:tracePt t="17160" x="4786313" y="3556000"/>
          <p14:tracePt t="17169" x="4749800" y="3556000"/>
          <p14:tracePt t="17175" x="4730750" y="3556000"/>
          <p14:tracePt t="17184" x="4722813" y="3556000"/>
          <p14:tracePt t="17191" x="4713288" y="3556000"/>
          <p14:tracePt t="17208" x="4703763" y="3556000"/>
          <p14:tracePt t="17351" x="4722813" y="3548063"/>
          <p14:tracePt t="17359" x="4803775" y="3519488"/>
          <p14:tracePt t="17367" x="4905375" y="3492500"/>
          <p14:tracePt t="17375" x="5032375" y="3482975"/>
          <p14:tracePt t="17383" x="5122863" y="3465513"/>
          <p14:tracePt t="17391" x="5305425" y="3455988"/>
          <p14:tracePt t="17399" x="5470525" y="3419475"/>
          <p14:tracePt t="17407" x="5643563" y="3392488"/>
          <p14:tracePt t="17415" x="5843588" y="3375025"/>
          <p14:tracePt t="17423" x="6026150" y="3328988"/>
          <p14:tracePt t="17431" x="6189663" y="3319463"/>
          <p14:tracePt t="17439" x="6372225" y="3273425"/>
          <p14:tracePt t="17447" x="6500813" y="3273425"/>
          <p14:tracePt t="17455" x="6627813" y="3236913"/>
          <p14:tracePt t="17464" x="6746875" y="3228975"/>
          <p14:tracePt t="17471" x="6837363" y="3182938"/>
          <p14:tracePt t="17480" x="6900863" y="3173413"/>
          <p14:tracePt t="17488" x="6956425" y="3163888"/>
          <p14:tracePt t="17496" x="7000875" y="3136900"/>
          <p14:tracePt t="17503" x="7065963" y="3119438"/>
          <p14:tracePt t="17511" x="7129463" y="3073400"/>
          <p14:tracePt t="17519" x="7156450" y="3063875"/>
          <p14:tracePt t="17528" x="7192963" y="3046413"/>
          <p14:tracePt t="17538" x="7248525" y="3009900"/>
          <p14:tracePt t="17555" x="7265988" y="3000375"/>
          <p14:tracePt t="17560" x="7275513" y="2990850"/>
          <p14:tracePt t="17571" x="7292975" y="2982913"/>
          <p14:tracePt t="17600" x="7302500" y="2963863"/>
          <p14:tracePt t="17640" x="7312025" y="2963863"/>
          <p14:tracePt t="17665" x="7319963" y="2954338"/>
          <p14:tracePt t="17793" x="7329488" y="2954338"/>
          <p14:tracePt t="17807" x="7329488" y="2946400"/>
          <p14:tracePt t="17831" x="7329488" y="2936875"/>
          <p14:tracePt t="17920" x="7329488" y="2927350"/>
          <p14:tracePt t="18016" x="7339013" y="2917825"/>
          <p14:tracePt t="18024" x="7366000" y="2917825"/>
          <p14:tracePt t="18032" x="7421563" y="2917825"/>
          <p14:tracePt t="18040" x="7494588" y="2909888"/>
          <p14:tracePt t="18048" x="7575550" y="2881313"/>
          <p14:tracePt t="18057" x="7685088" y="2863850"/>
          <p14:tracePt t="18064" x="7777163" y="2863850"/>
          <p14:tracePt t="18073" x="7885113" y="2863850"/>
          <p14:tracePt t="18081" x="7986713" y="2836863"/>
          <p14:tracePt t="18088" x="8077200" y="2836863"/>
          <p14:tracePt t="18096" x="8104188" y="2817813"/>
          <p14:tracePt t="18105" x="8150225" y="2808288"/>
          <p14:tracePt t="18112" x="8159750" y="2800350"/>
          <p14:tracePt t="18121" x="8186738" y="2790825"/>
          <p14:tracePt t="18137" x="8186738" y="2781300"/>
          <p14:tracePt t="18144" x="8196263" y="2771775"/>
          <p14:tracePt t="18417" x="8186738" y="2771775"/>
          <p14:tracePt t="18449" x="8177213" y="2771775"/>
          <p14:tracePt t="18743" x="8150225" y="2771775"/>
          <p14:tracePt t="18751" x="8140700" y="2771775"/>
          <p14:tracePt t="18759" x="8132763" y="2771775"/>
          <p14:tracePt t="18767" x="8104188" y="2771775"/>
          <p14:tracePt t="18784" x="8067675" y="2771775"/>
          <p14:tracePt t="18792" x="8050213" y="2771775"/>
          <p14:tracePt t="18800" x="7977188" y="2771775"/>
          <p14:tracePt t="18808" x="7931150" y="2763838"/>
          <p14:tracePt t="18816" x="7840663" y="2754313"/>
          <p14:tracePt t="18824" x="7748588" y="2754313"/>
          <p14:tracePt t="18832" x="7658100" y="2735263"/>
          <p14:tracePt t="18840" x="7558088" y="2727325"/>
          <p14:tracePt t="18848" x="7485063" y="2698750"/>
          <p14:tracePt t="18856" x="7402513" y="2681288"/>
          <p14:tracePt t="18864" x="7366000" y="2681288"/>
          <p14:tracePt t="18873" x="7339013" y="2681288"/>
          <p14:tracePt t="18880" x="7329488" y="2681288"/>
          <p14:tracePt t="18889" x="7319963" y="2681288"/>
          <p14:tracePt t="19127" x="7312025" y="2681288"/>
          <p14:tracePt t="19136" x="7283450" y="2681288"/>
          <p14:tracePt t="19144" x="7256463" y="2681288"/>
          <p14:tracePt t="19153" x="7229475" y="2681288"/>
          <p14:tracePt t="19160" x="7183438" y="2698750"/>
          <p14:tracePt t="19171" x="7138988" y="2708275"/>
          <p14:tracePt t="19176" x="7083425" y="2717800"/>
          <p14:tracePt t="19184" x="7056438" y="2727325"/>
          <p14:tracePt t="19191" x="6992938" y="2754313"/>
          <p14:tracePt t="19199" x="6937375" y="2763838"/>
          <p14:tracePt t="19208" x="6873875" y="2781300"/>
          <p14:tracePt t="19216" x="6846888" y="2790825"/>
          <p14:tracePt t="19224" x="6800850" y="2808288"/>
          <p14:tracePt t="19232" x="6764338" y="2817813"/>
          <p14:tracePt t="19240" x="6718300" y="2827338"/>
          <p14:tracePt t="19247" x="6673850" y="2836863"/>
          <p14:tracePt t="19255" x="6627813" y="2863850"/>
          <p14:tracePt t="19263" x="6573838" y="2873375"/>
          <p14:tracePt t="19270" x="6527800" y="2881313"/>
          <p14:tracePt t="19279" x="6500813" y="2900363"/>
          <p14:tracePt t="19287" x="6427788" y="2917825"/>
          <p14:tracePt t="19295" x="6354763" y="2936875"/>
          <p14:tracePt t="19303" x="6272213" y="2954338"/>
          <p14:tracePt t="19311" x="6189663" y="2982913"/>
          <p14:tracePt t="19320" x="6135688" y="2982913"/>
          <p14:tracePt t="19328" x="6080125" y="3000375"/>
          <p14:tracePt t="19338" x="5999163" y="3000375"/>
          <p14:tracePt t="19344" x="5943600" y="3009900"/>
          <p14:tracePt t="19357" x="5880100" y="3017838"/>
          <p14:tracePt t="19360" x="5843588" y="3017838"/>
          <p14:tracePt t="19371" x="5797550" y="3017838"/>
          <p14:tracePt t="19375" x="5789613" y="3017838"/>
          <p14:tracePt t="19383" x="5743575" y="3017838"/>
          <p14:tracePt t="19391" x="5734050" y="3017838"/>
          <p14:tracePt t="19399" x="5697538" y="3027363"/>
          <p14:tracePt t="19407" x="5670550" y="3036888"/>
          <p14:tracePt t="19415" x="5643563" y="3046413"/>
          <p14:tracePt t="19423" x="5588000" y="3046413"/>
          <p14:tracePt t="19431" x="5487988" y="3063875"/>
          <p14:tracePt t="19439" x="5405438" y="3100388"/>
          <p14:tracePt t="19447" x="5334000" y="3100388"/>
          <p14:tracePt t="19455" x="5324475" y="3109913"/>
          <p14:tracePt t="19463" x="5305425" y="3109913"/>
          <p14:tracePt t="19471" x="5287963" y="3119438"/>
          <p14:tracePt t="19479" x="5251450" y="3119438"/>
          <p14:tracePt t="19487" x="5241925" y="3127375"/>
          <p14:tracePt t="19647" x="5214938" y="3127375"/>
          <p14:tracePt t="19655" x="5159375" y="3127375"/>
          <p14:tracePt t="19662" x="5105400" y="3127375"/>
          <p14:tracePt t="19671" x="5005388" y="3127375"/>
          <p14:tracePt t="19679" x="4886325" y="3054350"/>
          <p14:tracePt t="19687" x="4786313" y="2990850"/>
          <p14:tracePt t="19694" x="4676775" y="2917825"/>
          <p14:tracePt t="19703" x="4521200" y="2844800"/>
          <p14:tracePt t="19710" x="4421188" y="2771775"/>
          <p14:tracePt t="19719" x="4321175" y="2717800"/>
          <p14:tracePt t="19727" x="4221163" y="2662238"/>
          <p14:tracePt t="19735" x="4138613" y="2617788"/>
          <p14:tracePt t="19743" x="4075113" y="2562225"/>
          <p14:tracePt t="19751" x="4029075" y="2554288"/>
          <p14:tracePt t="19759" x="3984625" y="2517775"/>
          <p14:tracePt t="19767" x="3965575" y="2508250"/>
          <p14:tracePt t="19775" x="3956050" y="2498725"/>
          <p14:tracePt t="19782" x="3929063" y="2489200"/>
          <p14:tracePt t="19791" x="3929063" y="2481263"/>
          <p14:tracePt t="19799" x="3911600" y="2471738"/>
          <p14:tracePt t="19807" x="3902075" y="2462213"/>
          <p14:tracePt t="19815" x="3883025" y="2452688"/>
          <p14:tracePt t="19839" x="3875088" y="2444750"/>
          <p14:tracePt t="19927" x="3865563" y="2435225"/>
          <p14:tracePt t="19935" x="3856038" y="2435225"/>
          <p14:tracePt t="19959" x="3846513" y="2435225"/>
          <p14:tracePt t="19967" x="3819525" y="2425700"/>
          <p14:tracePt t="19975" x="3810000" y="2416175"/>
          <p14:tracePt t="19982" x="3802063" y="2416175"/>
          <p14:tracePt t="19991" x="3792538" y="2408238"/>
          <p14:tracePt t="20015" x="3775075" y="2389188"/>
          <p14:tracePt t="20191" x="3775075" y="2371725"/>
          <p14:tracePt t="20199" x="3775075" y="2362200"/>
          <p14:tracePt t="20215" x="3765550" y="2352675"/>
          <p14:tracePt t="20223" x="3765550" y="2343150"/>
          <p14:tracePt t="20239" x="3756025" y="2325688"/>
          <p14:tracePt t="20263" x="3756025" y="2306638"/>
          <p14:tracePt t="20279" x="3729038" y="2289175"/>
          <p14:tracePt t="20287" x="3729038" y="2279650"/>
          <p14:tracePt t="20295" x="3729038" y="2270125"/>
          <p14:tracePt t="20319" x="3719513" y="2252663"/>
          <p14:tracePt t="20895" x="3709988" y="2243138"/>
          <p14:tracePt t="21632" x="3692525" y="2233613"/>
          <p14:tracePt t="21639" x="3683000" y="2233613"/>
          <p14:tracePt t="21647" x="3656013" y="2233613"/>
          <p14:tracePt t="21655" x="3646488" y="2233613"/>
          <p14:tracePt t="21663" x="3629025" y="2243138"/>
          <p14:tracePt t="21671" x="3609975" y="2252663"/>
          <p14:tracePt t="21679" x="3600450" y="2252663"/>
          <p14:tracePt t="22335" x="3592513" y="2252663"/>
          <p14:tracePt t="22351" x="3573463" y="2252663"/>
          <p14:tracePt t="22697" x="3556000" y="2252663"/>
          <p14:tracePt t="22704" x="3546475" y="2252663"/>
          <p14:tracePt t="22713" x="3527425" y="2252663"/>
          <p14:tracePt t="22722" x="3509963" y="2252663"/>
          <p14:tracePt t="22738" x="3490913" y="2252663"/>
          <p14:tracePt t="22755" x="3482975" y="2252663"/>
          <p14:tracePt t="22760" x="3473450" y="2252663"/>
          <p14:tracePt t="22769" x="3455988" y="2262188"/>
          <p14:tracePt t="22775" x="3436938" y="2270125"/>
          <p14:tracePt t="22783" x="3427413" y="2270125"/>
          <p14:tracePt t="22799" x="3419475" y="2270125"/>
          <p14:tracePt t="22815" x="3409950" y="2270125"/>
          <p14:tracePt t="22823" x="3400425" y="2270125"/>
          <p14:tracePt t="22839" x="3390900" y="2270125"/>
          <p14:tracePt t="22847" x="3382963" y="2270125"/>
          <p14:tracePt t="22855" x="3363913" y="2270125"/>
          <p14:tracePt t="22863" x="3354388" y="2270125"/>
          <p14:tracePt t="22871" x="3346450" y="2270125"/>
          <p14:tracePt t="22879" x="3336925" y="2270125"/>
          <p14:tracePt t="22887" x="3327400" y="2270125"/>
          <p14:tracePt t="22896" x="3317875" y="2270125"/>
          <p14:tracePt t="22911" x="3309938" y="2270125"/>
          <p14:tracePt t="22927" x="3300413" y="2270125"/>
          <p14:tracePt t="22951" x="3290888" y="2270125"/>
          <p14:tracePt t="22959" x="3281363" y="2270125"/>
          <p14:tracePt t="22983" x="3273425" y="2270125"/>
          <p14:tracePt t="22991" x="3254375" y="2270125"/>
          <p14:tracePt t="23015" x="3244850" y="2270125"/>
          <p14:tracePt t="23039" x="3236913" y="2262188"/>
          <p14:tracePt t="23055" x="3227388" y="2252663"/>
          <p14:tracePt t="23063" x="3227388" y="2243138"/>
          <p14:tracePt t="23079" x="3217863" y="2233613"/>
          <p14:tracePt t="23087" x="3200400" y="2216150"/>
          <p14:tracePt t="23094" x="3181350" y="2197100"/>
          <p14:tracePt t="23103" x="3171825" y="2189163"/>
          <p14:tracePt t="23111" x="3171825" y="2179638"/>
          <p14:tracePt t="23119" x="3163888" y="2152650"/>
          <p14:tracePt t="23127" x="3144838" y="2133600"/>
          <p14:tracePt t="23135" x="3136900" y="2125663"/>
          <p14:tracePt t="23143" x="3136900" y="2116138"/>
          <p14:tracePt t="23152" x="3127375" y="2097088"/>
          <p14:tracePt t="23159" x="3127375" y="2089150"/>
          <p14:tracePt t="23168" x="3108325" y="2070100"/>
          <p14:tracePt t="23175" x="3100388" y="2060575"/>
          <p14:tracePt t="23183" x="3100388" y="2052638"/>
          <p14:tracePt t="23191" x="3100388" y="2024063"/>
          <p14:tracePt t="23198" x="3100388" y="2016125"/>
          <p14:tracePt t="23207" x="3090863" y="1997075"/>
          <p14:tracePt t="23215" x="3090863" y="1979613"/>
          <p14:tracePt t="23223" x="3090863" y="1970088"/>
          <p14:tracePt t="23239" x="3090863" y="1951038"/>
          <p14:tracePt t="23247" x="3090863" y="1943100"/>
          <p14:tracePt t="23255" x="3090863" y="1933575"/>
          <p14:tracePt t="23263" x="3090863" y="1924050"/>
          <p14:tracePt t="23271" x="3090863" y="1906588"/>
          <p14:tracePt t="23287" x="3090863" y="1897063"/>
          <p14:tracePt t="23294" x="3090863" y="1887538"/>
          <p14:tracePt t="23311" x="3090863" y="1870075"/>
          <p14:tracePt t="23319" x="3090863" y="1860550"/>
          <p14:tracePt t="23327" x="3100388" y="1841500"/>
          <p14:tracePt t="23343" x="3108325" y="1833563"/>
          <p14:tracePt t="23351" x="3117850" y="1833563"/>
          <p14:tracePt t="23359" x="3127375" y="1824038"/>
          <p14:tracePt t="23375" x="3136900" y="1797050"/>
          <p14:tracePt t="23407" x="3154363" y="1778000"/>
          <p14:tracePt t="23415" x="3163888" y="1768475"/>
          <p14:tracePt t="23431" x="3171825" y="1768475"/>
          <p14:tracePt t="23439" x="3181350" y="1760538"/>
          <p14:tracePt t="23455" x="3190875" y="1751013"/>
          <p14:tracePt t="23471" x="3200400" y="1751013"/>
          <p14:tracePt t="23495" x="3208338" y="1751013"/>
          <p14:tracePt t="23511" x="3217863" y="1751013"/>
          <p14:tracePt t="23535" x="3227388" y="1751013"/>
          <p14:tracePt t="23551" x="3236913" y="1751013"/>
          <p14:tracePt t="23559" x="3254375" y="1751013"/>
          <p14:tracePt t="23568" x="3263900" y="1751013"/>
          <p14:tracePt t="23599" x="3273425" y="1751013"/>
          <p14:tracePt t="23615" x="3290888" y="1751013"/>
          <p14:tracePt t="23623" x="3300413" y="1751013"/>
          <p14:tracePt t="23630" x="3317875" y="1751013"/>
          <p14:tracePt t="23639" x="3336925" y="1751013"/>
          <p14:tracePt t="23655" x="3346450" y="1751013"/>
          <p14:tracePt t="23679" x="3354388" y="1760538"/>
          <p14:tracePt t="23687" x="3363913" y="1768475"/>
          <p14:tracePt t="23703" x="3373438" y="1768475"/>
          <p14:tracePt t="23711" x="3382963" y="1778000"/>
          <p14:tracePt t="23727" x="3390900" y="1778000"/>
          <p14:tracePt t="23743" x="3419475" y="1787525"/>
          <p14:tracePt t="23759" x="3427413" y="1787525"/>
          <p14:tracePt t="23775" x="3436938" y="1787525"/>
          <p14:tracePt t="23799" x="3455988" y="1787525"/>
          <p14:tracePt t="23807" x="3463925" y="1797050"/>
          <p14:tracePt t="23823" x="3473450" y="1797050"/>
          <p14:tracePt t="23831" x="3482975" y="1797050"/>
          <p14:tracePt t="23847" x="3509963" y="1804988"/>
          <p14:tracePt t="24935" x="3519488" y="1814513"/>
          <p14:tracePt t="24943" x="3536950" y="1833563"/>
          <p14:tracePt t="24951" x="3556000" y="1851025"/>
          <p14:tracePt t="24960" x="3563938" y="1860550"/>
          <p14:tracePt t="24971" x="3573463" y="1870075"/>
          <p14:tracePt t="24975" x="3592513" y="1887538"/>
          <p14:tracePt t="24984" x="3600450" y="1897063"/>
          <p14:tracePt t="24991" x="3600450" y="1906588"/>
          <p14:tracePt t="24999" x="3609975" y="1914525"/>
          <p14:tracePt t="25008" x="3609975" y="1924050"/>
          <p14:tracePt t="25017" x="3619500" y="1933575"/>
          <p14:tracePt t="25032" x="3619500" y="1943100"/>
          <p14:tracePt t="25048" x="3619500" y="1951038"/>
          <p14:tracePt t="25064" x="3619500" y="1970088"/>
          <p14:tracePt t="25073" x="3619500" y="1979613"/>
          <p14:tracePt t="25080" x="3629025" y="1979613"/>
          <p14:tracePt t="25120" x="3636963" y="1987550"/>
          <p14:tracePt t="25137" x="3636963" y="2006600"/>
          <p14:tracePt t="25144" x="3646488" y="2016125"/>
          <p14:tracePt t="25161" x="3646488" y="2024063"/>
          <p14:tracePt t="25168" x="3656013" y="2033588"/>
          <p14:tracePt t="25184" x="3656013" y="2043113"/>
          <p14:tracePt t="25199" x="3665538" y="2052638"/>
          <p14:tracePt t="25231" x="3665538" y="2060575"/>
          <p14:tracePt t="25278" x="3665538" y="2070100"/>
          <p14:tracePt t="25289" x="3665538" y="2089150"/>
          <p14:tracePt t="25304" x="3665538" y="2097088"/>
          <p14:tracePt t="25315" x="3665538" y="2106613"/>
          <p14:tracePt t="25329" x="3665538" y="2125663"/>
          <p14:tracePt t="25337" x="3665538" y="2133600"/>
          <p14:tracePt t="25344" x="3665538" y="2143125"/>
          <p14:tracePt t="25353" x="3665538" y="2152650"/>
          <p14:tracePt t="25361" x="3665538" y="2160588"/>
          <p14:tracePt t="25370" x="3656013" y="2179638"/>
          <p14:tracePt t="25393" x="3656013" y="2189163"/>
          <p14:tracePt t="25398" x="3636963" y="2206625"/>
          <p14:tracePt t="25415" x="3636963" y="2216150"/>
          <p14:tracePt t="25479" x="3629025" y="2225675"/>
          <p14:tracePt t="25511" x="3609975" y="2233613"/>
          <p14:tracePt t="25519" x="3592513" y="2243138"/>
          <p14:tracePt t="25527" x="3582988" y="2243138"/>
          <p14:tracePt t="25535" x="3573463" y="2243138"/>
          <p14:tracePt t="25551" x="3563938" y="2243138"/>
          <p14:tracePt t="25575" x="3556000" y="2243138"/>
          <p14:tracePt t="25599" x="3546475" y="2243138"/>
          <p14:tracePt t="25623" x="3536950" y="2243138"/>
          <p14:tracePt t="25663" x="3519488" y="2243138"/>
          <p14:tracePt t="25852" x="3509963" y="2243138"/>
          <p14:tracePt t="25883" x="3509963" y="2216150"/>
          <p14:tracePt t="25888" x="3536950" y="2160588"/>
          <p14:tracePt t="25896" x="3636963" y="2097088"/>
          <p14:tracePt t="25904" x="3738563" y="2060575"/>
          <p14:tracePt t="25912" x="3875088" y="1987550"/>
          <p14:tracePt t="25920" x="4021138" y="1924050"/>
          <p14:tracePt t="25926" x="4175125" y="1860550"/>
          <p14:tracePt t="25936" x="4321175" y="1787525"/>
          <p14:tracePt t="25943" x="4494213" y="1714500"/>
          <p14:tracePt t="25951" x="4622800" y="1651000"/>
          <p14:tracePt t="25958" x="4740275" y="1604963"/>
          <p14:tracePt t="25968" x="4822825" y="1568450"/>
          <p14:tracePt t="25976" x="4941888" y="1495425"/>
          <p14:tracePt t="25988" x="5059363" y="1441450"/>
          <p14:tracePt t="25992" x="5114925" y="1412875"/>
          <p14:tracePt t="26000" x="5195888" y="1358900"/>
          <p14:tracePt t="26008" x="5278438" y="1312863"/>
          <p14:tracePt t="26016" x="5360988" y="1258888"/>
          <p14:tracePt t="26024" x="5424488" y="1222375"/>
          <p14:tracePt t="26036" x="5507038" y="1185863"/>
          <p14:tracePt t="26040" x="5570538" y="1130300"/>
          <p14:tracePt t="26054" x="5607050" y="1103313"/>
          <p14:tracePt t="26057" x="5670550" y="1057275"/>
          <p14:tracePt t="26063" x="5697538" y="1030288"/>
          <p14:tracePt t="26071" x="5734050" y="984250"/>
          <p14:tracePt t="26079" x="5753100" y="947738"/>
          <p14:tracePt t="26087" x="5761038" y="930275"/>
          <p14:tracePt t="26095" x="5797550" y="903288"/>
          <p14:tracePt t="26103" x="5807075" y="884238"/>
          <p14:tracePt t="26111" x="5816600" y="874713"/>
          <p14:tracePt t="26119" x="5816600" y="857250"/>
          <p14:tracePt t="26127" x="5826125" y="839788"/>
          <p14:tracePt t="26143" x="5826125" y="830263"/>
          <p14:tracePt t="26151" x="5826125" y="811213"/>
          <p14:tracePt t="26159" x="5834063" y="793750"/>
          <p14:tracePt t="26175" x="5843588" y="784225"/>
          <p14:tracePt t="26224" x="5853113" y="774700"/>
          <p14:tracePt t="26233" x="5853113" y="757238"/>
          <p14:tracePt t="26240" x="5862638" y="720725"/>
          <p14:tracePt t="26249" x="5870575" y="701675"/>
          <p14:tracePt t="26256" x="5889625" y="684213"/>
          <p14:tracePt t="26264" x="5907088" y="638175"/>
          <p14:tracePt t="39111" x="7392988" y="236538"/>
          <p14:tracePt t="39119" x="7458075" y="265113"/>
          <p14:tracePt t="39127" x="7494588" y="309563"/>
          <p14:tracePt t="39135" x="7531100" y="355600"/>
          <p14:tracePt t="39143" x="7558088" y="455613"/>
          <p14:tracePt t="39153" x="7567613" y="501650"/>
          <p14:tracePt t="39159" x="7602538" y="565150"/>
          <p14:tracePt t="39167" x="7631113" y="638175"/>
          <p14:tracePt t="39174" x="7685088" y="720725"/>
          <p14:tracePt t="39183" x="7721600" y="820738"/>
          <p14:tracePt t="39191" x="7767638" y="884238"/>
          <p14:tracePt t="39200" x="7831138" y="966788"/>
          <p14:tracePt t="39207" x="7931150" y="1057275"/>
          <p14:tracePt t="39216" x="8050213" y="1130300"/>
          <p14:tracePt t="39223" x="8186738" y="1203325"/>
          <p14:tracePt t="39231" x="8415338" y="1322388"/>
          <p14:tracePt t="39239" x="8661400" y="1441450"/>
          <p14:tracePt t="39247" x="8980488" y="15875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ja-JP"/>
              <a:t>Output buffer switch</a:t>
            </a:r>
          </a:p>
        </p:txBody>
      </p:sp>
      <p:sp>
        <p:nvSpPr>
          <p:cNvPr id="48131" name="Rectangle 3"/>
          <p:cNvSpPr>
            <a:spLocks noChangeArrowheads="1"/>
          </p:cNvSpPr>
          <p:nvPr/>
        </p:nvSpPr>
        <p:spPr bwMode="auto">
          <a:xfrm>
            <a:off x="3059113" y="1844675"/>
            <a:ext cx="2592387" cy="2663825"/>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Crossbar</a:t>
            </a:r>
          </a:p>
        </p:txBody>
      </p:sp>
      <p:sp>
        <p:nvSpPr>
          <p:cNvPr id="48132" name="Line 12"/>
          <p:cNvSpPr>
            <a:spLocks noChangeShapeType="1"/>
          </p:cNvSpPr>
          <p:nvPr/>
        </p:nvSpPr>
        <p:spPr bwMode="auto">
          <a:xfrm>
            <a:off x="2051050" y="20605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3" name="Line 13"/>
          <p:cNvSpPr>
            <a:spLocks noChangeShapeType="1"/>
          </p:cNvSpPr>
          <p:nvPr/>
        </p:nvSpPr>
        <p:spPr bwMode="auto">
          <a:xfrm>
            <a:off x="5651500" y="20605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4" name="Line 23"/>
          <p:cNvSpPr>
            <a:spLocks noChangeShapeType="1"/>
          </p:cNvSpPr>
          <p:nvPr/>
        </p:nvSpPr>
        <p:spPr bwMode="auto">
          <a:xfrm>
            <a:off x="2051050" y="270827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5" name="Line 24"/>
          <p:cNvSpPr>
            <a:spLocks noChangeShapeType="1"/>
          </p:cNvSpPr>
          <p:nvPr/>
        </p:nvSpPr>
        <p:spPr bwMode="auto">
          <a:xfrm>
            <a:off x="5651500" y="270827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6" name="Line 33"/>
          <p:cNvSpPr>
            <a:spLocks noChangeShapeType="1"/>
          </p:cNvSpPr>
          <p:nvPr/>
        </p:nvSpPr>
        <p:spPr bwMode="auto">
          <a:xfrm>
            <a:off x="2051050" y="3429000"/>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7" name="Line 34"/>
          <p:cNvSpPr>
            <a:spLocks noChangeShapeType="1"/>
          </p:cNvSpPr>
          <p:nvPr/>
        </p:nvSpPr>
        <p:spPr bwMode="auto">
          <a:xfrm>
            <a:off x="5651500" y="3429000"/>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8" name="Line 43"/>
          <p:cNvSpPr>
            <a:spLocks noChangeShapeType="1"/>
          </p:cNvSpPr>
          <p:nvPr/>
        </p:nvSpPr>
        <p:spPr bwMode="auto">
          <a:xfrm>
            <a:off x="2051050" y="4149725"/>
            <a:ext cx="1008063"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39" name="Line 44"/>
          <p:cNvSpPr>
            <a:spLocks noChangeShapeType="1"/>
          </p:cNvSpPr>
          <p:nvPr/>
        </p:nvSpPr>
        <p:spPr bwMode="auto">
          <a:xfrm>
            <a:off x="5651500" y="4149725"/>
            <a:ext cx="936625"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80269" name="Line 45"/>
          <p:cNvSpPr>
            <a:spLocks noChangeShapeType="1"/>
          </p:cNvSpPr>
          <p:nvPr/>
        </p:nvSpPr>
        <p:spPr bwMode="auto">
          <a:xfrm>
            <a:off x="3132138" y="2060575"/>
            <a:ext cx="2447925" cy="576263"/>
          </a:xfrm>
          <a:prstGeom prst="line">
            <a:avLst/>
          </a:prstGeom>
          <a:noFill/>
          <a:ln w="28575">
            <a:solidFill>
              <a:srgbClr val="FF505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80270" name="Line 46"/>
          <p:cNvSpPr>
            <a:spLocks noChangeShapeType="1"/>
          </p:cNvSpPr>
          <p:nvPr/>
        </p:nvSpPr>
        <p:spPr bwMode="auto">
          <a:xfrm flipV="1">
            <a:off x="3059113" y="2708275"/>
            <a:ext cx="2449512" cy="720725"/>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180273" name="Line 49"/>
          <p:cNvSpPr>
            <a:spLocks noChangeShapeType="1"/>
          </p:cNvSpPr>
          <p:nvPr/>
        </p:nvSpPr>
        <p:spPr bwMode="auto">
          <a:xfrm>
            <a:off x="5651500" y="2708275"/>
            <a:ext cx="936625" cy="0"/>
          </a:xfrm>
          <a:prstGeom prst="line">
            <a:avLst/>
          </a:prstGeom>
          <a:noFill/>
          <a:ln w="28575">
            <a:solidFill>
              <a:srgbClr val="00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8143" name="Text Box 50"/>
          <p:cNvSpPr txBox="1">
            <a:spLocks noChangeArrowheads="1"/>
          </p:cNvSpPr>
          <p:nvPr/>
        </p:nvSpPr>
        <p:spPr bwMode="auto">
          <a:xfrm>
            <a:off x="1187450" y="5013325"/>
            <a:ext cx="71564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Crossbar must work with ×n frequency of input/output rate.</a:t>
            </a:r>
          </a:p>
          <a:p>
            <a:pPr eaLnBrk="1" hangingPunct="1"/>
            <a:r>
              <a:rPr lang="en-US" altLang="ja-JP" b="1"/>
              <a:t>No HOL problem.</a:t>
            </a:r>
          </a:p>
          <a:p>
            <a:pPr eaLnBrk="1" hangingPunct="1"/>
            <a:r>
              <a:rPr lang="en-US" altLang="ja-JP" b="1"/>
              <a:t>Used in switches in WAN, but for parallel machines it is difficult.</a:t>
            </a:r>
          </a:p>
        </p:txBody>
      </p:sp>
      <p:sp>
        <p:nvSpPr>
          <p:cNvPr id="48144" name="Rectangle 51"/>
          <p:cNvSpPr>
            <a:spLocks noChangeArrowheads="1"/>
          </p:cNvSpPr>
          <p:nvPr/>
        </p:nvSpPr>
        <p:spPr bwMode="auto">
          <a:xfrm>
            <a:off x="6573838"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5" name="Rectangle 52"/>
          <p:cNvSpPr>
            <a:spLocks noChangeArrowheads="1"/>
          </p:cNvSpPr>
          <p:nvPr/>
        </p:nvSpPr>
        <p:spPr bwMode="auto">
          <a:xfrm>
            <a:off x="6718300" y="24923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6" name="Rectangle 53"/>
          <p:cNvSpPr>
            <a:spLocks noChangeArrowheads="1"/>
          </p:cNvSpPr>
          <p:nvPr/>
        </p:nvSpPr>
        <p:spPr bwMode="auto">
          <a:xfrm>
            <a:off x="6862763"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7" name="Rectangle 54"/>
          <p:cNvSpPr>
            <a:spLocks noChangeArrowheads="1"/>
          </p:cNvSpPr>
          <p:nvPr/>
        </p:nvSpPr>
        <p:spPr bwMode="auto">
          <a:xfrm>
            <a:off x="7007225" y="24923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8" name="Rectangle 55"/>
          <p:cNvSpPr>
            <a:spLocks noChangeArrowheads="1"/>
          </p:cNvSpPr>
          <p:nvPr/>
        </p:nvSpPr>
        <p:spPr bwMode="auto">
          <a:xfrm>
            <a:off x="7151688"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49" name="Rectangle 56"/>
          <p:cNvSpPr>
            <a:spLocks noChangeArrowheads="1"/>
          </p:cNvSpPr>
          <p:nvPr/>
        </p:nvSpPr>
        <p:spPr bwMode="auto">
          <a:xfrm>
            <a:off x="7296150" y="24923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0" name="Rectangle 57"/>
          <p:cNvSpPr>
            <a:spLocks noChangeArrowheads="1"/>
          </p:cNvSpPr>
          <p:nvPr/>
        </p:nvSpPr>
        <p:spPr bwMode="auto">
          <a:xfrm>
            <a:off x="7440613" y="24923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1" name="Text Box 58"/>
          <p:cNvSpPr txBox="1">
            <a:spLocks noChangeArrowheads="1"/>
          </p:cNvSpPr>
          <p:nvPr/>
        </p:nvSpPr>
        <p:spPr bwMode="auto">
          <a:xfrm>
            <a:off x="6084888" y="1052513"/>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b="1"/>
              <a:t>Output buffer</a:t>
            </a:r>
          </a:p>
          <a:p>
            <a:pPr eaLnBrk="1" hangingPunct="1"/>
            <a:r>
              <a:rPr lang="en-US" altLang="ja-JP" b="1"/>
              <a:t>works with ×n freq. </a:t>
            </a:r>
          </a:p>
        </p:txBody>
      </p:sp>
      <p:sp>
        <p:nvSpPr>
          <p:cNvPr id="180283" name="Oval 59"/>
          <p:cNvSpPr>
            <a:spLocks noChangeArrowheads="1"/>
          </p:cNvSpPr>
          <p:nvPr/>
        </p:nvSpPr>
        <p:spPr bwMode="auto">
          <a:xfrm>
            <a:off x="7439025" y="2565400"/>
            <a:ext cx="142875" cy="144463"/>
          </a:xfrm>
          <a:prstGeom prst="ellipse">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3" name="Rectangle 60"/>
          <p:cNvSpPr>
            <a:spLocks noChangeArrowheads="1"/>
          </p:cNvSpPr>
          <p:nvPr/>
        </p:nvSpPr>
        <p:spPr bwMode="auto">
          <a:xfrm>
            <a:off x="6584950"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4" name="Rectangle 61"/>
          <p:cNvSpPr>
            <a:spLocks noChangeArrowheads="1"/>
          </p:cNvSpPr>
          <p:nvPr/>
        </p:nvSpPr>
        <p:spPr bwMode="auto">
          <a:xfrm>
            <a:off x="6729413" y="3213100"/>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5" name="Rectangle 62"/>
          <p:cNvSpPr>
            <a:spLocks noChangeArrowheads="1"/>
          </p:cNvSpPr>
          <p:nvPr/>
        </p:nvSpPr>
        <p:spPr bwMode="auto">
          <a:xfrm>
            <a:off x="6873875"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6" name="Rectangle 63"/>
          <p:cNvSpPr>
            <a:spLocks noChangeArrowheads="1"/>
          </p:cNvSpPr>
          <p:nvPr/>
        </p:nvSpPr>
        <p:spPr bwMode="auto">
          <a:xfrm>
            <a:off x="7018338" y="3213100"/>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7" name="Rectangle 64"/>
          <p:cNvSpPr>
            <a:spLocks noChangeArrowheads="1"/>
          </p:cNvSpPr>
          <p:nvPr/>
        </p:nvSpPr>
        <p:spPr bwMode="auto">
          <a:xfrm>
            <a:off x="7162800"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8" name="Rectangle 65"/>
          <p:cNvSpPr>
            <a:spLocks noChangeArrowheads="1"/>
          </p:cNvSpPr>
          <p:nvPr/>
        </p:nvSpPr>
        <p:spPr bwMode="auto">
          <a:xfrm>
            <a:off x="7307263" y="3213100"/>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59" name="Rectangle 66"/>
          <p:cNvSpPr>
            <a:spLocks noChangeArrowheads="1"/>
          </p:cNvSpPr>
          <p:nvPr/>
        </p:nvSpPr>
        <p:spPr bwMode="auto">
          <a:xfrm>
            <a:off x="7451725" y="3213100"/>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0" name="Rectangle 67"/>
          <p:cNvSpPr>
            <a:spLocks noChangeArrowheads="1"/>
          </p:cNvSpPr>
          <p:nvPr/>
        </p:nvSpPr>
        <p:spPr bwMode="auto">
          <a:xfrm>
            <a:off x="6584950"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1" name="Rectangle 68"/>
          <p:cNvSpPr>
            <a:spLocks noChangeArrowheads="1"/>
          </p:cNvSpPr>
          <p:nvPr/>
        </p:nvSpPr>
        <p:spPr bwMode="auto">
          <a:xfrm>
            <a:off x="6729413" y="393382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2" name="Rectangle 69"/>
          <p:cNvSpPr>
            <a:spLocks noChangeArrowheads="1"/>
          </p:cNvSpPr>
          <p:nvPr/>
        </p:nvSpPr>
        <p:spPr bwMode="auto">
          <a:xfrm>
            <a:off x="6873875"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3" name="Rectangle 70"/>
          <p:cNvSpPr>
            <a:spLocks noChangeArrowheads="1"/>
          </p:cNvSpPr>
          <p:nvPr/>
        </p:nvSpPr>
        <p:spPr bwMode="auto">
          <a:xfrm>
            <a:off x="7018338" y="393382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4" name="Rectangle 71"/>
          <p:cNvSpPr>
            <a:spLocks noChangeArrowheads="1"/>
          </p:cNvSpPr>
          <p:nvPr/>
        </p:nvSpPr>
        <p:spPr bwMode="auto">
          <a:xfrm>
            <a:off x="7162800"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5" name="Rectangle 72"/>
          <p:cNvSpPr>
            <a:spLocks noChangeArrowheads="1"/>
          </p:cNvSpPr>
          <p:nvPr/>
        </p:nvSpPr>
        <p:spPr bwMode="auto">
          <a:xfrm>
            <a:off x="7307263" y="393382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6" name="Rectangle 73"/>
          <p:cNvSpPr>
            <a:spLocks noChangeArrowheads="1"/>
          </p:cNvSpPr>
          <p:nvPr/>
        </p:nvSpPr>
        <p:spPr bwMode="auto">
          <a:xfrm>
            <a:off x="7451725" y="393382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7" name="Rectangle 74"/>
          <p:cNvSpPr>
            <a:spLocks noChangeArrowheads="1"/>
          </p:cNvSpPr>
          <p:nvPr/>
        </p:nvSpPr>
        <p:spPr bwMode="auto">
          <a:xfrm>
            <a:off x="6584950"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8" name="Rectangle 75"/>
          <p:cNvSpPr>
            <a:spLocks noChangeArrowheads="1"/>
          </p:cNvSpPr>
          <p:nvPr/>
        </p:nvSpPr>
        <p:spPr bwMode="auto">
          <a:xfrm>
            <a:off x="6729413" y="18446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69" name="Rectangle 76"/>
          <p:cNvSpPr>
            <a:spLocks noChangeArrowheads="1"/>
          </p:cNvSpPr>
          <p:nvPr/>
        </p:nvSpPr>
        <p:spPr bwMode="auto">
          <a:xfrm>
            <a:off x="6873875"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0" name="Rectangle 77"/>
          <p:cNvSpPr>
            <a:spLocks noChangeArrowheads="1"/>
          </p:cNvSpPr>
          <p:nvPr/>
        </p:nvSpPr>
        <p:spPr bwMode="auto">
          <a:xfrm>
            <a:off x="7018338" y="18446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1" name="Rectangle 78"/>
          <p:cNvSpPr>
            <a:spLocks noChangeArrowheads="1"/>
          </p:cNvSpPr>
          <p:nvPr/>
        </p:nvSpPr>
        <p:spPr bwMode="auto">
          <a:xfrm>
            <a:off x="7162800"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2" name="Rectangle 79"/>
          <p:cNvSpPr>
            <a:spLocks noChangeArrowheads="1"/>
          </p:cNvSpPr>
          <p:nvPr/>
        </p:nvSpPr>
        <p:spPr bwMode="auto">
          <a:xfrm>
            <a:off x="7307263" y="1844675"/>
            <a:ext cx="144462"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8173" name="Rectangle 80"/>
          <p:cNvSpPr>
            <a:spLocks noChangeArrowheads="1"/>
          </p:cNvSpPr>
          <p:nvPr/>
        </p:nvSpPr>
        <p:spPr bwMode="auto">
          <a:xfrm>
            <a:off x="7451725" y="1844675"/>
            <a:ext cx="144463" cy="360363"/>
          </a:xfrm>
          <a:prstGeom prst="rect">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0305" name="Oval 81"/>
          <p:cNvSpPr>
            <a:spLocks noChangeArrowheads="1"/>
          </p:cNvSpPr>
          <p:nvPr/>
        </p:nvSpPr>
        <p:spPr bwMode="auto">
          <a:xfrm>
            <a:off x="7235825" y="2565400"/>
            <a:ext cx="142875" cy="144463"/>
          </a:xfrm>
          <a:prstGeom prst="ellipse">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12DFA195-E862-4976-A16B-4979360039F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2651"/>
    </mc:Choice>
    <mc:Fallback>
      <p:transition spd="slow" advTm="4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02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02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2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03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180269" grpId="0" animBg="1"/>
      <p:bldP spid="180270" grpId="0" animBg="1"/>
      <p:bldP spid="180273" grpId="0" animBg="1"/>
      <p:bldP spid="180283" grpId="0" animBg="1"/>
      <p:bldP spid="180305" grpId="0" animBg="1"/>
    </p:bldLst>
  </p:timing>
  <p:extLst>
    <p:ext uri="{3A86A75C-4F4B-4683-9AE1-C65F6400EC91}">
      <p14:laserTraceLst xmlns:p14="http://schemas.microsoft.com/office/powerpoint/2010/main">
        <p14:tracePtLst>
          <p14:tracePt t="864" x="8751888" y="2052638"/>
          <p14:tracePt t="872" x="8542338" y="1970088"/>
          <p14:tracePt t="880" x="8369300" y="1870075"/>
          <p14:tracePt t="888" x="8213725" y="1797050"/>
          <p14:tracePt t="897" x="8067675" y="1724025"/>
          <p14:tracePt t="905" x="7913688" y="1660525"/>
          <p14:tracePt t="913" x="7767638" y="1631950"/>
          <p14:tracePt t="921" x="7612063" y="1550988"/>
          <p14:tracePt t="928" x="7502525" y="1495425"/>
          <p14:tracePt t="936" x="7366000" y="1441450"/>
          <p14:tracePt t="944" x="7283450" y="1412875"/>
          <p14:tracePt t="952" x="7183438" y="1349375"/>
          <p14:tracePt t="960" x="7102475" y="1295400"/>
          <p14:tracePt t="969" x="6992938" y="1239838"/>
          <p14:tracePt t="977" x="6946900" y="1222375"/>
          <p14:tracePt t="984" x="6846888" y="1158875"/>
          <p14:tracePt t="992" x="6746875" y="1103313"/>
          <p14:tracePt t="1002" x="6700838" y="1085850"/>
          <p14:tracePt t="1009" x="6600825" y="1039813"/>
          <p14:tracePt t="1017" x="6537325" y="1012825"/>
          <p14:tracePt t="1025" x="6481763" y="993775"/>
          <p14:tracePt t="1033" x="6418263" y="966788"/>
          <p14:tracePt t="1042" x="6354763" y="939800"/>
          <p14:tracePt t="1049" x="6291263" y="903288"/>
          <p14:tracePt t="1057" x="6199188" y="874713"/>
          <p14:tracePt t="1065" x="6162675" y="857250"/>
          <p14:tracePt t="1073" x="6108700" y="830263"/>
          <p14:tracePt t="1081" x="6062663" y="811213"/>
          <p14:tracePt t="1089" x="6043613" y="793750"/>
          <p14:tracePt t="1097" x="6007100" y="774700"/>
          <p14:tracePt t="1113" x="5980113" y="747713"/>
          <p14:tracePt t="1121" x="5972175" y="738188"/>
          <p14:tracePt t="1129" x="5962650" y="720725"/>
          <p14:tracePt t="1137" x="5953125" y="701675"/>
          <p14:tracePt t="1145" x="5953125" y="693738"/>
          <p14:tracePt t="1153" x="5935663" y="674688"/>
          <p14:tracePt t="1160" x="5926138" y="647700"/>
          <p14:tracePt t="10947" x="7319963" y="665163"/>
          <p14:tracePt t="10953" x="7402513" y="730250"/>
          <p14:tracePt t="10962" x="7502525" y="803275"/>
          <p14:tracePt t="10969" x="7602538" y="866775"/>
          <p14:tracePt t="10978" x="7704138" y="920750"/>
          <p14:tracePt t="10985" x="7840663" y="976313"/>
          <p14:tracePt t="10993" x="7967663" y="1039813"/>
          <p14:tracePt t="11001" x="8123238" y="1093788"/>
          <p14:tracePt t="11010" x="8296275" y="1176338"/>
          <p14:tracePt t="11017" x="8488363" y="1258888"/>
          <p14:tracePt t="11026" x="8678863" y="1322388"/>
          <p14:tracePt t="11033" x="8878888" y="1404938"/>
          <p14:tracePt t="17696" x="8961438" y="3375025"/>
          <p14:tracePt t="17704" x="8761413" y="3375025"/>
          <p14:tracePt t="17712" x="8578850" y="3375025"/>
          <p14:tracePt t="17721" x="8359775" y="3375025"/>
          <p14:tracePt t="17729" x="8132763" y="3375025"/>
          <p14:tracePt t="17737" x="7804150" y="3375025"/>
          <p14:tracePt t="17745" x="7567613" y="3375025"/>
          <p14:tracePt t="17753" x="7392988" y="3338513"/>
          <p14:tracePt t="17761" x="7183438" y="3292475"/>
          <p14:tracePt t="17769" x="7037388" y="3246438"/>
          <p14:tracePt t="17778" x="6910388" y="3228975"/>
          <p14:tracePt t="17785" x="6810375" y="3192463"/>
          <p14:tracePt t="17794" x="6737350" y="3173413"/>
          <p14:tracePt t="17801" x="6691313" y="3163888"/>
          <p14:tracePt t="17809" x="6645275" y="3155950"/>
          <p14:tracePt t="17842" x="6645275" y="3146425"/>
          <p14:tracePt t="17865" x="6645275" y="3136900"/>
          <p14:tracePt t="17881" x="6637338" y="3119438"/>
          <p14:tracePt t="17894" x="6627813" y="3100388"/>
          <p14:tracePt t="17898" x="6600825" y="3082925"/>
          <p14:tracePt t="17908" x="6581775" y="3063875"/>
          <p14:tracePt t="17913" x="6573838" y="3046413"/>
          <p14:tracePt t="17921" x="6545263" y="3017838"/>
          <p14:tracePt t="17929" x="6491288" y="2963863"/>
          <p14:tracePt t="17937" x="6472238" y="2946400"/>
          <p14:tracePt t="17947" x="6445250" y="2917825"/>
          <p14:tracePt t="17953" x="6427788" y="2909888"/>
          <p14:tracePt t="17962" x="6391275" y="2873375"/>
          <p14:tracePt t="17969" x="6391275" y="2863850"/>
          <p14:tracePt t="17978" x="6362700" y="2854325"/>
          <p14:tracePt t="17985" x="6326188" y="2836863"/>
          <p14:tracePt t="17994" x="6299200" y="2827338"/>
          <p14:tracePt t="18001" x="6254750" y="2817813"/>
          <p14:tracePt t="18009" x="6235700" y="2808288"/>
          <p14:tracePt t="18017" x="6208713" y="2800350"/>
          <p14:tracePt t="18027" x="6181725" y="2790825"/>
          <p14:tracePt t="18033" x="6135688" y="2771775"/>
          <p14:tracePt t="18042" x="6108700" y="2771775"/>
          <p14:tracePt t="18049" x="6080125" y="2771775"/>
          <p14:tracePt t="18059" x="6043613" y="2763838"/>
          <p14:tracePt t="18075" x="6035675" y="2763838"/>
          <p14:tracePt t="18081" x="6026150" y="2763838"/>
          <p14:tracePt t="18091" x="6016625" y="2763838"/>
          <p14:tracePt t="18138" x="6007100" y="2763838"/>
          <p14:tracePt t="18146" x="5972175" y="2763838"/>
          <p14:tracePt t="18154" x="5916613" y="2763838"/>
          <p14:tracePt t="18161" x="5843588" y="2763838"/>
          <p14:tracePt t="18170" x="5770563" y="2763838"/>
          <p14:tracePt t="18178" x="5716588" y="2763838"/>
          <p14:tracePt t="18185" x="5643563" y="2763838"/>
          <p14:tracePt t="18194" x="5580063" y="2763838"/>
          <p14:tracePt t="18202" x="5507038" y="2763838"/>
          <p14:tracePt t="18209" x="5470525" y="2763838"/>
          <p14:tracePt t="18218" x="5424488" y="2763838"/>
          <p14:tracePt t="18226" x="5387975" y="2763838"/>
          <p14:tracePt t="18234" x="5341938" y="2763838"/>
          <p14:tracePt t="18243" x="5324475" y="2763838"/>
          <p14:tracePt t="18261" x="5278438" y="2735263"/>
          <p14:tracePt t="18279" x="5268913" y="2727325"/>
          <p14:tracePt t="18280" x="5260975" y="2698750"/>
          <p14:tracePt t="18290" x="5251450" y="2690813"/>
          <p14:tracePt t="18296" x="5241925" y="2662238"/>
          <p14:tracePt t="18305" x="5232400" y="2644775"/>
          <p14:tracePt t="18312" x="5224463" y="2598738"/>
          <p14:tracePt t="18320" x="5187950" y="2554288"/>
          <p14:tracePt t="18328" x="5187950" y="2525713"/>
          <p14:tracePt t="18336" x="5178425" y="2481263"/>
          <p14:tracePt t="18344" x="5159375" y="2444750"/>
          <p14:tracePt t="18352" x="5159375" y="2398713"/>
          <p14:tracePt t="18360" x="5159375" y="2371725"/>
          <p14:tracePt t="18369" x="5159375" y="2343150"/>
          <p14:tracePt t="18377" x="5159375" y="2298700"/>
          <p14:tracePt t="18385" x="5159375" y="2279650"/>
          <p14:tracePt t="18401" x="5159375" y="2252663"/>
          <p14:tracePt t="18410" x="5178425" y="2233613"/>
          <p14:tracePt t="18417" x="5195888" y="2225675"/>
          <p14:tracePt t="18425" x="5224463" y="2225675"/>
          <p14:tracePt t="18432" x="5278438" y="2197100"/>
          <p14:tracePt t="18441" x="5334000" y="2197100"/>
          <p14:tracePt t="18448" x="5414963" y="2197100"/>
          <p14:tracePt t="18457" x="5470525" y="2197100"/>
          <p14:tracePt t="18464" x="5551488" y="2225675"/>
          <p14:tracePt t="18474" x="5597525" y="2279650"/>
          <p14:tracePt t="18480" x="5643563" y="2316163"/>
          <p14:tracePt t="18489" x="5680075" y="2343150"/>
          <p14:tracePt t="18496" x="5697538" y="2389188"/>
          <p14:tracePt t="18504" x="5716588" y="2425700"/>
          <p14:tracePt t="18512" x="5716588" y="2435225"/>
          <p14:tracePt t="18529" x="5716588" y="2471738"/>
          <p14:tracePt t="18545" x="5716588" y="2481263"/>
          <p14:tracePt t="18561" x="5716588" y="2498725"/>
          <p14:tracePt t="18568" x="5716588" y="2508250"/>
          <p14:tracePt t="18584" x="5716588" y="2517775"/>
          <p14:tracePt t="18592" x="5707063" y="2525713"/>
          <p14:tracePt t="18601" x="5688013" y="2554288"/>
          <p14:tracePt t="18609" x="5670550" y="2562225"/>
          <p14:tracePt t="18617" x="5634038" y="2571750"/>
          <p14:tracePt t="18625" x="5616575" y="2581275"/>
          <p14:tracePt t="18642" x="5597525" y="2598738"/>
          <p14:tracePt t="18778" x="5624513" y="2598738"/>
          <p14:tracePt t="18786" x="5670550" y="2598738"/>
          <p14:tracePt t="18793" x="5724525" y="2598738"/>
          <p14:tracePt t="18802" x="5780088" y="2608263"/>
          <p14:tracePt t="18809" x="5862638" y="2608263"/>
          <p14:tracePt t="18818" x="5916613" y="2608263"/>
          <p14:tracePt t="18826" x="5953125" y="2608263"/>
          <p14:tracePt t="18834" x="5999163" y="2608263"/>
          <p14:tracePt t="18842" x="6016625" y="2608263"/>
          <p14:tracePt t="18850" x="6043613" y="2608263"/>
          <p14:tracePt t="18861" x="6062663" y="2608263"/>
          <p14:tracePt t="18866" x="6108700" y="2598738"/>
          <p14:tracePt t="18891" x="6116638" y="2598738"/>
          <p14:tracePt t="18899" x="6145213" y="2589213"/>
          <p14:tracePt t="18912" x="6153150" y="2589213"/>
          <p14:tracePt t="18930" x="6162675" y="2589213"/>
          <p14:tracePt t="18946" x="6189663" y="2589213"/>
          <p14:tracePt t="18962" x="6208713" y="2581275"/>
          <p14:tracePt t="19002" x="6218238" y="2562225"/>
          <p14:tracePt t="19010" x="6218238" y="2554288"/>
          <p14:tracePt t="19018" x="6218238" y="2544763"/>
          <p14:tracePt t="19026" x="6235700" y="2498725"/>
          <p14:tracePt t="19034" x="6235700" y="2452688"/>
          <p14:tracePt t="19042" x="6245225" y="2416175"/>
          <p14:tracePt t="19050" x="6245225" y="2371725"/>
          <p14:tracePt t="19059" x="6245225" y="2298700"/>
          <p14:tracePt t="19066" x="6245225" y="2243138"/>
          <p14:tracePt t="19078" x="6245225" y="2152650"/>
          <p14:tracePt t="19082" x="6245225" y="2060575"/>
          <p14:tracePt t="19092" x="6245225" y="1970088"/>
          <p14:tracePt t="19098" x="6245225" y="1878013"/>
          <p14:tracePt t="19106" x="6245225" y="1768475"/>
          <p14:tracePt t="19115" x="6245225" y="1660525"/>
          <p14:tracePt t="19122" x="6245225" y="1568450"/>
          <p14:tracePt t="19130" x="6245225" y="1441450"/>
          <p14:tracePt t="19138" x="6245225" y="1368425"/>
          <p14:tracePt t="19146" x="6262688" y="1231900"/>
          <p14:tracePt t="19154" x="6272213" y="1158875"/>
          <p14:tracePt t="19163" x="6291263" y="1066800"/>
          <p14:tracePt t="19170" x="6299200" y="966788"/>
          <p14:tracePt t="19178" x="6318250" y="893763"/>
          <p14:tracePt t="19185" x="6318250" y="820738"/>
          <p14:tracePt t="19194" x="6326188" y="738188"/>
          <p14:tracePt t="19201" x="6326188" y="701675"/>
          <p14:tracePt t="19209" x="6326188" y="657225"/>
          <p14:tracePt t="26370" x="7612063" y="492125"/>
          <p14:tracePt t="26376" x="7767638" y="538163"/>
          <p14:tracePt t="26384" x="7821613" y="555625"/>
          <p14:tracePt t="26392" x="7831138" y="555625"/>
          <p14:tracePt t="33562" x="7740650" y="555625"/>
          <p14:tracePt t="33570" x="7631113" y="555625"/>
          <p14:tracePt t="33577" x="7585075" y="538163"/>
          <p14:tracePt t="33682" x="7621588" y="538163"/>
          <p14:tracePt t="33689" x="7731125" y="555625"/>
          <p14:tracePt t="33698" x="7840663" y="565150"/>
          <p14:tracePt t="33706" x="7958138" y="592138"/>
          <p14:tracePt t="33714" x="8067675" y="611188"/>
          <p14:tracePt t="33724" x="8096250" y="611188"/>
          <p14:tracePt t="33732" x="8132763" y="611188"/>
          <p14:tracePt t="33738" x="8132763" y="620713"/>
          <p14:tracePt t="33746" x="8140700" y="628650"/>
          <p14:tracePt t="33754" x="8140700" y="638175"/>
          <p14:tracePt t="33769" x="8140700" y="647700"/>
          <p14:tracePt t="33785" x="8150225" y="665163"/>
          <p14:tracePt t="33793" x="8159750" y="684213"/>
          <p14:tracePt t="33801" x="8169275" y="693738"/>
          <p14:tracePt t="33809" x="8177213" y="711200"/>
          <p14:tracePt t="33817" x="8186738" y="730250"/>
          <p14:tracePt t="33826" x="8213725" y="757238"/>
          <p14:tracePt t="33833" x="8240713" y="793750"/>
          <p14:tracePt t="33842" x="8259763" y="811213"/>
          <p14:tracePt t="33849" x="8286750" y="839788"/>
          <p14:tracePt t="33858" x="8342313" y="893763"/>
          <p14:tracePt t="33865" x="8423275" y="957263"/>
          <p14:tracePt t="33873" x="8469313" y="993775"/>
          <p14:tracePt t="33891" x="8615363" y="1103313"/>
          <p14:tracePt t="33897" x="8688388" y="1166813"/>
          <p14:tracePt t="33905" x="8788400" y="1258888"/>
          <p14:tracePt t="33912" x="8870950" y="1312863"/>
          <p14:tracePt t="33921" x="8951913" y="1368425"/>
          <p14:tracePt t="33928" x="9017000" y="1431925"/>
          <p14:tracePt t="33936" x="9090025" y="1504950"/>
          <p14:tracePt t="33944" x="9134475" y="1550988"/>
          <p14:tracePt t="35425" x="8842375" y="3375025"/>
          <p14:tracePt t="35434" x="8697913" y="3455988"/>
          <p14:tracePt t="35444" x="8559800" y="3511550"/>
          <p14:tracePt t="35449" x="8423275" y="3584575"/>
          <p14:tracePt t="35458" x="8323263" y="3657600"/>
          <p14:tracePt t="35465" x="8204200" y="3748088"/>
          <p14:tracePt t="35476" x="8123238" y="3821113"/>
          <p14:tracePt t="35481" x="8059738" y="3875088"/>
          <p14:tracePt t="35490" x="7994650" y="3921125"/>
          <p14:tracePt t="35497" x="7940675" y="3957638"/>
          <p14:tracePt t="35507" x="7921625" y="3994150"/>
          <p14:tracePt t="35513" x="7894638" y="4021138"/>
          <p14:tracePt t="35523" x="7885113" y="4040188"/>
          <p14:tracePt t="35529" x="7877175" y="4049713"/>
          <p14:tracePt t="35537" x="7867650" y="4057650"/>
          <p14:tracePt t="35545" x="7858125" y="4076700"/>
          <p14:tracePt t="35553" x="7840663" y="4086225"/>
          <p14:tracePt t="35561" x="7794625" y="4094163"/>
          <p14:tracePt t="35569" x="7767638" y="4103688"/>
          <p14:tracePt t="35577" x="7731125" y="4103688"/>
          <p14:tracePt t="35585" x="7694613" y="4122738"/>
          <p14:tracePt t="35593" x="7658100" y="4130675"/>
          <p14:tracePt t="35601" x="7594600" y="4149725"/>
          <p14:tracePt t="35609" x="7558088" y="4159250"/>
          <p14:tracePt t="35617" x="7512050" y="4167188"/>
          <p14:tracePt t="35626" x="7485063" y="4176713"/>
          <p14:tracePt t="35633" x="7421563" y="4186238"/>
          <p14:tracePt t="35642" x="7385050" y="4186238"/>
          <p14:tracePt t="35648" x="7366000" y="4195763"/>
          <p14:tracePt t="35656" x="7319963" y="4203700"/>
          <p14:tracePt t="35664" x="7292975" y="4232275"/>
          <p14:tracePt t="35673" x="7283450" y="4232275"/>
          <p14:tracePt t="35680" x="7256463" y="4232275"/>
          <p14:tracePt t="35688" x="7219950" y="4232275"/>
          <p14:tracePt t="35696" x="7175500" y="4240213"/>
          <p14:tracePt t="35706" x="7138988" y="4240213"/>
          <p14:tracePt t="35712" x="7102475" y="4249738"/>
          <p14:tracePt t="35722" x="7046913" y="4249738"/>
          <p14:tracePt t="35728" x="7010400" y="4249738"/>
          <p14:tracePt t="35738" x="6937375" y="4249738"/>
          <p14:tracePt t="35744" x="6883400" y="4249738"/>
          <p14:tracePt t="35752" x="6827838" y="4249738"/>
          <p14:tracePt t="35760" x="6737350" y="4249738"/>
          <p14:tracePt t="35768" x="6691313" y="4249738"/>
          <p14:tracePt t="35776" x="6654800" y="4249738"/>
          <p14:tracePt t="35785" x="6610350" y="4249738"/>
          <p14:tracePt t="35793" x="6554788" y="4249738"/>
          <p14:tracePt t="35801" x="6527800" y="4249738"/>
          <p14:tracePt t="35809" x="6500813" y="4249738"/>
          <p14:tracePt t="35817" x="6418263" y="4249738"/>
          <p14:tracePt t="35826" x="6345238" y="4249738"/>
          <p14:tracePt t="35833" x="6226175" y="4259263"/>
          <p14:tracePt t="35841" x="6116638" y="4259263"/>
          <p14:tracePt t="35849" x="5989638" y="4259263"/>
          <p14:tracePt t="35858" x="5899150" y="4259263"/>
          <p14:tracePt t="35865" x="5789613" y="4259263"/>
          <p14:tracePt t="35876" x="5697538" y="4259263"/>
          <p14:tracePt t="35881" x="5588000" y="4259263"/>
          <p14:tracePt t="35891" x="5514975" y="4259263"/>
          <p14:tracePt t="35897" x="5478463" y="4259263"/>
          <p14:tracePt t="35910" x="5424488" y="4259263"/>
          <p14:tracePt t="35913" x="5405438" y="4259263"/>
          <p14:tracePt t="35924" x="5368925" y="4259263"/>
          <p14:tracePt t="35941" x="5341938" y="4259263"/>
          <p14:tracePt t="35945" x="5324475" y="4249738"/>
          <p14:tracePt t="35954" x="5278438" y="4222750"/>
          <p14:tracePt t="35961" x="5260975" y="4213225"/>
          <p14:tracePt t="35969" x="5224463" y="4176713"/>
          <p14:tracePt t="35977" x="5159375" y="4140200"/>
          <p14:tracePt t="35985" x="5132388" y="4113213"/>
          <p14:tracePt t="35993" x="5114925" y="4103688"/>
          <p14:tracePt t="36001" x="5078413" y="4067175"/>
          <p14:tracePt t="36011" x="5049838" y="4040188"/>
          <p14:tracePt t="36017" x="5014913" y="3984625"/>
          <p14:tracePt t="36025" x="4978400" y="3957638"/>
          <p14:tracePt t="36033" x="4941888" y="3894138"/>
          <p14:tracePt t="36041" x="4932363" y="3848100"/>
          <p14:tracePt t="36049" x="4922838" y="3775075"/>
          <p14:tracePt t="36057" x="4905375" y="3711575"/>
          <p14:tracePt t="36065" x="4886325" y="3657600"/>
          <p14:tracePt t="36074" x="4886325" y="3584575"/>
          <p14:tracePt t="36081" x="4886325" y="3482975"/>
          <p14:tracePt t="36090" x="4886325" y="3392488"/>
          <p14:tracePt t="36097" x="4886325" y="3319463"/>
          <p14:tracePt t="36108" x="4886325" y="3209925"/>
          <p14:tracePt t="36113" x="4886325" y="3119438"/>
          <p14:tracePt t="36123" x="4886325" y="3063875"/>
          <p14:tracePt t="36129" x="4913313" y="2963863"/>
          <p14:tracePt t="36139" x="4949825" y="2881313"/>
          <p14:tracePt t="36144" x="4978400" y="2817813"/>
          <p14:tracePt t="36152" x="5014913" y="2754313"/>
          <p14:tracePt t="36160" x="5041900" y="2708275"/>
          <p14:tracePt t="36168" x="5078413" y="2644775"/>
          <p14:tracePt t="36176" x="5114925" y="2571750"/>
          <p14:tracePt t="36184" x="5151438" y="2517775"/>
          <p14:tracePt t="36192" x="5187950" y="2471738"/>
          <p14:tracePt t="36200" x="5224463" y="2425700"/>
          <p14:tracePt t="36208" x="5260975" y="2362200"/>
          <p14:tracePt t="36217" x="5324475" y="2325688"/>
          <p14:tracePt t="36224" x="5360988" y="2298700"/>
          <p14:tracePt t="36233" x="5405438" y="2270125"/>
          <p14:tracePt t="36241" x="5461000" y="2243138"/>
          <p14:tracePt t="36249" x="5543550" y="2206625"/>
          <p14:tracePt t="36257" x="5607050" y="2189163"/>
          <p14:tracePt t="36265" x="5697538" y="2160588"/>
          <p14:tracePt t="36275" x="5770563" y="2160588"/>
          <p14:tracePt t="36281" x="5870575" y="2133600"/>
          <p14:tracePt t="36290" x="5943600" y="2133600"/>
          <p14:tracePt t="36297" x="6016625" y="2133600"/>
          <p14:tracePt t="36309" x="6089650" y="2133600"/>
          <p14:tracePt t="36313" x="6153150" y="2143125"/>
          <p14:tracePt t="36324" x="6218238" y="2160588"/>
          <p14:tracePt t="36329" x="6262688" y="2189163"/>
          <p14:tracePt t="36341" x="6299200" y="2206625"/>
          <p14:tracePt t="36345" x="6372225" y="2262188"/>
          <p14:tracePt t="36353" x="6454775" y="2335213"/>
          <p14:tracePt t="36361" x="6518275" y="2379663"/>
          <p14:tracePt t="36369" x="6554788" y="2416175"/>
          <p14:tracePt t="36377" x="6618288" y="2481263"/>
          <p14:tracePt t="36385" x="6645275" y="2562225"/>
          <p14:tracePt t="36393" x="6664325" y="2589213"/>
          <p14:tracePt t="36401" x="6691313" y="2654300"/>
          <p14:tracePt t="36411" x="6710363" y="2727325"/>
          <p14:tracePt t="36417" x="6710363" y="2771775"/>
          <p14:tracePt t="36425" x="6727825" y="2808288"/>
          <p14:tracePt t="36433" x="6727825" y="2854325"/>
          <p14:tracePt t="36442" x="6727825" y="2873375"/>
          <p14:tracePt t="36449" x="6727825" y="2900363"/>
          <p14:tracePt t="36457" x="6727825" y="2936875"/>
          <p14:tracePt t="36465" x="6727825" y="2954338"/>
          <p14:tracePt t="36474" x="6727825" y="2990850"/>
          <p14:tracePt t="36481" x="6727825" y="3046413"/>
          <p14:tracePt t="36490" x="6727825" y="3073400"/>
          <p14:tracePt t="36497" x="6727825" y="3109913"/>
          <p14:tracePt t="36507" x="6727825" y="3155950"/>
          <p14:tracePt t="36513" x="6700838" y="3228975"/>
          <p14:tracePt t="36523" x="6673850" y="3292475"/>
          <p14:tracePt t="36529" x="6627813" y="3365500"/>
          <p14:tracePt t="36540" x="6610350" y="3411538"/>
          <p14:tracePt t="36545" x="6554788" y="3492500"/>
          <p14:tracePt t="36557" x="6518275" y="3575050"/>
          <p14:tracePt t="36561" x="6481763" y="3611563"/>
          <p14:tracePt t="36570" x="6464300" y="3657600"/>
          <p14:tracePt t="36577" x="6427788" y="3684588"/>
          <p14:tracePt t="36585" x="6408738" y="3721100"/>
          <p14:tracePt t="36595" x="6391275" y="3738563"/>
          <p14:tracePt t="36601" x="6354763" y="3767138"/>
          <p14:tracePt t="36611" x="6335713" y="3775075"/>
          <p14:tracePt t="36617" x="6308725" y="3784600"/>
          <p14:tracePt t="36626" x="6281738" y="3803650"/>
          <p14:tracePt t="36633" x="6235700" y="3821113"/>
          <p14:tracePt t="36641" x="6208713" y="3840163"/>
          <p14:tracePt t="36649" x="6162675" y="3857625"/>
          <p14:tracePt t="36657" x="6116638" y="3884613"/>
          <p14:tracePt t="36665" x="6072188" y="3894138"/>
          <p14:tracePt t="36674" x="6007100" y="3921125"/>
          <p14:tracePt t="36681" x="5980113" y="3930650"/>
          <p14:tracePt t="36690" x="5953125" y="3940175"/>
          <p14:tracePt t="36697" x="5899150" y="3948113"/>
          <p14:tracePt t="36707" x="5853113" y="3976688"/>
          <p14:tracePt t="36713" x="5826125" y="3976688"/>
          <p14:tracePt t="36724" x="5789613" y="3976688"/>
          <p14:tracePt t="36729" x="5761038" y="3976688"/>
          <p14:tracePt t="36740" x="5724525" y="3976688"/>
          <p14:tracePt t="36745" x="5688013" y="3976688"/>
          <p14:tracePt t="36757" x="5653088" y="3976688"/>
          <p14:tracePt t="36761" x="5597525" y="3976688"/>
          <p14:tracePt t="36769" x="5570538" y="3976688"/>
          <p14:tracePt t="36777" x="5514975" y="3976688"/>
          <p14:tracePt t="36786" x="5487988" y="3976688"/>
          <p14:tracePt t="36794" x="5441950" y="3976688"/>
          <p14:tracePt t="36802" x="5405438" y="3976688"/>
          <p14:tracePt t="36810" x="5360988" y="3976688"/>
          <p14:tracePt t="36817" x="5341938" y="3967163"/>
          <p14:tracePt t="36826" x="5297488" y="3957638"/>
          <p14:tracePt t="36833" x="5260975" y="3948113"/>
          <p14:tracePt t="36842" x="5241925" y="3930650"/>
          <p14:tracePt t="36849" x="5205413" y="3911600"/>
          <p14:tracePt t="36858" x="5187950" y="3903663"/>
          <p14:tracePt t="36865" x="5178425" y="3884613"/>
          <p14:tracePt t="36874" x="5159375" y="3867150"/>
          <p14:tracePt t="36881" x="5141913" y="3830638"/>
          <p14:tracePt t="36892" x="5141913" y="3811588"/>
          <p14:tracePt t="36897" x="5122863" y="3775075"/>
          <p14:tracePt t="36907" x="5095875" y="3738563"/>
          <p14:tracePt t="36913" x="5086350" y="3711575"/>
          <p14:tracePt t="36924" x="5078413" y="3665538"/>
          <p14:tracePt t="36929" x="5049838" y="3592513"/>
          <p14:tracePt t="36938" x="5032375" y="3556000"/>
          <p14:tracePt t="36945" x="5005388" y="3502025"/>
          <p14:tracePt t="36954" x="4986338" y="3455988"/>
          <p14:tracePt t="36961" x="4986338" y="3429000"/>
          <p14:tracePt t="36969" x="4978400" y="3382963"/>
          <p14:tracePt t="36977" x="4959350" y="3328988"/>
          <p14:tracePt t="36985" x="4949825" y="3265488"/>
          <p14:tracePt t="36993" x="4949825" y="3209925"/>
          <p14:tracePt t="37001" x="4949825" y="3155950"/>
          <p14:tracePt t="37009" x="4949825" y="3082925"/>
          <p14:tracePt t="37017" x="4949825" y="2990850"/>
          <p14:tracePt t="37025" x="4949825" y="2909888"/>
          <p14:tracePt t="37033" x="4949825" y="2836863"/>
          <p14:tracePt t="37041" x="4959350" y="2763838"/>
          <p14:tracePt t="37049" x="4995863" y="2662238"/>
          <p14:tracePt t="37057" x="5014913" y="2589213"/>
          <p14:tracePt t="37065" x="5049838" y="2508250"/>
          <p14:tracePt t="37074" x="5086350" y="2462213"/>
          <p14:tracePt t="37081" x="5141913" y="2389188"/>
          <p14:tracePt t="37090" x="5187950" y="2343150"/>
          <p14:tracePt t="37097" x="5224463" y="2316163"/>
          <p14:tracePt t="37107" x="5251450" y="2279650"/>
          <p14:tracePt t="37113" x="5297488" y="2270125"/>
          <p14:tracePt t="37124" x="5334000" y="2262188"/>
          <p14:tracePt t="37129" x="5378450" y="2252663"/>
          <p14:tracePt t="37141" x="5405438" y="2252663"/>
          <p14:tracePt t="37145" x="5461000" y="2252663"/>
          <p14:tracePt t="37153" x="5507038" y="2252663"/>
          <p14:tracePt t="37161" x="5543550" y="2252663"/>
          <p14:tracePt t="37169" x="5588000" y="2252663"/>
          <p14:tracePt t="37177" x="5616575" y="2252663"/>
          <p14:tracePt t="37185" x="5653088" y="2252663"/>
          <p14:tracePt t="37193" x="5707063" y="2252663"/>
          <p14:tracePt t="37201" x="5734050" y="2252663"/>
          <p14:tracePt t="37209" x="5770563" y="2252663"/>
          <p14:tracePt t="37217" x="5807075" y="2252663"/>
          <p14:tracePt t="37225" x="5834063" y="2252663"/>
          <p14:tracePt t="37233" x="5870575" y="2252663"/>
          <p14:tracePt t="37241" x="5899150" y="2252663"/>
          <p14:tracePt t="37249" x="5926138" y="2252663"/>
          <p14:tracePt t="37257" x="5972175" y="2270125"/>
          <p14:tracePt t="37265" x="5989638" y="2279650"/>
          <p14:tracePt t="37273" x="6007100" y="2289175"/>
          <p14:tracePt t="37281" x="6035675" y="2325688"/>
          <p14:tracePt t="37289" x="6062663" y="2343150"/>
          <p14:tracePt t="37297" x="6089650" y="2371725"/>
          <p14:tracePt t="37308" x="6108700" y="2398713"/>
          <p14:tracePt t="37312" x="6126163" y="2425700"/>
          <p14:tracePt t="37322" x="6162675" y="2452688"/>
          <p14:tracePt t="37328" x="6172200" y="2489200"/>
          <p14:tracePt t="37336" x="6181725" y="2517775"/>
          <p14:tracePt t="37344" x="6199188" y="2535238"/>
          <p14:tracePt t="37352" x="6199188" y="2562225"/>
          <p14:tracePt t="37360" x="6208713" y="2571750"/>
          <p14:tracePt t="37369" x="6218238" y="2608263"/>
          <p14:tracePt t="37377" x="6226175" y="2625725"/>
          <p14:tracePt t="37385" x="6226175" y="2635250"/>
          <p14:tracePt t="37393" x="6235700" y="2662238"/>
          <p14:tracePt t="37401" x="6245225" y="2671763"/>
          <p14:tracePt t="37417" x="6254750" y="2681288"/>
          <p14:tracePt t="37427" x="6254750" y="2698750"/>
          <p14:tracePt t="37450" x="6262688" y="2727325"/>
          <p14:tracePt t="37457" x="6262688" y="2735263"/>
          <p14:tracePt t="37466" x="6262688" y="2744788"/>
          <p14:tracePt t="37474" x="6262688" y="2754313"/>
          <p14:tracePt t="37482" x="6262688" y="2771775"/>
          <p14:tracePt t="37491" x="6262688" y="2790825"/>
          <p14:tracePt t="37508" x="6262688" y="2800350"/>
          <p14:tracePt t="37514" x="6262688" y="2827338"/>
          <p14:tracePt t="37524" x="6262688" y="2836863"/>
          <p14:tracePt t="37530" x="6262688" y="2844800"/>
          <p14:tracePt t="37541" x="6272213" y="2873375"/>
          <p14:tracePt t="37558" x="6272213" y="2881313"/>
          <p14:tracePt t="37561" x="6272213" y="2890838"/>
          <p14:tracePt t="37577" x="6272213" y="2900363"/>
          <p14:tracePt t="37608" x="6272213" y="2909888"/>
          <p14:tracePt t="37624" x="6272213" y="2917825"/>
          <p14:tracePt t="37640" x="6272213" y="2927350"/>
          <p14:tracePt t="37656" x="6272213" y="2946400"/>
          <p14:tracePt t="37664" x="6272213" y="2954338"/>
          <p14:tracePt t="38768" x="6272213" y="2963863"/>
          <p14:tracePt t="38776" x="6262688" y="2963863"/>
          <p14:tracePt t="38792" x="6254750" y="2963863"/>
          <p14:tracePt t="38801" x="6245225" y="2982913"/>
          <p14:tracePt t="38809" x="6235700" y="2990850"/>
          <p14:tracePt t="38816" x="6226175" y="3000375"/>
          <p14:tracePt t="38833" x="6218238" y="3017838"/>
          <p14:tracePt t="38841" x="6208713" y="3027363"/>
          <p14:tracePt t="38849" x="6199188" y="3027363"/>
          <p14:tracePt t="38858" x="6189663" y="3036888"/>
          <p14:tracePt t="38865" x="6172200" y="3063875"/>
          <p14:tracePt t="38873" x="6172200" y="3073400"/>
          <p14:tracePt t="38893" x="6162675" y="3090863"/>
          <p14:tracePt t="38897" x="6162675" y="3109913"/>
          <p14:tracePt t="38906" x="6153150" y="3127375"/>
          <p14:tracePt t="38922" x="6153150" y="3155950"/>
          <p14:tracePt t="38930" x="6145213" y="3163888"/>
          <p14:tracePt t="38938" x="6126163" y="3192463"/>
          <p14:tracePt t="38945" x="6116638" y="3209925"/>
          <p14:tracePt t="38953" x="6108700" y="3228975"/>
          <p14:tracePt t="38961" x="6108700" y="3246438"/>
          <p14:tracePt t="38969" x="6099175" y="3265488"/>
          <p14:tracePt t="38977" x="6089650" y="3282950"/>
          <p14:tracePt t="38985" x="6072188" y="3309938"/>
          <p14:tracePt t="39001" x="6062663" y="3319463"/>
          <p14:tracePt t="39017" x="6053138" y="3338513"/>
          <p14:tracePt t="39025" x="6035675" y="3355975"/>
          <p14:tracePt t="39033" x="6026150" y="3365500"/>
          <p14:tracePt t="39041" x="6016625" y="3375025"/>
          <p14:tracePt t="39049" x="6007100" y="3392488"/>
          <p14:tracePt t="39058" x="6007100" y="3402013"/>
          <p14:tracePt t="39065" x="5999163" y="3402013"/>
          <p14:tracePt t="39074" x="5980113" y="3411538"/>
          <p14:tracePt t="39082" x="5943600" y="3438525"/>
          <p14:tracePt t="39098" x="5926138" y="3446463"/>
          <p14:tracePt t="39107" x="5907088" y="3455988"/>
          <p14:tracePt t="39114" x="5899150" y="3455988"/>
          <p14:tracePt t="39124" x="5889625" y="3475038"/>
          <p14:tracePt t="39130" x="5880100" y="3482975"/>
          <p14:tracePt t="39140" x="5862638" y="3492500"/>
          <p14:tracePt t="39145" x="5853113" y="3502025"/>
          <p14:tracePt t="39153" x="5834063" y="3529013"/>
          <p14:tracePt t="39161" x="5826125" y="3538538"/>
          <p14:tracePt t="39169" x="5816600" y="3538538"/>
          <p14:tracePt t="39177" x="5797550" y="3548063"/>
          <p14:tracePt t="39193" x="5789613" y="3565525"/>
          <p14:tracePt t="39201" x="5770563" y="3584575"/>
          <p14:tracePt t="39217" x="5761038" y="3592513"/>
          <p14:tracePt t="39225" x="5761038" y="3602038"/>
          <p14:tracePt t="39233" x="5753100" y="3629025"/>
          <p14:tracePt t="39241" x="5743575" y="3629025"/>
          <p14:tracePt t="39249" x="5724525" y="3648075"/>
          <p14:tracePt t="39257" x="5716588" y="3657600"/>
          <p14:tracePt t="39265" x="5688013" y="3684588"/>
          <p14:tracePt t="39272" x="5670550" y="3721100"/>
          <p14:tracePt t="39283" x="5661025" y="3748088"/>
          <p14:tracePt t="39289" x="5634038" y="3794125"/>
          <p14:tracePt t="39296" x="5616575" y="3821113"/>
          <p14:tracePt t="39305" x="5580063" y="3884613"/>
          <p14:tracePt t="39312" x="5570538" y="3911600"/>
          <p14:tracePt t="39321" x="5561013" y="3930650"/>
          <p14:tracePt t="39328" x="5524500" y="3984625"/>
          <p14:tracePt t="39336" x="5514975" y="4021138"/>
          <p14:tracePt t="39344" x="5507038" y="4076700"/>
          <p14:tracePt t="39352" x="5497513" y="4113213"/>
          <p14:tracePt t="39360" x="5470525" y="4176713"/>
          <p14:tracePt t="39368" x="5441950" y="4222750"/>
          <p14:tracePt t="39377" x="5405438" y="4303713"/>
          <p14:tracePt t="39385" x="5378450" y="4368800"/>
          <p14:tracePt t="39393" x="5341938" y="4432300"/>
          <p14:tracePt t="39401" x="5305425" y="4478338"/>
          <p14:tracePt t="39409" x="5251450" y="4559300"/>
          <p14:tracePt t="39418" x="5214938" y="4605338"/>
          <p14:tracePt t="39425" x="5178425" y="4651375"/>
          <p14:tracePt t="39434" x="5132388" y="4705350"/>
          <p14:tracePt t="39442" x="5078413" y="4751388"/>
          <p14:tracePt t="39449" x="5032375" y="4805363"/>
          <p14:tracePt t="39458" x="5014913" y="4824413"/>
          <p14:tracePt t="39466" x="4986338" y="4841875"/>
          <p14:tracePt t="39473" x="4949825" y="4860925"/>
          <p14:tracePt t="39481" x="4922838" y="4887913"/>
          <p14:tracePt t="39489" x="4859338" y="4914900"/>
          <p14:tracePt t="39497" x="4813300" y="4943475"/>
          <p14:tracePt t="39506" x="4767263" y="4979988"/>
          <p14:tracePt t="39513" x="4722813" y="4997450"/>
          <p14:tracePt t="39523" x="4659313" y="5043488"/>
          <p14:tracePt t="39529" x="4613275" y="5060950"/>
          <p14:tracePt t="39539" x="4567238" y="5097463"/>
          <p14:tracePt t="39545" x="4540250" y="5116513"/>
          <p14:tracePt t="39553" x="4494213" y="5153025"/>
          <p14:tracePt t="39561" x="4476750" y="5170488"/>
          <p14:tracePt t="39569" x="4430713" y="5216525"/>
          <p14:tracePt t="39577" x="4394200" y="5233988"/>
          <p14:tracePt t="39585" x="4348163" y="5280025"/>
          <p14:tracePt t="39593" x="4303713" y="5307013"/>
          <p14:tracePt t="39601" x="4284663" y="5326063"/>
          <p14:tracePt t="39609" x="4267200" y="5335588"/>
          <p14:tracePt t="39618" x="4238625" y="5343525"/>
          <p14:tracePt t="39636" x="4230688" y="5353050"/>
          <p14:tracePt t="39640" x="4221163" y="5362575"/>
          <p14:tracePt t="39649" x="4211638" y="5372100"/>
          <p14:tracePt t="39664" x="4202113" y="5380038"/>
          <p14:tracePt t="39672" x="4194175" y="5380038"/>
          <p14:tracePt t="39688" x="4184650" y="5380038"/>
          <p14:tracePt t="39696" x="4157663" y="5408613"/>
          <p14:tracePt t="39712" x="4148138" y="5416550"/>
          <p14:tracePt t="39721" x="4129088" y="5426075"/>
          <p14:tracePt t="39728" x="4111625" y="5445125"/>
          <p14:tracePt t="39736" x="4094163" y="5453063"/>
          <p14:tracePt t="39744" x="4084638" y="5462588"/>
          <p14:tracePt t="39752" x="4075113" y="5472113"/>
          <p14:tracePt t="39760" x="4057650" y="5489575"/>
          <p14:tracePt t="39776" x="4048125" y="5499100"/>
          <p14:tracePt t="39785" x="4038600" y="5499100"/>
          <p14:tracePt t="39792" x="4021138" y="5508625"/>
          <p14:tracePt t="39858" x="4011613" y="5508625"/>
          <p14:tracePt t="39865" x="3992563" y="5518150"/>
          <p14:tracePt t="39876" x="3965575" y="5526088"/>
          <p14:tracePt t="39883" x="3948113" y="5535613"/>
          <p14:tracePt t="39891" x="3929063" y="5545138"/>
          <p14:tracePt t="39907" x="3911600" y="5545138"/>
          <p14:tracePt t="39924" x="3902075" y="5545138"/>
          <p14:tracePt t="40002" x="3892550" y="5554663"/>
          <p14:tracePt t="40262" x="3883025" y="5562600"/>
          <p14:tracePt t="40312" x="3875088" y="5581650"/>
          <p14:tracePt t="40321" x="3865563" y="5589588"/>
          <p14:tracePt t="40345" x="3865563" y="5608638"/>
          <p14:tracePt t="40353" x="3865563" y="5618163"/>
          <p14:tracePt t="40361" x="3865563" y="5626100"/>
          <p14:tracePt t="40489" x="3865563" y="5635625"/>
          <p14:tracePt t="40520" x="3875088" y="5635625"/>
          <p14:tracePt t="40529" x="3892550" y="5635625"/>
          <p14:tracePt t="40600" x="3902075" y="5635625"/>
          <p14:tracePt t="40714" x="3911600" y="5635625"/>
          <p14:tracePt t="40723" x="3929063" y="5635625"/>
          <p14:tracePt t="40738" x="3938588" y="5635625"/>
          <p14:tracePt t="40745" x="3948113" y="5635625"/>
          <p14:tracePt t="40762" x="3956050" y="5635625"/>
          <p14:tracePt t="40778" x="3975100" y="5635625"/>
          <p14:tracePt t="41042" x="3984625" y="5635625"/>
          <p14:tracePt t="41057" x="4021138" y="5635625"/>
          <p14:tracePt t="41066" x="4038600" y="5635625"/>
          <p14:tracePt t="41073" x="4048125" y="5635625"/>
          <p14:tracePt t="41082" x="4057650" y="5618163"/>
          <p14:tracePt t="41090" x="4094163" y="5599113"/>
          <p14:tracePt t="41098" x="4121150" y="5589588"/>
          <p14:tracePt t="41107" x="4157663" y="5562600"/>
          <p14:tracePt t="41114" x="4165600" y="5562600"/>
          <p14:tracePt t="41123" x="4194175" y="5535613"/>
          <p14:tracePt t="41130" x="4238625" y="5508625"/>
          <p14:tracePt t="41141" x="4284663" y="5481638"/>
          <p14:tracePt t="41146" x="4311650" y="5462588"/>
          <p14:tracePt t="41154" x="4357688" y="5426075"/>
          <p14:tracePt t="41162" x="4421188" y="5389563"/>
          <p14:tracePt t="41174" x="4521200" y="5335588"/>
          <p14:tracePt t="41177" x="4613275" y="5289550"/>
          <p14:tracePt t="41186" x="4730750" y="5253038"/>
          <p14:tracePt t="41193" x="4849813" y="5189538"/>
          <p14:tracePt t="41201" x="4959350" y="5153025"/>
          <p14:tracePt t="41210" x="5078413" y="5089525"/>
          <p14:tracePt t="41217" x="5214938" y="5033963"/>
          <p14:tracePt t="41227" x="5360988" y="4970463"/>
          <p14:tracePt t="41233" x="5478463" y="4924425"/>
          <p14:tracePt t="41241" x="5580063" y="4887913"/>
          <p14:tracePt t="41249" x="5707063" y="4860925"/>
          <p14:tracePt t="41257" x="5770563" y="4833938"/>
          <p14:tracePt t="41265" x="5834063" y="4805363"/>
          <p14:tracePt t="41273" x="5907088" y="4768850"/>
          <p14:tracePt t="41281" x="5972175" y="4741863"/>
          <p14:tracePt t="41290" x="6035675" y="4732338"/>
          <p14:tracePt t="41297" x="6089650" y="4705350"/>
          <p14:tracePt t="41306" x="6135688" y="4697413"/>
          <p14:tracePt t="41313" x="6181725" y="4687888"/>
          <p14:tracePt t="41326" x="6189663" y="4687888"/>
          <p14:tracePt t="41341" x="6189663" y="4678363"/>
          <p14:tracePt t="41426" x="6208713" y="4678363"/>
          <p14:tracePt t="41434" x="6226175" y="4678363"/>
          <p14:tracePt t="41442" x="6235700" y="4678363"/>
          <p14:tracePt t="41450" x="6262688" y="4678363"/>
          <p14:tracePt t="41461" x="6299200" y="4678363"/>
          <p14:tracePt t="41466" x="6354763" y="4678363"/>
          <p14:tracePt t="41473" x="6427788" y="4678363"/>
          <p14:tracePt t="41481" x="6527800" y="4678363"/>
          <p14:tracePt t="41488" x="6654800" y="4678363"/>
          <p14:tracePt t="41497" x="6791325" y="4678363"/>
          <p14:tracePt t="41505" x="6956425" y="4678363"/>
          <p14:tracePt t="41513" x="7138988" y="4678363"/>
          <p14:tracePt t="41524" x="7402513" y="4624388"/>
          <p14:tracePt t="41528" x="7648575" y="4587875"/>
          <p14:tracePt t="41537" x="7940675" y="4532313"/>
          <p14:tracePt t="41544" x="8232775" y="4532313"/>
          <p14:tracePt t="41552" x="8551863" y="4495800"/>
          <p14:tracePt t="41560" x="8797925" y="4459288"/>
          <p14:tracePt t="41568" x="9043988" y="4422775"/>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ja-JP"/>
              <a:t>Buffers at cross-point</a:t>
            </a:r>
          </a:p>
        </p:txBody>
      </p:sp>
      <p:sp>
        <p:nvSpPr>
          <p:cNvPr id="49155" name="Rectangle 3"/>
          <p:cNvSpPr>
            <a:spLocks noChangeArrowheads="1"/>
          </p:cNvSpPr>
          <p:nvPr/>
        </p:nvSpPr>
        <p:spPr bwMode="auto">
          <a:xfrm>
            <a:off x="3124200" y="1981200"/>
            <a:ext cx="2743200" cy="2667000"/>
          </a:xfrm>
          <a:prstGeom prst="rect">
            <a:avLst/>
          </a:prstGeom>
          <a:solidFill>
            <a:srgbClr val="66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56" name="Line 4"/>
          <p:cNvSpPr>
            <a:spLocks noChangeShapeType="1"/>
          </p:cNvSpPr>
          <p:nvPr/>
        </p:nvSpPr>
        <p:spPr bwMode="auto">
          <a:xfrm>
            <a:off x="2667000" y="23622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7" name="Line 5"/>
          <p:cNvSpPr>
            <a:spLocks noChangeShapeType="1"/>
          </p:cNvSpPr>
          <p:nvPr/>
        </p:nvSpPr>
        <p:spPr bwMode="auto">
          <a:xfrm>
            <a:off x="2667000" y="28194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8" name="Line 6"/>
          <p:cNvSpPr>
            <a:spLocks noChangeShapeType="1"/>
          </p:cNvSpPr>
          <p:nvPr/>
        </p:nvSpPr>
        <p:spPr bwMode="auto">
          <a:xfrm>
            <a:off x="2667000" y="32766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59" name="Line 7"/>
          <p:cNvSpPr>
            <a:spLocks noChangeShapeType="1"/>
          </p:cNvSpPr>
          <p:nvPr/>
        </p:nvSpPr>
        <p:spPr bwMode="auto">
          <a:xfrm>
            <a:off x="2667000" y="3733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160" name="Line 8"/>
          <p:cNvSpPr>
            <a:spLocks noChangeShapeType="1"/>
          </p:cNvSpPr>
          <p:nvPr/>
        </p:nvSpPr>
        <p:spPr bwMode="auto">
          <a:xfrm>
            <a:off x="2667000" y="41910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49161" name="Group 9"/>
          <p:cNvGrpSpPr>
            <a:grpSpLocks/>
          </p:cNvGrpSpPr>
          <p:nvPr/>
        </p:nvGrpSpPr>
        <p:grpSpPr bwMode="auto">
          <a:xfrm rot="-5400000">
            <a:off x="2781300" y="2552700"/>
            <a:ext cx="3429000" cy="1828800"/>
            <a:chOff x="1440" y="1488"/>
            <a:chExt cx="2400" cy="1152"/>
          </a:xfrm>
        </p:grpSpPr>
        <p:sp>
          <p:nvSpPr>
            <p:cNvPr id="49210" name="Line 10"/>
            <p:cNvSpPr>
              <a:spLocks noChangeShapeType="1"/>
            </p:cNvSpPr>
            <p:nvPr/>
          </p:nvSpPr>
          <p:spPr bwMode="auto">
            <a:xfrm>
              <a:off x="1440" y="1488"/>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1" name="Line 11"/>
            <p:cNvSpPr>
              <a:spLocks noChangeShapeType="1"/>
            </p:cNvSpPr>
            <p:nvPr/>
          </p:nvSpPr>
          <p:spPr bwMode="auto">
            <a:xfrm>
              <a:off x="1440" y="1776"/>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2" name="Line 12"/>
            <p:cNvSpPr>
              <a:spLocks noChangeShapeType="1"/>
            </p:cNvSpPr>
            <p:nvPr/>
          </p:nvSpPr>
          <p:spPr bwMode="auto">
            <a:xfrm>
              <a:off x="1440" y="2064"/>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3" name="Line 13"/>
            <p:cNvSpPr>
              <a:spLocks noChangeShapeType="1"/>
            </p:cNvSpPr>
            <p:nvPr/>
          </p:nvSpPr>
          <p:spPr bwMode="auto">
            <a:xfrm>
              <a:off x="1440" y="2352"/>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14" name="Line 14"/>
            <p:cNvSpPr>
              <a:spLocks noChangeShapeType="1"/>
            </p:cNvSpPr>
            <p:nvPr/>
          </p:nvSpPr>
          <p:spPr bwMode="auto">
            <a:xfrm>
              <a:off x="1440" y="2640"/>
              <a:ext cx="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162" name="Oval 15"/>
          <p:cNvSpPr>
            <a:spLocks noChangeArrowheads="1"/>
          </p:cNvSpPr>
          <p:nvPr/>
        </p:nvSpPr>
        <p:spPr bwMode="auto">
          <a:xfrm>
            <a:off x="2362200" y="22098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3" name="Oval 16"/>
          <p:cNvSpPr>
            <a:spLocks noChangeArrowheads="1"/>
          </p:cNvSpPr>
          <p:nvPr/>
        </p:nvSpPr>
        <p:spPr bwMode="auto">
          <a:xfrm>
            <a:off x="2362200" y="26670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4" name="Oval 17"/>
          <p:cNvSpPr>
            <a:spLocks noChangeArrowheads="1"/>
          </p:cNvSpPr>
          <p:nvPr/>
        </p:nvSpPr>
        <p:spPr bwMode="auto">
          <a:xfrm>
            <a:off x="2362200" y="31242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5" name="Oval 18"/>
          <p:cNvSpPr>
            <a:spLocks noChangeArrowheads="1"/>
          </p:cNvSpPr>
          <p:nvPr/>
        </p:nvSpPr>
        <p:spPr bwMode="auto">
          <a:xfrm>
            <a:off x="2362200" y="35814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6" name="Oval 19"/>
          <p:cNvSpPr>
            <a:spLocks noChangeArrowheads="1"/>
          </p:cNvSpPr>
          <p:nvPr/>
        </p:nvSpPr>
        <p:spPr bwMode="auto">
          <a:xfrm>
            <a:off x="2362200" y="4038600"/>
            <a:ext cx="304800" cy="304800"/>
          </a:xfrm>
          <a:prstGeom prst="ellipse">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7" name="Rectangle 20"/>
          <p:cNvSpPr>
            <a:spLocks noChangeArrowheads="1"/>
          </p:cNvSpPr>
          <p:nvPr/>
        </p:nvSpPr>
        <p:spPr bwMode="auto">
          <a:xfrm>
            <a:off x="34290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8" name="Rectangle 21"/>
          <p:cNvSpPr>
            <a:spLocks noChangeArrowheads="1"/>
          </p:cNvSpPr>
          <p:nvPr/>
        </p:nvSpPr>
        <p:spPr bwMode="auto">
          <a:xfrm>
            <a:off x="38862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69" name="Rectangle 22"/>
          <p:cNvSpPr>
            <a:spLocks noChangeArrowheads="1"/>
          </p:cNvSpPr>
          <p:nvPr/>
        </p:nvSpPr>
        <p:spPr bwMode="auto">
          <a:xfrm>
            <a:off x="48006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0" name="Rectangle 23"/>
          <p:cNvSpPr>
            <a:spLocks noChangeArrowheads="1"/>
          </p:cNvSpPr>
          <p:nvPr/>
        </p:nvSpPr>
        <p:spPr bwMode="auto">
          <a:xfrm>
            <a:off x="52578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1" name="Rectangle 24"/>
          <p:cNvSpPr>
            <a:spLocks noChangeArrowheads="1"/>
          </p:cNvSpPr>
          <p:nvPr/>
        </p:nvSpPr>
        <p:spPr bwMode="auto">
          <a:xfrm>
            <a:off x="4343400" y="5181600"/>
            <a:ext cx="304800" cy="304800"/>
          </a:xfrm>
          <a:prstGeom prst="rect">
            <a:avLst/>
          </a:prstGeom>
          <a:solidFill>
            <a:srgbClr val="FF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2" name="Text Box 25"/>
          <p:cNvSpPr txBox="1">
            <a:spLocks noChangeArrowheads="1"/>
          </p:cNvSpPr>
          <p:nvPr/>
        </p:nvSpPr>
        <p:spPr bwMode="auto">
          <a:xfrm>
            <a:off x="2041525" y="1544638"/>
            <a:ext cx="373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ｎ</a:t>
            </a:r>
          </a:p>
        </p:txBody>
      </p:sp>
      <p:sp>
        <p:nvSpPr>
          <p:cNvPr id="49173" name="Text Box 26"/>
          <p:cNvSpPr txBox="1">
            <a:spLocks noChangeArrowheads="1"/>
          </p:cNvSpPr>
          <p:nvPr/>
        </p:nvSpPr>
        <p:spPr bwMode="auto">
          <a:xfrm>
            <a:off x="6232525" y="4973638"/>
            <a:ext cx="469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400">
                <a:latin typeface="Times New Roman" panose="02020603050405020304" pitchFamily="18" charset="0"/>
              </a:rPr>
              <a:t>ｍ</a:t>
            </a:r>
          </a:p>
        </p:txBody>
      </p:sp>
      <p:grpSp>
        <p:nvGrpSpPr>
          <p:cNvPr id="49174" name="Group 27"/>
          <p:cNvGrpSpPr>
            <a:grpSpLocks/>
          </p:cNvGrpSpPr>
          <p:nvPr/>
        </p:nvGrpSpPr>
        <p:grpSpPr bwMode="auto">
          <a:xfrm>
            <a:off x="2667000" y="2133600"/>
            <a:ext cx="914400" cy="3048000"/>
            <a:chOff x="1680" y="1344"/>
            <a:chExt cx="576" cy="1920"/>
          </a:xfrm>
        </p:grpSpPr>
        <p:sp>
          <p:nvSpPr>
            <p:cNvPr id="49207" name="Line 28"/>
            <p:cNvSpPr>
              <a:spLocks noChangeShapeType="1"/>
            </p:cNvSpPr>
            <p:nvPr/>
          </p:nvSpPr>
          <p:spPr bwMode="auto">
            <a:xfrm flipV="1">
              <a:off x="2112" y="1344"/>
              <a:ext cx="144" cy="144"/>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08" name="Line 29"/>
            <p:cNvSpPr>
              <a:spLocks noChangeShapeType="1"/>
            </p:cNvSpPr>
            <p:nvPr/>
          </p:nvSpPr>
          <p:spPr bwMode="auto">
            <a:xfrm>
              <a:off x="1680" y="1488"/>
              <a:ext cx="432" cy="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09" name="Line 30"/>
            <p:cNvSpPr>
              <a:spLocks noChangeShapeType="1"/>
            </p:cNvSpPr>
            <p:nvPr/>
          </p:nvSpPr>
          <p:spPr bwMode="auto">
            <a:xfrm>
              <a:off x="2256" y="1344"/>
              <a:ext cx="0" cy="1920"/>
            </a:xfrm>
            <a:prstGeom prst="line">
              <a:avLst/>
            </a:prstGeom>
            <a:noFill/>
            <a:ln w="28575">
              <a:solidFill>
                <a:srgbClr val="FF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81279" name="Group 31"/>
          <p:cNvGrpSpPr>
            <a:grpSpLocks/>
          </p:cNvGrpSpPr>
          <p:nvPr/>
        </p:nvGrpSpPr>
        <p:grpSpPr bwMode="auto">
          <a:xfrm>
            <a:off x="2667000" y="2992438"/>
            <a:ext cx="914400" cy="457200"/>
            <a:chOff x="1680" y="1885"/>
            <a:chExt cx="576" cy="288"/>
          </a:xfrm>
        </p:grpSpPr>
        <p:grpSp>
          <p:nvGrpSpPr>
            <p:cNvPr id="49203" name="Group 32"/>
            <p:cNvGrpSpPr>
              <a:grpSpLocks/>
            </p:cNvGrpSpPr>
            <p:nvPr/>
          </p:nvGrpSpPr>
          <p:grpSpPr bwMode="auto">
            <a:xfrm>
              <a:off x="1680" y="1920"/>
              <a:ext cx="576" cy="144"/>
              <a:chOff x="1680" y="1920"/>
              <a:chExt cx="576" cy="144"/>
            </a:xfrm>
          </p:grpSpPr>
          <p:sp>
            <p:nvSpPr>
              <p:cNvPr id="49205" name="Line 33"/>
              <p:cNvSpPr>
                <a:spLocks noChangeShapeType="1"/>
              </p:cNvSpPr>
              <p:nvPr/>
            </p:nvSpPr>
            <p:spPr bwMode="auto">
              <a:xfrm flipV="1">
                <a:off x="2112" y="1920"/>
                <a:ext cx="144" cy="144"/>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9206" name="Line 34"/>
              <p:cNvSpPr>
                <a:spLocks noChangeShapeType="1"/>
              </p:cNvSpPr>
              <p:nvPr/>
            </p:nvSpPr>
            <p:spPr bwMode="auto">
              <a:xfrm>
                <a:off x="1680" y="2064"/>
                <a:ext cx="432"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49204" name="Text Box 35"/>
            <p:cNvSpPr txBox="1">
              <a:spLocks noChangeArrowheads="1"/>
            </p:cNvSpPr>
            <p:nvPr/>
          </p:nvSpPr>
          <p:spPr bwMode="auto">
            <a:xfrm>
              <a:off x="1718" y="1885"/>
              <a:ext cx="1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sz="2400">
                <a:latin typeface="Times New Roman" panose="02020603050405020304" pitchFamily="18" charset="0"/>
              </a:endParaRPr>
            </a:p>
          </p:txBody>
        </p:sp>
      </p:grpSp>
      <p:sp>
        <p:nvSpPr>
          <p:cNvPr id="49176" name="Text Box 38"/>
          <p:cNvSpPr txBox="1">
            <a:spLocks noChangeArrowheads="1"/>
          </p:cNvSpPr>
          <p:nvPr/>
        </p:nvSpPr>
        <p:spPr bwMode="auto">
          <a:xfrm>
            <a:off x="6232525" y="1717675"/>
            <a:ext cx="2916238"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The buffer is provided</a:t>
            </a:r>
          </a:p>
          <a:p>
            <a:pPr eaLnBrk="1" hangingPunct="1"/>
            <a:r>
              <a:rPr lang="en-US" altLang="ja-JP" sz="2400">
                <a:latin typeface="Times New Roman" panose="02020603050405020304" pitchFamily="18" charset="0"/>
              </a:rPr>
              <a:t>at each cross-point.</a:t>
            </a:r>
          </a:p>
          <a:p>
            <a:pPr eaLnBrk="1" hangingPunct="1"/>
            <a:r>
              <a:rPr lang="en-US" altLang="ja-JP" sz="2400">
                <a:latin typeface="Times New Roman" panose="02020603050405020304" pitchFamily="18" charset="0"/>
              </a:rPr>
              <a:t>High performance but</a:t>
            </a:r>
          </a:p>
          <a:p>
            <a:pPr eaLnBrk="1" hangingPunct="1"/>
            <a:r>
              <a:rPr lang="en-US" altLang="ja-JP" sz="2400">
                <a:latin typeface="Times New Roman" panose="02020603050405020304" pitchFamily="18" charset="0"/>
              </a:rPr>
              <a:t>the total amount of </a:t>
            </a:r>
          </a:p>
          <a:p>
            <a:pPr eaLnBrk="1" hangingPunct="1"/>
            <a:r>
              <a:rPr lang="en-US" altLang="ja-JP" sz="2400">
                <a:latin typeface="Times New Roman" panose="02020603050405020304" pitchFamily="18" charset="0"/>
              </a:rPr>
              <a:t>buffer becomes large.</a:t>
            </a:r>
          </a:p>
        </p:txBody>
      </p:sp>
      <p:sp>
        <p:nvSpPr>
          <p:cNvPr id="49177" name="Rectangle 42"/>
          <p:cNvSpPr>
            <a:spLocks noChangeArrowheads="1"/>
          </p:cNvSpPr>
          <p:nvPr/>
        </p:nvSpPr>
        <p:spPr bwMode="auto">
          <a:xfrm>
            <a:off x="3348038" y="2205038"/>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8" name="Rectangle 43"/>
          <p:cNvSpPr>
            <a:spLocks noChangeArrowheads="1"/>
          </p:cNvSpPr>
          <p:nvPr/>
        </p:nvSpPr>
        <p:spPr bwMode="auto">
          <a:xfrm>
            <a:off x="3851275" y="2205038"/>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79" name="Rectangle 44"/>
          <p:cNvSpPr>
            <a:spLocks noChangeArrowheads="1"/>
          </p:cNvSpPr>
          <p:nvPr/>
        </p:nvSpPr>
        <p:spPr bwMode="auto">
          <a:xfrm>
            <a:off x="4354513" y="2205038"/>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0" name="Rectangle 45"/>
          <p:cNvSpPr>
            <a:spLocks noChangeArrowheads="1"/>
          </p:cNvSpPr>
          <p:nvPr/>
        </p:nvSpPr>
        <p:spPr bwMode="auto">
          <a:xfrm>
            <a:off x="4786313" y="2205038"/>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1" name="Rectangle 46"/>
          <p:cNvSpPr>
            <a:spLocks noChangeArrowheads="1"/>
          </p:cNvSpPr>
          <p:nvPr/>
        </p:nvSpPr>
        <p:spPr bwMode="auto">
          <a:xfrm>
            <a:off x="5291138" y="2205038"/>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2" name="Rectangle 47"/>
          <p:cNvSpPr>
            <a:spLocks noChangeArrowheads="1"/>
          </p:cNvSpPr>
          <p:nvPr/>
        </p:nvSpPr>
        <p:spPr bwMode="auto">
          <a:xfrm>
            <a:off x="3349625" y="26352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3" name="Rectangle 48"/>
          <p:cNvSpPr>
            <a:spLocks noChangeArrowheads="1"/>
          </p:cNvSpPr>
          <p:nvPr/>
        </p:nvSpPr>
        <p:spPr bwMode="auto">
          <a:xfrm>
            <a:off x="3852863" y="2635250"/>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4" name="Rectangle 49"/>
          <p:cNvSpPr>
            <a:spLocks noChangeArrowheads="1"/>
          </p:cNvSpPr>
          <p:nvPr/>
        </p:nvSpPr>
        <p:spPr bwMode="auto">
          <a:xfrm>
            <a:off x="4356100" y="26352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5" name="Rectangle 50"/>
          <p:cNvSpPr>
            <a:spLocks noChangeArrowheads="1"/>
          </p:cNvSpPr>
          <p:nvPr/>
        </p:nvSpPr>
        <p:spPr bwMode="auto">
          <a:xfrm>
            <a:off x="4787900" y="26352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6" name="Rectangle 51"/>
          <p:cNvSpPr>
            <a:spLocks noChangeArrowheads="1"/>
          </p:cNvSpPr>
          <p:nvPr/>
        </p:nvSpPr>
        <p:spPr bwMode="auto">
          <a:xfrm>
            <a:off x="5292725" y="26352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7" name="Rectangle 52"/>
          <p:cNvSpPr>
            <a:spLocks noChangeArrowheads="1"/>
          </p:cNvSpPr>
          <p:nvPr/>
        </p:nvSpPr>
        <p:spPr bwMode="auto">
          <a:xfrm>
            <a:off x="3348038" y="3140075"/>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8" name="Rectangle 53"/>
          <p:cNvSpPr>
            <a:spLocks noChangeArrowheads="1"/>
          </p:cNvSpPr>
          <p:nvPr/>
        </p:nvSpPr>
        <p:spPr bwMode="auto">
          <a:xfrm>
            <a:off x="3851275" y="3140075"/>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89" name="Rectangle 54"/>
          <p:cNvSpPr>
            <a:spLocks noChangeArrowheads="1"/>
          </p:cNvSpPr>
          <p:nvPr/>
        </p:nvSpPr>
        <p:spPr bwMode="auto">
          <a:xfrm>
            <a:off x="4354513" y="3140075"/>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0" name="Rectangle 55"/>
          <p:cNvSpPr>
            <a:spLocks noChangeArrowheads="1"/>
          </p:cNvSpPr>
          <p:nvPr/>
        </p:nvSpPr>
        <p:spPr bwMode="auto">
          <a:xfrm>
            <a:off x="4786313" y="3140075"/>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1" name="Rectangle 56"/>
          <p:cNvSpPr>
            <a:spLocks noChangeArrowheads="1"/>
          </p:cNvSpPr>
          <p:nvPr/>
        </p:nvSpPr>
        <p:spPr bwMode="auto">
          <a:xfrm>
            <a:off x="5291138" y="3140075"/>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2" name="Rectangle 57"/>
          <p:cNvSpPr>
            <a:spLocks noChangeArrowheads="1"/>
          </p:cNvSpPr>
          <p:nvPr/>
        </p:nvSpPr>
        <p:spPr bwMode="auto">
          <a:xfrm>
            <a:off x="3348038" y="357346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3" name="Rectangle 58"/>
          <p:cNvSpPr>
            <a:spLocks noChangeArrowheads="1"/>
          </p:cNvSpPr>
          <p:nvPr/>
        </p:nvSpPr>
        <p:spPr bwMode="auto">
          <a:xfrm>
            <a:off x="3851275" y="3573463"/>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4" name="Rectangle 59"/>
          <p:cNvSpPr>
            <a:spLocks noChangeArrowheads="1"/>
          </p:cNvSpPr>
          <p:nvPr/>
        </p:nvSpPr>
        <p:spPr bwMode="auto">
          <a:xfrm>
            <a:off x="4354513" y="357346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5" name="Rectangle 60"/>
          <p:cNvSpPr>
            <a:spLocks noChangeArrowheads="1"/>
          </p:cNvSpPr>
          <p:nvPr/>
        </p:nvSpPr>
        <p:spPr bwMode="auto">
          <a:xfrm>
            <a:off x="4786313" y="357346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6" name="Rectangle 61"/>
          <p:cNvSpPr>
            <a:spLocks noChangeArrowheads="1"/>
          </p:cNvSpPr>
          <p:nvPr/>
        </p:nvSpPr>
        <p:spPr bwMode="auto">
          <a:xfrm>
            <a:off x="5291138" y="3573463"/>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7" name="Rectangle 62"/>
          <p:cNvSpPr>
            <a:spLocks noChangeArrowheads="1"/>
          </p:cNvSpPr>
          <p:nvPr/>
        </p:nvSpPr>
        <p:spPr bwMode="auto">
          <a:xfrm>
            <a:off x="3349625" y="40068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8" name="Rectangle 63"/>
          <p:cNvSpPr>
            <a:spLocks noChangeArrowheads="1"/>
          </p:cNvSpPr>
          <p:nvPr/>
        </p:nvSpPr>
        <p:spPr bwMode="auto">
          <a:xfrm>
            <a:off x="3852863" y="4006850"/>
            <a:ext cx="287337"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199" name="Rectangle 64"/>
          <p:cNvSpPr>
            <a:spLocks noChangeArrowheads="1"/>
          </p:cNvSpPr>
          <p:nvPr/>
        </p:nvSpPr>
        <p:spPr bwMode="auto">
          <a:xfrm>
            <a:off x="4356100" y="40068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200" name="Rectangle 65"/>
          <p:cNvSpPr>
            <a:spLocks noChangeArrowheads="1"/>
          </p:cNvSpPr>
          <p:nvPr/>
        </p:nvSpPr>
        <p:spPr bwMode="auto">
          <a:xfrm>
            <a:off x="4787900" y="40068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9201" name="Rectangle 66"/>
          <p:cNvSpPr>
            <a:spLocks noChangeArrowheads="1"/>
          </p:cNvSpPr>
          <p:nvPr/>
        </p:nvSpPr>
        <p:spPr bwMode="auto">
          <a:xfrm>
            <a:off x="5292725" y="4006850"/>
            <a:ext cx="287338" cy="288925"/>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81315" name="Oval 67"/>
          <p:cNvSpPr>
            <a:spLocks noChangeArrowheads="1"/>
          </p:cNvSpPr>
          <p:nvPr/>
        </p:nvSpPr>
        <p:spPr bwMode="auto">
          <a:xfrm>
            <a:off x="3419475" y="3213100"/>
            <a:ext cx="144463" cy="1444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pic>
        <p:nvPicPr>
          <p:cNvPr id="2" name="オーディオ 1">
            <a:hlinkClick r:id="" action="ppaction://media"/>
            <a:extLst>
              <a:ext uri="{FF2B5EF4-FFF2-40B4-BE49-F238E27FC236}">
                <a16:creationId xmlns:a16="http://schemas.microsoft.com/office/drawing/2014/main" id="{4E6B3233-5326-44C8-8E87-27E78E2BADF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4836"/>
    </mc:Choice>
    <mc:Fallback>
      <p:transition spd="slow" advTm="14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812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81315" grpId="0" animBg="1"/>
    </p:bldLst>
  </p:timing>
  <p:extLst>
    <p:ext uri="{3A86A75C-4F4B-4683-9AE1-C65F6400EC91}">
      <p14:laserTraceLst xmlns:p14="http://schemas.microsoft.com/office/powerpoint/2010/main">
        <p14:tracePtLst>
          <p14:tracePt t="717" x="8861425" y="1833563"/>
          <p14:tracePt t="724" x="8669338" y="1697038"/>
          <p14:tracePt t="732" x="8478838" y="1558925"/>
          <p14:tracePt t="740" x="8250238" y="1404938"/>
          <p14:tracePt t="747" x="8096250" y="1276350"/>
          <p14:tracePt t="755" x="7794625" y="1085850"/>
          <p14:tracePt t="763" x="7621588" y="993775"/>
          <p14:tracePt t="772" x="7439025" y="893763"/>
          <p14:tracePt t="779" x="7312025" y="820738"/>
          <p14:tracePt t="787" x="7129463" y="701675"/>
          <p14:tracePt t="795" x="6992938" y="628650"/>
          <p14:tracePt t="12156" x="7392988" y="382588"/>
          <p14:tracePt t="12165" x="7558088" y="392113"/>
          <p14:tracePt t="12170" x="7704138" y="411163"/>
          <p14:tracePt t="12178" x="7831138" y="438150"/>
          <p14:tracePt t="12186" x="7977188" y="455613"/>
          <p14:tracePt t="12194" x="8096250" y="482600"/>
          <p14:tracePt t="12202" x="8150225" y="511175"/>
          <p14:tracePt t="12210" x="8213725" y="528638"/>
          <p14:tracePt t="12218" x="8240713" y="538163"/>
          <p14:tracePt t="12226" x="8277225" y="574675"/>
          <p14:tracePt t="12235" x="8286750" y="584200"/>
          <p14:tracePt t="12242" x="8296275" y="592138"/>
          <p14:tracePt t="12259" x="8296275" y="611188"/>
          <p14:tracePt t="12268" x="8296275" y="638175"/>
          <p14:tracePt t="12275" x="8305800" y="674688"/>
          <p14:tracePt t="12284" x="8305800" y="711200"/>
          <p14:tracePt t="12291" x="8305800" y="738188"/>
          <p14:tracePt t="12299" x="8305800" y="784225"/>
          <p14:tracePt t="12307" x="8305800" y="847725"/>
          <p14:tracePt t="12315" x="8323263" y="911225"/>
          <p14:tracePt t="12323" x="8350250" y="993775"/>
          <p14:tracePt t="12331" x="8396288" y="1076325"/>
          <p14:tracePt t="12339" x="8432800" y="1139825"/>
          <p14:tracePt t="12347" x="8523288" y="1239838"/>
          <p14:tracePt t="12355" x="8605838" y="1322388"/>
          <p14:tracePt t="12363" x="8632825" y="1358900"/>
          <p14:tracePt t="12371" x="8724900" y="1422400"/>
          <p14:tracePt t="12379" x="8770938" y="1477963"/>
          <p14:tracePt t="12387" x="8797925" y="1495425"/>
          <p14:tracePt t="12394" x="8815388" y="1514475"/>
          <p14:tracePt t="12402" x="8842375" y="1531938"/>
          <p14:tracePt t="12410" x="8842375" y="1550988"/>
          <p14:tracePt t="12418" x="8861425" y="1568450"/>
          <p14:tracePt t="12427" x="8888413" y="1604963"/>
          <p14:tracePt t="12435" x="8924925" y="1631950"/>
          <p14:tracePt t="12443" x="9024938" y="1724025"/>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057400" y="1828800"/>
            <a:ext cx="5410200" cy="4343400"/>
          </a:xfrm>
          <a:prstGeom prst="rect">
            <a:avLst/>
          </a:prstGeom>
          <a:solidFill>
            <a:srgbClr val="FFFFFF"/>
          </a:solidFill>
          <a:ln w="635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79" name="Rectangle 3"/>
          <p:cNvSpPr>
            <a:spLocks noChangeArrowheads="1"/>
          </p:cNvSpPr>
          <p:nvPr/>
        </p:nvSpPr>
        <p:spPr bwMode="auto">
          <a:xfrm>
            <a:off x="5194300" y="2438400"/>
            <a:ext cx="1816100" cy="3352800"/>
          </a:xfrm>
          <a:prstGeom prst="rect">
            <a:avLst/>
          </a:prstGeom>
          <a:solidFill>
            <a:srgbClr val="FFFFFF"/>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0" name="Rectangle 4"/>
          <p:cNvSpPr>
            <a:spLocks noGrp="1" noChangeArrowheads="1"/>
          </p:cNvSpPr>
          <p:nvPr>
            <p:ph type="title"/>
          </p:nvPr>
        </p:nvSpPr>
        <p:spPr>
          <a:xfrm>
            <a:off x="457200" y="125413"/>
            <a:ext cx="8229600" cy="1143000"/>
          </a:xfrm>
        </p:spPr>
        <p:txBody>
          <a:bodyPr/>
          <a:lstStyle/>
          <a:p>
            <a:pPr eaLnBrk="1" hangingPunct="1"/>
            <a:r>
              <a:rPr lang="en-US" altLang="ja-JP"/>
              <a:t>An example of a modern router</a:t>
            </a:r>
          </a:p>
        </p:txBody>
      </p:sp>
      <p:sp>
        <p:nvSpPr>
          <p:cNvPr id="50181" name="Rectangle 5"/>
          <p:cNvSpPr>
            <a:spLocks noGrp="1" noChangeArrowheads="1"/>
          </p:cNvSpPr>
          <p:nvPr>
            <p:ph type="body" idx="1"/>
          </p:nvPr>
        </p:nvSpPr>
        <p:spPr>
          <a:xfrm>
            <a:off x="228600" y="838200"/>
            <a:ext cx="8763000" cy="838200"/>
          </a:xfrm>
        </p:spPr>
        <p:txBody>
          <a:bodyPr/>
          <a:lstStyle/>
          <a:p>
            <a:pPr eaLnBrk="1" hangingPunct="1"/>
            <a:r>
              <a:rPr lang="en-US" altLang="ja-JP"/>
              <a:t>WH router  with two virtual channels</a:t>
            </a:r>
          </a:p>
        </p:txBody>
      </p:sp>
      <p:sp>
        <p:nvSpPr>
          <p:cNvPr id="50182" name="Rectangle 6"/>
          <p:cNvSpPr>
            <a:spLocks noChangeArrowheads="1"/>
          </p:cNvSpPr>
          <p:nvPr/>
        </p:nvSpPr>
        <p:spPr bwMode="auto">
          <a:xfrm>
            <a:off x="31146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3" name="Rectangle 7"/>
          <p:cNvSpPr>
            <a:spLocks noChangeArrowheads="1"/>
          </p:cNvSpPr>
          <p:nvPr/>
        </p:nvSpPr>
        <p:spPr bwMode="auto">
          <a:xfrm>
            <a:off x="33432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4" name="Rectangle 8"/>
          <p:cNvSpPr>
            <a:spLocks noChangeArrowheads="1"/>
          </p:cNvSpPr>
          <p:nvPr/>
        </p:nvSpPr>
        <p:spPr bwMode="auto">
          <a:xfrm>
            <a:off x="35718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5" name="Rectangle 9"/>
          <p:cNvSpPr>
            <a:spLocks noChangeArrowheads="1"/>
          </p:cNvSpPr>
          <p:nvPr/>
        </p:nvSpPr>
        <p:spPr bwMode="auto">
          <a:xfrm>
            <a:off x="3800475" y="3048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6" name="Rectangle 10"/>
          <p:cNvSpPr>
            <a:spLocks noChangeArrowheads="1"/>
          </p:cNvSpPr>
          <p:nvPr/>
        </p:nvSpPr>
        <p:spPr bwMode="auto">
          <a:xfrm>
            <a:off x="31146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7" name="Rectangle 11"/>
          <p:cNvSpPr>
            <a:spLocks noChangeArrowheads="1"/>
          </p:cNvSpPr>
          <p:nvPr/>
        </p:nvSpPr>
        <p:spPr bwMode="auto">
          <a:xfrm>
            <a:off x="33432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8" name="Rectangle 12"/>
          <p:cNvSpPr>
            <a:spLocks noChangeArrowheads="1"/>
          </p:cNvSpPr>
          <p:nvPr/>
        </p:nvSpPr>
        <p:spPr bwMode="auto">
          <a:xfrm>
            <a:off x="35718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89" name="Rectangle 13"/>
          <p:cNvSpPr>
            <a:spLocks noChangeArrowheads="1"/>
          </p:cNvSpPr>
          <p:nvPr/>
        </p:nvSpPr>
        <p:spPr bwMode="auto">
          <a:xfrm>
            <a:off x="3800475" y="3352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0" name="Rectangle 14"/>
          <p:cNvSpPr>
            <a:spLocks noChangeArrowheads="1"/>
          </p:cNvSpPr>
          <p:nvPr/>
        </p:nvSpPr>
        <p:spPr bwMode="auto">
          <a:xfrm>
            <a:off x="31146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1" name="Rectangle 15"/>
          <p:cNvSpPr>
            <a:spLocks noChangeArrowheads="1"/>
          </p:cNvSpPr>
          <p:nvPr/>
        </p:nvSpPr>
        <p:spPr bwMode="auto">
          <a:xfrm>
            <a:off x="33432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2" name="Rectangle 16"/>
          <p:cNvSpPr>
            <a:spLocks noChangeArrowheads="1"/>
          </p:cNvSpPr>
          <p:nvPr/>
        </p:nvSpPr>
        <p:spPr bwMode="auto">
          <a:xfrm>
            <a:off x="35718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3" name="Rectangle 17"/>
          <p:cNvSpPr>
            <a:spLocks noChangeArrowheads="1"/>
          </p:cNvSpPr>
          <p:nvPr/>
        </p:nvSpPr>
        <p:spPr bwMode="auto">
          <a:xfrm>
            <a:off x="3800475" y="3810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4" name="Rectangle 18"/>
          <p:cNvSpPr>
            <a:spLocks noChangeArrowheads="1"/>
          </p:cNvSpPr>
          <p:nvPr/>
        </p:nvSpPr>
        <p:spPr bwMode="auto">
          <a:xfrm>
            <a:off x="31146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5" name="Rectangle 19"/>
          <p:cNvSpPr>
            <a:spLocks noChangeArrowheads="1"/>
          </p:cNvSpPr>
          <p:nvPr/>
        </p:nvSpPr>
        <p:spPr bwMode="auto">
          <a:xfrm>
            <a:off x="33432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6" name="Rectangle 20"/>
          <p:cNvSpPr>
            <a:spLocks noChangeArrowheads="1"/>
          </p:cNvSpPr>
          <p:nvPr/>
        </p:nvSpPr>
        <p:spPr bwMode="auto">
          <a:xfrm>
            <a:off x="35718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7" name="Rectangle 21"/>
          <p:cNvSpPr>
            <a:spLocks noChangeArrowheads="1"/>
          </p:cNvSpPr>
          <p:nvPr/>
        </p:nvSpPr>
        <p:spPr bwMode="auto">
          <a:xfrm>
            <a:off x="3800475" y="4114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8" name="Rectangle 22"/>
          <p:cNvSpPr>
            <a:spLocks noChangeArrowheads="1"/>
          </p:cNvSpPr>
          <p:nvPr/>
        </p:nvSpPr>
        <p:spPr bwMode="auto">
          <a:xfrm>
            <a:off x="31146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199" name="Rectangle 23"/>
          <p:cNvSpPr>
            <a:spLocks noChangeArrowheads="1"/>
          </p:cNvSpPr>
          <p:nvPr/>
        </p:nvSpPr>
        <p:spPr bwMode="auto">
          <a:xfrm>
            <a:off x="33432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0" name="Rectangle 24"/>
          <p:cNvSpPr>
            <a:spLocks noChangeArrowheads="1"/>
          </p:cNvSpPr>
          <p:nvPr/>
        </p:nvSpPr>
        <p:spPr bwMode="auto">
          <a:xfrm>
            <a:off x="35718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1" name="Rectangle 25"/>
          <p:cNvSpPr>
            <a:spLocks noChangeArrowheads="1"/>
          </p:cNvSpPr>
          <p:nvPr/>
        </p:nvSpPr>
        <p:spPr bwMode="auto">
          <a:xfrm>
            <a:off x="3800475" y="4572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2" name="Rectangle 26"/>
          <p:cNvSpPr>
            <a:spLocks noChangeArrowheads="1"/>
          </p:cNvSpPr>
          <p:nvPr/>
        </p:nvSpPr>
        <p:spPr bwMode="auto">
          <a:xfrm>
            <a:off x="31146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3" name="Rectangle 27"/>
          <p:cNvSpPr>
            <a:spLocks noChangeArrowheads="1"/>
          </p:cNvSpPr>
          <p:nvPr/>
        </p:nvSpPr>
        <p:spPr bwMode="auto">
          <a:xfrm>
            <a:off x="33432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4" name="Rectangle 28"/>
          <p:cNvSpPr>
            <a:spLocks noChangeArrowheads="1"/>
          </p:cNvSpPr>
          <p:nvPr/>
        </p:nvSpPr>
        <p:spPr bwMode="auto">
          <a:xfrm>
            <a:off x="35718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5" name="Rectangle 29"/>
          <p:cNvSpPr>
            <a:spLocks noChangeArrowheads="1"/>
          </p:cNvSpPr>
          <p:nvPr/>
        </p:nvSpPr>
        <p:spPr bwMode="auto">
          <a:xfrm>
            <a:off x="3800475" y="4876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6" name="Rectangle 30"/>
          <p:cNvSpPr>
            <a:spLocks noChangeArrowheads="1"/>
          </p:cNvSpPr>
          <p:nvPr/>
        </p:nvSpPr>
        <p:spPr bwMode="auto">
          <a:xfrm>
            <a:off x="31146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7" name="Rectangle 31"/>
          <p:cNvSpPr>
            <a:spLocks noChangeArrowheads="1"/>
          </p:cNvSpPr>
          <p:nvPr/>
        </p:nvSpPr>
        <p:spPr bwMode="auto">
          <a:xfrm>
            <a:off x="33432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8" name="Rectangle 32"/>
          <p:cNvSpPr>
            <a:spLocks noChangeArrowheads="1"/>
          </p:cNvSpPr>
          <p:nvPr/>
        </p:nvSpPr>
        <p:spPr bwMode="auto">
          <a:xfrm>
            <a:off x="35718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09" name="Rectangle 33"/>
          <p:cNvSpPr>
            <a:spLocks noChangeArrowheads="1"/>
          </p:cNvSpPr>
          <p:nvPr/>
        </p:nvSpPr>
        <p:spPr bwMode="auto">
          <a:xfrm>
            <a:off x="3800475" y="5334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0" name="Rectangle 34"/>
          <p:cNvSpPr>
            <a:spLocks noChangeArrowheads="1"/>
          </p:cNvSpPr>
          <p:nvPr/>
        </p:nvSpPr>
        <p:spPr bwMode="auto">
          <a:xfrm>
            <a:off x="31146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1" name="Rectangle 35"/>
          <p:cNvSpPr>
            <a:spLocks noChangeArrowheads="1"/>
          </p:cNvSpPr>
          <p:nvPr/>
        </p:nvSpPr>
        <p:spPr bwMode="auto">
          <a:xfrm>
            <a:off x="33432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2" name="Rectangle 36"/>
          <p:cNvSpPr>
            <a:spLocks noChangeArrowheads="1"/>
          </p:cNvSpPr>
          <p:nvPr/>
        </p:nvSpPr>
        <p:spPr bwMode="auto">
          <a:xfrm>
            <a:off x="35718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3" name="Rectangle 37"/>
          <p:cNvSpPr>
            <a:spLocks noChangeArrowheads="1"/>
          </p:cNvSpPr>
          <p:nvPr/>
        </p:nvSpPr>
        <p:spPr bwMode="auto">
          <a:xfrm>
            <a:off x="3800475" y="5638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4" name="Rectangle 38"/>
          <p:cNvSpPr>
            <a:spLocks noChangeArrowheads="1"/>
          </p:cNvSpPr>
          <p:nvPr/>
        </p:nvSpPr>
        <p:spPr bwMode="auto">
          <a:xfrm>
            <a:off x="31146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5" name="Rectangle 39"/>
          <p:cNvSpPr>
            <a:spLocks noChangeArrowheads="1"/>
          </p:cNvSpPr>
          <p:nvPr/>
        </p:nvSpPr>
        <p:spPr bwMode="auto">
          <a:xfrm>
            <a:off x="33432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6" name="Rectangle 40"/>
          <p:cNvSpPr>
            <a:spLocks noChangeArrowheads="1"/>
          </p:cNvSpPr>
          <p:nvPr/>
        </p:nvSpPr>
        <p:spPr bwMode="auto">
          <a:xfrm>
            <a:off x="35718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7" name="Rectangle 41"/>
          <p:cNvSpPr>
            <a:spLocks noChangeArrowheads="1"/>
          </p:cNvSpPr>
          <p:nvPr/>
        </p:nvSpPr>
        <p:spPr bwMode="auto">
          <a:xfrm>
            <a:off x="3800475" y="22860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8" name="Rectangle 42"/>
          <p:cNvSpPr>
            <a:spLocks noChangeArrowheads="1"/>
          </p:cNvSpPr>
          <p:nvPr/>
        </p:nvSpPr>
        <p:spPr bwMode="auto">
          <a:xfrm>
            <a:off x="31146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19" name="Rectangle 43"/>
          <p:cNvSpPr>
            <a:spLocks noChangeArrowheads="1"/>
          </p:cNvSpPr>
          <p:nvPr/>
        </p:nvSpPr>
        <p:spPr bwMode="auto">
          <a:xfrm>
            <a:off x="33432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0" name="Rectangle 44"/>
          <p:cNvSpPr>
            <a:spLocks noChangeArrowheads="1"/>
          </p:cNvSpPr>
          <p:nvPr/>
        </p:nvSpPr>
        <p:spPr bwMode="auto">
          <a:xfrm>
            <a:off x="35718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1" name="Rectangle 45"/>
          <p:cNvSpPr>
            <a:spLocks noChangeArrowheads="1"/>
          </p:cNvSpPr>
          <p:nvPr/>
        </p:nvSpPr>
        <p:spPr bwMode="auto">
          <a:xfrm>
            <a:off x="3800475" y="2590800"/>
            <a:ext cx="228600" cy="304800"/>
          </a:xfrm>
          <a:prstGeom prst="rect">
            <a:avLst/>
          </a:prstGeom>
          <a:solidFill>
            <a:srgbClr val="FFFF99"/>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2" name="Text Box 46"/>
          <p:cNvSpPr txBox="1">
            <a:spLocks noChangeArrowheads="1"/>
          </p:cNvSpPr>
          <p:nvPr/>
        </p:nvSpPr>
        <p:spPr bwMode="auto">
          <a:xfrm>
            <a:off x="5427663" y="5029200"/>
            <a:ext cx="135413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5x5 XBAR</a:t>
            </a:r>
          </a:p>
        </p:txBody>
      </p:sp>
      <p:sp>
        <p:nvSpPr>
          <p:cNvPr id="50223" name="Rectangle 47"/>
          <p:cNvSpPr>
            <a:spLocks noChangeArrowheads="1"/>
          </p:cNvSpPr>
          <p:nvPr/>
        </p:nvSpPr>
        <p:spPr bwMode="auto">
          <a:xfrm>
            <a:off x="5334000" y="1981200"/>
            <a:ext cx="1447800" cy="381000"/>
          </a:xfrm>
          <a:prstGeom prst="rect">
            <a:avLst/>
          </a:prstGeom>
          <a:solidFill>
            <a:srgbClr val="99CCFF"/>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0224" name="Line 48"/>
          <p:cNvSpPr>
            <a:spLocks noChangeShapeType="1"/>
          </p:cNvSpPr>
          <p:nvPr/>
        </p:nvSpPr>
        <p:spPr bwMode="auto">
          <a:xfrm>
            <a:off x="7086600" y="2590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5" name="Line 49"/>
          <p:cNvSpPr>
            <a:spLocks noChangeShapeType="1"/>
          </p:cNvSpPr>
          <p:nvPr/>
        </p:nvSpPr>
        <p:spPr bwMode="auto">
          <a:xfrm>
            <a:off x="7086600" y="3352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6" name="Line 50"/>
          <p:cNvSpPr>
            <a:spLocks noChangeShapeType="1"/>
          </p:cNvSpPr>
          <p:nvPr/>
        </p:nvSpPr>
        <p:spPr bwMode="auto">
          <a:xfrm>
            <a:off x="7086600" y="4114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7" name="Line 51"/>
          <p:cNvSpPr>
            <a:spLocks noChangeShapeType="1"/>
          </p:cNvSpPr>
          <p:nvPr/>
        </p:nvSpPr>
        <p:spPr bwMode="auto">
          <a:xfrm>
            <a:off x="7086600" y="4876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8" name="Line 52"/>
          <p:cNvSpPr>
            <a:spLocks noChangeShapeType="1"/>
          </p:cNvSpPr>
          <p:nvPr/>
        </p:nvSpPr>
        <p:spPr bwMode="auto">
          <a:xfrm>
            <a:off x="7086600" y="5638800"/>
            <a:ext cx="8382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29" name="Text Box 53"/>
          <p:cNvSpPr txBox="1">
            <a:spLocks noChangeArrowheads="1"/>
          </p:cNvSpPr>
          <p:nvPr/>
        </p:nvSpPr>
        <p:spPr bwMode="auto">
          <a:xfrm>
            <a:off x="5421313" y="1981200"/>
            <a:ext cx="128428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ARBITER</a:t>
            </a:r>
          </a:p>
        </p:txBody>
      </p:sp>
      <p:sp>
        <p:nvSpPr>
          <p:cNvPr id="50230" name="Text Box 54"/>
          <p:cNvSpPr txBox="1">
            <a:spLocks noChangeArrowheads="1"/>
          </p:cNvSpPr>
          <p:nvPr/>
        </p:nvSpPr>
        <p:spPr bwMode="auto">
          <a:xfrm>
            <a:off x="3267075" y="5470525"/>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1" name="Text Box 55"/>
          <p:cNvSpPr txBox="1">
            <a:spLocks noChangeArrowheads="1"/>
          </p:cNvSpPr>
          <p:nvPr/>
        </p:nvSpPr>
        <p:spPr bwMode="auto">
          <a:xfrm>
            <a:off x="3267075" y="4724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2" name="Text Box 56"/>
          <p:cNvSpPr txBox="1">
            <a:spLocks noChangeArrowheads="1"/>
          </p:cNvSpPr>
          <p:nvPr/>
        </p:nvSpPr>
        <p:spPr bwMode="auto">
          <a:xfrm>
            <a:off x="3267075" y="3962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3" name="Text Box 57"/>
          <p:cNvSpPr txBox="1">
            <a:spLocks noChangeArrowheads="1"/>
          </p:cNvSpPr>
          <p:nvPr/>
        </p:nvSpPr>
        <p:spPr bwMode="auto">
          <a:xfrm>
            <a:off x="3267075" y="3200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4" name="Text Box 58"/>
          <p:cNvSpPr txBox="1">
            <a:spLocks noChangeArrowheads="1"/>
          </p:cNvSpPr>
          <p:nvPr/>
        </p:nvSpPr>
        <p:spPr bwMode="auto">
          <a:xfrm>
            <a:off x="3267075" y="2438400"/>
            <a:ext cx="577850" cy="3048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FIFO</a:t>
            </a:r>
          </a:p>
        </p:txBody>
      </p:sp>
      <p:sp>
        <p:nvSpPr>
          <p:cNvPr id="50235" name="Line 59"/>
          <p:cNvSpPr>
            <a:spLocks noChangeShapeType="1"/>
          </p:cNvSpPr>
          <p:nvPr/>
        </p:nvSpPr>
        <p:spPr bwMode="auto">
          <a:xfrm>
            <a:off x="1763713" y="2590800"/>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36" name="Text Box 60"/>
          <p:cNvSpPr txBox="1">
            <a:spLocks noChangeArrowheads="1"/>
          </p:cNvSpPr>
          <p:nvPr/>
        </p:nvSpPr>
        <p:spPr bwMode="auto">
          <a:xfrm>
            <a:off x="1155700" y="2373313"/>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37" name="Text Box 61"/>
          <p:cNvSpPr txBox="1">
            <a:spLocks noChangeArrowheads="1"/>
          </p:cNvSpPr>
          <p:nvPr/>
        </p:nvSpPr>
        <p:spPr bwMode="auto">
          <a:xfrm>
            <a:off x="1155700" y="3124200"/>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38" name="Text Box 62"/>
          <p:cNvSpPr txBox="1">
            <a:spLocks noChangeArrowheads="1"/>
          </p:cNvSpPr>
          <p:nvPr/>
        </p:nvSpPr>
        <p:spPr bwMode="auto">
          <a:xfrm>
            <a:off x="1155700" y="3886200"/>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39" name="Text Box 63"/>
          <p:cNvSpPr txBox="1">
            <a:spLocks noChangeArrowheads="1"/>
          </p:cNvSpPr>
          <p:nvPr/>
        </p:nvSpPr>
        <p:spPr bwMode="auto">
          <a:xfrm>
            <a:off x="1154113" y="4648200"/>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40" name="Text Box 64"/>
          <p:cNvSpPr txBox="1">
            <a:spLocks noChangeArrowheads="1"/>
          </p:cNvSpPr>
          <p:nvPr/>
        </p:nvSpPr>
        <p:spPr bwMode="auto">
          <a:xfrm>
            <a:off x="815975" y="5410200"/>
            <a:ext cx="9159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CORE</a:t>
            </a:r>
          </a:p>
        </p:txBody>
      </p:sp>
      <p:sp>
        <p:nvSpPr>
          <p:cNvPr id="50241" name="Text Box 65"/>
          <p:cNvSpPr txBox="1">
            <a:spLocks noChangeArrowheads="1"/>
          </p:cNvSpPr>
          <p:nvPr/>
        </p:nvSpPr>
        <p:spPr bwMode="auto">
          <a:xfrm>
            <a:off x="7956550" y="2362200"/>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42" name="Text Box 66"/>
          <p:cNvSpPr txBox="1">
            <a:spLocks noChangeArrowheads="1"/>
          </p:cNvSpPr>
          <p:nvPr/>
        </p:nvSpPr>
        <p:spPr bwMode="auto">
          <a:xfrm>
            <a:off x="7956550" y="3113088"/>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X-</a:t>
            </a:r>
          </a:p>
        </p:txBody>
      </p:sp>
      <p:sp>
        <p:nvSpPr>
          <p:cNvPr id="50243" name="Text Box 67"/>
          <p:cNvSpPr txBox="1">
            <a:spLocks noChangeArrowheads="1"/>
          </p:cNvSpPr>
          <p:nvPr/>
        </p:nvSpPr>
        <p:spPr bwMode="auto">
          <a:xfrm>
            <a:off x="7956550" y="3875088"/>
            <a:ext cx="4984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44" name="Text Box 68"/>
          <p:cNvSpPr txBox="1">
            <a:spLocks noChangeArrowheads="1"/>
          </p:cNvSpPr>
          <p:nvPr/>
        </p:nvSpPr>
        <p:spPr bwMode="auto">
          <a:xfrm>
            <a:off x="7954963" y="4637088"/>
            <a:ext cx="434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Y-</a:t>
            </a:r>
          </a:p>
        </p:txBody>
      </p:sp>
      <p:sp>
        <p:nvSpPr>
          <p:cNvPr id="50245" name="Text Box 69"/>
          <p:cNvSpPr txBox="1">
            <a:spLocks noChangeArrowheads="1"/>
          </p:cNvSpPr>
          <p:nvPr/>
        </p:nvSpPr>
        <p:spPr bwMode="auto">
          <a:xfrm>
            <a:off x="7923213" y="5399088"/>
            <a:ext cx="915987"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CORE</a:t>
            </a:r>
          </a:p>
        </p:txBody>
      </p:sp>
      <p:sp>
        <p:nvSpPr>
          <p:cNvPr id="50246" name="Line 71"/>
          <p:cNvSpPr>
            <a:spLocks noChangeShapeType="1"/>
          </p:cNvSpPr>
          <p:nvPr/>
        </p:nvSpPr>
        <p:spPr bwMode="auto">
          <a:xfrm flipV="1">
            <a:off x="2776538" y="24384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47" name="Line 72"/>
          <p:cNvSpPr>
            <a:spLocks noChangeShapeType="1"/>
          </p:cNvSpPr>
          <p:nvPr/>
        </p:nvSpPr>
        <p:spPr bwMode="auto">
          <a:xfrm flipV="1">
            <a:off x="2776538" y="27432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48" name="Freeform 73"/>
          <p:cNvSpPr>
            <a:spLocks/>
          </p:cNvSpPr>
          <p:nvPr/>
        </p:nvSpPr>
        <p:spPr bwMode="auto">
          <a:xfrm flipH="1">
            <a:off x="2484438" y="2257425"/>
            <a:ext cx="247650" cy="671513"/>
          </a:xfrm>
          <a:custGeom>
            <a:avLst/>
            <a:gdLst>
              <a:gd name="T0" fmla="*/ 0 w 156"/>
              <a:gd name="T1" fmla="*/ 0 h 423"/>
              <a:gd name="T2" fmla="*/ 0 w 156"/>
              <a:gd name="T3" fmla="*/ 1066027681 h 423"/>
              <a:gd name="T4" fmla="*/ 393144375 w 156"/>
              <a:gd name="T5" fmla="*/ 892135977 h 423"/>
              <a:gd name="T6" fmla="*/ 393144375 w 156"/>
              <a:gd name="T7" fmla="*/ 166330436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49" name="Line 74"/>
          <p:cNvSpPr>
            <a:spLocks noChangeShapeType="1"/>
          </p:cNvSpPr>
          <p:nvPr/>
        </p:nvSpPr>
        <p:spPr bwMode="auto">
          <a:xfrm flipV="1">
            <a:off x="2773363" y="3221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0" name="Line 75"/>
          <p:cNvSpPr>
            <a:spLocks noChangeShapeType="1"/>
          </p:cNvSpPr>
          <p:nvPr/>
        </p:nvSpPr>
        <p:spPr bwMode="auto">
          <a:xfrm flipV="1">
            <a:off x="2773363" y="3525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1" name="Freeform 76"/>
          <p:cNvSpPr>
            <a:spLocks/>
          </p:cNvSpPr>
          <p:nvPr/>
        </p:nvSpPr>
        <p:spPr bwMode="auto">
          <a:xfrm flipH="1">
            <a:off x="2481263" y="3040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2" name="Line 77"/>
          <p:cNvSpPr>
            <a:spLocks noChangeShapeType="1"/>
          </p:cNvSpPr>
          <p:nvPr/>
        </p:nvSpPr>
        <p:spPr bwMode="auto">
          <a:xfrm flipV="1">
            <a:off x="2773363" y="3983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3" name="Line 78"/>
          <p:cNvSpPr>
            <a:spLocks noChangeShapeType="1"/>
          </p:cNvSpPr>
          <p:nvPr/>
        </p:nvSpPr>
        <p:spPr bwMode="auto">
          <a:xfrm flipV="1">
            <a:off x="2773363" y="4287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4" name="Freeform 79"/>
          <p:cNvSpPr>
            <a:spLocks/>
          </p:cNvSpPr>
          <p:nvPr/>
        </p:nvSpPr>
        <p:spPr bwMode="auto">
          <a:xfrm flipH="1">
            <a:off x="2481263" y="3802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5" name="Line 80"/>
          <p:cNvSpPr>
            <a:spLocks noChangeShapeType="1"/>
          </p:cNvSpPr>
          <p:nvPr/>
        </p:nvSpPr>
        <p:spPr bwMode="auto">
          <a:xfrm flipV="1">
            <a:off x="2773363" y="4745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6" name="Line 81"/>
          <p:cNvSpPr>
            <a:spLocks noChangeShapeType="1"/>
          </p:cNvSpPr>
          <p:nvPr/>
        </p:nvSpPr>
        <p:spPr bwMode="auto">
          <a:xfrm flipV="1">
            <a:off x="2773363" y="5049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7" name="Freeform 82"/>
          <p:cNvSpPr>
            <a:spLocks/>
          </p:cNvSpPr>
          <p:nvPr/>
        </p:nvSpPr>
        <p:spPr bwMode="auto">
          <a:xfrm flipH="1">
            <a:off x="2481263" y="4564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8" name="Line 83"/>
          <p:cNvSpPr>
            <a:spLocks noChangeShapeType="1"/>
          </p:cNvSpPr>
          <p:nvPr/>
        </p:nvSpPr>
        <p:spPr bwMode="auto">
          <a:xfrm flipV="1">
            <a:off x="2773363" y="55070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59" name="Line 84"/>
          <p:cNvSpPr>
            <a:spLocks noChangeShapeType="1"/>
          </p:cNvSpPr>
          <p:nvPr/>
        </p:nvSpPr>
        <p:spPr bwMode="auto">
          <a:xfrm flipV="1">
            <a:off x="2773363" y="5811838"/>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0" name="Freeform 85"/>
          <p:cNvSpPr>
            <a:spLocks/>
          </p:cNvSpPr>
          <p:nvPr/>
        </p:nvSpPr>
        <p:spPr bwMode="auto">
          <a:xfrm flipH="1">
            <a:off x="2481263" y="53260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1" name="Line 86"/>
          <p:cNvSpPr>
            <a:spLocks noChangeShapeType="1"/>
          </p:cNvSpPr>
          <p:nvPr/>
        </p:nvSpPr>
        <p:spPr bwMode="auto">
          <a:xfrm>
            <a:off x="1762125" y="3395663"/>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2" name="Line 87"/>
          <p:cNvSpPr>
            <a:spLocks noChangeShapeType="1"/>
          </p:cNvSpPr>
          <p:nvPr/>
        </p:nvSpPr>
        <p:spPr bwMode="auto">
          <a:xfrm>
            <a:off x="1773238" y="4148138"/>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3" name="Line 88"/>
          <p:cNvSpPr>
            <a:spLocks noChangeShapeType="1"/>
          </p:cNvSpPr>
          <p:nvPr/>
        </p:nvSpPr>
        <p:spPr bwMode="auto">
          <a:xfrm>
            <a:off x="1773238" y="4908550"/>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4" name="Line 89"/>
          <p:cNvSpPr>
            <a:spLocks noChangeShapeType="1"/>
          </p:cNvSpPr>
          <p:nvPr/>
        </p:nvSpPr>
        <p:spPr bwMode="auto">
          <a:xfrm>
            <a:off x="1773238" y="5661025"/>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5" name="Line 90"/>
          <p:cNvSpPr>
            <a:spLocks noChangeShapeType="1"/>
          </p:cNvSpPr>
          <p:nvPr/>
        </p:nvSpPr>
        <p:spPr bwMode="auto">
          <a:xfrm flipV="1">
            <a:off x="4073525" y="24384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6" name="Line 91"/>
          <p:cNvSpPr>
            <a:spLocks noChangeShapeType="1"/>
          </p:cNvSpPr>
          <p:nvPr/>
        </p:nvSpPr>
        <p:spPr bwMode="auto">
          <a:xfrm flipV="1">
            <a:off x="4073525" y="2743200"/>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7" name="Line 92"/>
          <p:cNvSpPr>
            <a:spLocks noChangeShapeType="1"/>
          </p:cNvSpPr>
          <p:nvPr/>
        </p:nvSpPr>
        <p:spPr bwMode="auto">
          <a:xfrm flipV="1">
            <a:off x="4070350" y="3243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8" name="Line 93"/>
          <p:cNvSpPr>
            <a:spLocks noChangeShapeType="1"/>
          </p:cNvSpPr>
          <p:nvPr/>
        </p:nvSpPr>
        <p:spPr bwMode="auto">
          <a:xfrm flipV="1">
            <a:off x="4070350" y="3548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69" name="Line 94"/>
          <p:cNvSpPr>
            <a:spLocks noChangeShapeType="1"/>
          </p:cNvSpPr>
          <p:nvPr/>
        </p:nvSpPr>
        <p:spPr bwMode="auto">
          <a:xfrm flipV="1">
            <a:off x="4070350" y="4005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0" name="Line 95"/>
          <p:cNvSpPr>
            <a:spLocks noChangeShapeType="1"/>
          </p:cNvSpPr>
          <p:nvPr/>
        </p:nvSpPr>
        <p:spPr bwMode="auto">
          <a:xfrm flipV="1">
            <a:off x="4070350" y="4310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1" name="Line 96"/>
          <p:cNvSpPr>
            <a:spLocks noChangeShapeType="1"/>
          </p:cNvSpPr>
          <p:nvPr/>
        </p:nvSpPr>
        <p:spPr bwMode="auto">
          <a:xfrm flipV="1">
            <a:off x="4070350" y="4767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2" name="Line 97"/>
          <p:cNvSpPr>
            <a:spLocks noChangeShapeType="1"/>
          </p:cNvSpPr>
          <p:nvPr/>
        </p:nvSpPr>
        <p:spPr bwMode="auto">
          <a:xfrm flipV="1">
            <a:off x="4070350" y="5072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3" name="Line 98"/>
          <p:cNvSpPr>
            <a:spLocks noChangeShapeType="1"/>
          </p:cNvSpPr>
          <p:nvPr/>
        </p:nvSpPr>
        <p:spPr bwMode="auto">
          <a:xfrm flipV="1">
            <a:off x="4070350" y="55292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4" name="Line 99"/>
          <p:cNvSpPr>
            <a:spLocks noChangeShapeType="1"/>
          </p:cNvSpPr>
          <p:nvPr/>
        </p:nvSpPr>
        <p:spPr bwMode="auto">
          <a:xfrm flipV="1">
            <a:off x="4070350" y="5834063"/>
            <a:ext cx="304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5" name="Freeform 100"/>
          <p:cNvSpPr>
            <a:spLocks/>
          </p:cNvSpPr>
          <p:nvPr/>
        </p:nvSpPr>
        <p:spPr bwMode="auto">
          <a:xfrm>
            <a:off x="4402138" y="226536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6" name="Freeform 101"/>
          <p:cNvSpPr>
            <a:spLocks/>
          </p:cNvSpPr>
          <p:nvPr/>
        </p:nvSpPr>
        <p:spPr bwMode="auto">
          <a:xfrm>
            <a:off x="4398963" y="3051175"/>
            <a:ext cx="247650" cy="671513"/>
          </a:xfrm>
          <a:custGeom>
            <a:avLst/>
            <a:gdLst>
              <a:gd name="T0" fmla="*/ 0 w 156"/>
              <a:gd name="T1" fmla="*/ 0 h 423"/>
              <a:gd name="T2" fmla="*/ 0 w 156"/>
              <a:gd name="T3" fmla="*/ 1066027681 h 423"/>
              <a:gd name="T4" fmla="*/ 393144375 w 156"/>
              <a:gd name="T5" fmla="*/ 892135977 h 423"/>
              <a:gd name="T6" fmla="*/ 393144375 w 156"/>
              <a:gd name="T7" fmla="*/ 166330436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7" name="Freeform 102"/>
          <p:cNvSpPr>
            <a:spLocks/>
          </p:cNvSpPr>
          <p:nvPr/>
        </p:nvSpPr>
        <p:spPr bwMode="auto">
          <a:xfrm>
            <a:off x="4398963" y="382111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8" name="Freeform 103"/>
          <p:cNvSpPr>
            <a:spLocks/>
          </p:cNvSpPr>
          <p:nvPr/>
        </p:nvSpPr>
        <p:spPr bwMode="auto">
          <a:xfrm>
            <a:off x="4398963" y="4583113"/>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79" name="Freeform 104"/>
          <p:cNvSpPr>
            <a:spLocks/>
          </p:cNvSpPr>
          <p:nvPr/>
        </p:nvSpPr>
        <p:spPr bwMode="auto">
          <a:xfrm>
            <a:off x="4398963" y="5348288"/>
            <a:ext cx="247650" cy="671512"/>
          </a:xfrm>
          <a:custGeom>
            <a:avLst/>
            <a:gdLst>
              <a:gd name="T0" fmla="*/ 0 w 156"/>
              <a:gd name="T1" fmla="*/ 0 h 423"/>
              <a:gd name="T2" fmla="*/ 0 w 156"/>
              <a:gd name="T3" fmla="*/ 1066024506 h 423"/>
              <a:gd name="T4" fmla="*/ 393144375 w 156"/>
              <a:gd name="T5" fmla="*/ 892134648 h 423"/>
              <a:gd name="T6" fmla="*/ 393144375 w 156"/>
              <a:gd name="T7" fmla="*/ 166330189 h 423"/>
              <a:gd name="T8" fmla="*/ 0 w 156"/>
              <a:gd name="T9" fmla="*/ 0 h 4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6" h="423">
                <a:moveTo>
                  <a:pt x="0" y="0"/>
                </a:moveTo>
                <a:cubicBezTo>
                  <a:pt x="0" y="141"/>
                  <a:pt x="0" y="282"/>
                  <a:pt x="0" y="423"/>
                </a:cubicBezTo>
                <a:lnTo>
                  <a:pt x="156" y="354"/>
                </a:lnTo>
                <a:lnTo>
                  <a:pt x="156" y="66"/>
                </a:lnTo>
                <a:lnTo>
                  <a:pt x="0" y="0"/>
                </a:lnTo>
                <a:close/>
              </a:path>
            </a:pathLst>
          </a:custGeom>
          <a:noFill/>
          <a:ln w="34925" cap="flat"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0" name="Line 105"/>
          <p:cNvSpPr>
            <a:spLocks noChangeShapeType="1"/>
          </p:cNvSpPr>
          <p:nvPr/>
        </p:nvSpPr>
        <p:spPr bwMode="auto">
          <a:xfrm>
            <a:off x="4703763" y="2590800"/>
            <a:ext cx="423862"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1" name="Line 106"/>
          <p:cNvSpPr>
            <a:spLocks noChangeShapeType="1"/>
          </p:cNvSpPr>
          <p:nvPr/>
        </p:nvSpPr>
        <p:spPr bwMode="auto">
          <a:xfrm>
            <a:off x="4692650" y="3375025"/>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2" name="Line 107"/>
          <p:cNvSpPr>
            <a:spLocks noChangeShapeType="1"/>
          </p:cNvSpPr>
          <p:nvPr/>
        </p:nvSpPr>
        <p:spPr bwMode="auto">
          <a:xfrm>
            <a:off x="4692650" y="4148138"/>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3" name="Line 108"/>
          <p:cNvSpPr>
            <a:spLocks noChangeShapeType="1"/>
          </p:cNvSpPr>
          <p:nvPr/>
        </p:nvSpPr>
        <p:spPr bwMode="auto">
          <a:xfrm>
            <a:off x="4692650" y="4932363"/>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4" name="Line 109"/>
          <p:cNvSpPr>
            <a:spLocks noChangeShapeType="1"/>
          </p:cNvSpPr>
          <p:nvPr/>
        </p:nvSpPr>
        <p:spPr bwMode="auto">
          <a:xfrm>
            <a:off x="4692650" y="5672138"/>
            <a:ext cx="423863"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5" name="Line 110"/>
          <p:cNvSpPr>
            <a:spLocks noChangeShapeType="1"/>
          </p:cNvSpPr>
          <p:nvPr/>
        </p:nvSpPr>
        <p:spPr bwMode="auto">
          <a:xfrm flipH="1">
            <a:off x="5605463" y="3200400"/>
            <a:ext cx="990600" cy="1600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6" name="Line 111"/>
          <p:cNvSpPr>
            <a:spLocks noChangeShapeType="1"/>
          </p:cNvSpPr>
          <p:nvPr/>
        </p:nvSpPr>
        <p:spPr bwMode="auto">
          <a:xfrm>
            <a:off x="5605463" y="3200400"/>
            <a:ext cx="990600" cy="160020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7" name="Line 112"/>
          <p:cNvSpPr>
            <a:spLocks noChangeShapeType="1"/>
          </p:cNvSpPr>
          <p:nvPr/>
        </p:nvSpPr>
        <p:spPr bwMode="auto">
          <a:xfrm>
            <a:off x="5453063" y="48006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8" name="Line 113"/>
          <p:cNvSpPr>
            <a:spLocks noChangeShapeType="1"/>
          </p:cNvSpPr>
          <p:nvPr/>
        </p:nvSpPr>
        <p:spPr bwMode="auto">
          <a:xfrm>
            <a:off x="6596063" y="48006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89" name="Line 114"/>
          <p:cNvSpPr>
            <a:spLocks noChangeShapeType="1"/>
          </p:cNvSpPr>
          <p:nvPr/>
        </p:nvSpPr>
        <p:spPr bwMode="auto">
          <a:xfrm>
            <a:off x="5453063" y="32004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90" name="Line 115"/>
          <p:cNvSpPr>
            <a:spLocks noChangeShapeType="1"/>
          </p:cNvSpPr>
          <p:nvPr/>
        </p:nvSpPr>
        <p:spPr bwMode="auto">
          <a:xfrm>
            <a:off x="6596063" y="3200400"/>
            <a:ext cx="15240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ja-JP" altLang="en-US"/>
          </a:p>
        </p:txBody>
      </p:sp>
      <p:sp>
        <p:nvSpPr>
          <p:cNvPr id="50291" name="Text Box 116"/>
          <p:cNvSpPr txBox="1">
            <a:spLocks noChangeArrowheads="1"/>
          </p:cNvSpPr>
          <p:nvPr/>
        </p:nvSpPr>
        <p:spPr bwMode="auto">
          <a:xfrm>
            <a:off x="228600" y="1355725"/>
            <a:ext cx="8686800" cy="396875"/>
          </a:xfrm>
          <a:prstGeom prst="rect">
            <a:avLst/>
          </a:prstGeom>
          <a:solidFill>
            <a:srgbClr val="FFFF99"/>
          </a:solidFill>
          <a:ln>
            <a:noFill/>
          </a:ln>
          <a:effectLst/>
          <a:extLst>
            <a:ext uri="{91240B29-F687-4F45-9708-019B960494DF}">
              <a14:hiddenLine xmlns:a14="http://schemas.microsoft.com/office/drawing/2010/main" w="25400">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a:solidFill>
                  <a:schemeClr val="tx2"/>
                </a:solidFill>
              </a:rPr>
              <a:t> (Introduced later in this lecture)</a:t>
            </a:r>
          </a:p>
        </p:txBody>
      </p:sp>
      <p:pic>
        <p:nvPicPr>
          <p:cNvPr id="2" name="オーディオ 1">
            <a:hlinkClick r:id="" action="ppaction://media"/>
            <a:extLst>
              <a:ext uri="{FF2B5EF4-FFF2-40B4-BE49-F238E27FC236}">
                <a16:creationId xmlns:a16="http://schemas.microsoft.com/office/drawing/2014/main" id="{6ACF918A-C2B3-40A6-AD46-EFB874C81A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11"/>
    </mc:Choice>
    <mc:Fallback>
      <p:transition spd="slow" advTm="1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84" x="8988425" y="820738"/>
          <p14:tracePt t="1090" x="8907463" y="766763"/>
          <p14:tracePt t="1100" x="8815388" y="720725"/>
          <p14:tracePt t="1106" x="8715375" y="647700"/>
          <p14:tracePt t="1116" x="8632825" y="628650"/>
          <p14:tracePt t="1123" x="8515350" y="565150"/>
          <p14:tracePt t="1132" x="8386763" y="555625"/>
          <p14:tracePt t="1138" x="8286750" y="511175"/>
          <p14:tracePt t="1149" x="8213725" y="511175"/>
          <p14:tracePt t="1156" x="8086725" y="492125"/>
          <p14:tracePt t="1166" x="8013700" y="482600"/>
          <p14:tracePt t="1170" x="7885113" y="482600"/>
          <p14:tracePt t="1181" x="7804150" y="446088"/>
          <p14:tracePt t="1186" x="7675563" y="428625"/>
          <p14:tracePt t="1195" x="7558088" y="411163"/>
          <p14:tracePt t="1203" x="7466013" y="374650"/>
          <p14:tracePt t="1210" x="7329488" y="346075"/>
          <p14:tracePt t="10321" x="6381750" y="784225"/>
          <p14:tracePt t="10329" x="6354763" y="930275"/>
          <p14:tracePt t="10338" x="6291263" y="1093788"/>
          <p14:tracePt t="10346" x="6226175" y="1285875"/>
          <p14:tracePt t="10354" x="6199188" y="1412875"/>
          <p14:tracePt t="10363" x="6153150" y="1568450"/>
          <p14:tracePt t="10370" x="6108700" y="1751013"/>
          <p14:tracePt t="10380" x="6080125" y="1897063"/>
          <p14:tracePt t="10386" x="6062663" y="2079625"/>
          <p14:tracePt t="10396" x="6043613" y="2243138"/>
          <p14:tracePt t="10402" x="5999163" y="2435225"/>
          <p14:tracePt t="10412" x="5999163" y="2608263"/>
          <p14:tracePt t="10419" x="5989638" y="2771775"/>
          <p14:tracePt t="10425" x="5989638" y="2936875"/>
          <p14:tracePt t="10433" x="5989638" y="3082925"/>
          <p14:tracePt t="10441" x="5972175" y="3192463"/>
          <p14:tracePt t="10449" x="5972175" y="3292475"/>
          <p14:tracePt t="10457" x="5943600" y="3365500"/>
          <p14:tracePt t="10465" x="5935663" y="3429000"/>
          <p14:tracePt t="10473" x="5926138" y="3455988"/>
          <p14:tracePt t="10481" x="5926138" y="3502025"/>
          <p14:tracePt t="10497" x="5926138" y="3511550"/>
          <p14:tracePt t="10531" x="5916613" y="3519488"/>
          <p14:tracePt t="10538" x="5916613" y="3538538"/>
          <p14:tracePt t="10548" x="5907088" y="3556000"/>
          <p14:tracePt t="10554" x="5870575" y="3611563"/>
          <p14:tracePt t="10565" x="5843588" y="3675063"/>
          <p14:tracePt t="10570" x="5807075" y="3794125"/>
          <p14:tracePt t="10581" x="5789613" y="3884613"/>
          <p14:tracePt t="10586" x="5734050" y="3967163"/>
          <p14:tracePt t="10595" x="5724525" y="4057650"/>
          <p14:tracePt t="10601" x="5680075" y="4140200"/>
          <p14:tracePt t="10609" x="5670550" y="4186238"/>
          <p14:tracePt t="10617" x="5661025" y="4213225"/>
          <p14:tracePt t="10625" x="5653088" y="4232275"/>
          <p14:tracePt t="10641" x="5653088" y="4240213"/>
          <p14:tracePt t="10665" x="5643563" y="4249738"/>
          <p14:tracePt t="10700" x="5634038" y="4240213"/>
          <p14:tracePt t="10706" x="5634038" y="4213225"/>
          <p14:tracePt t="10716" x="5634038" y="4167188"/>
          <p14:tracePt t="10723" x="5634038" y="4140200"/>
          <p14:tracePt t="10731" x="5634038" y="4086225"/>
          <p14:tracePt t="10737" x="5634038" y="4030663"/>
          <p14:tracePt t="10746" x="5634038" y="3976688"/>
          <p14:tracePt t="10753" x="5634038" y="3921125"/>
          <p14:tracePt t="10762" x="5634038" y="3857625"/>
          <p14:tracePt t="10769" x="5634038" y="3821113"/>
          <p14:tracePt t="10778" x="5634038" y="3767138"/>
          <p14:tracePt t="10785" x="5634038" y="3730625"/>
          <p14:tracePt t="10794" x="5634038" y="3694113"/>
          <p14:tracePt t="10801" x="5653088" y="3657600"/>
          <p14:tracePt t="10809" x="5653088" y="3638550"/>
          <p14:tracePt t="10817" x="5661025" y="3602038"/>
          <p14:tracePt t="10825" x="5688013" y="3575050"/>
          <p14:tracePt t="10833" x="5707063" y="3548063"/>
          <p14:tracePt t="10841" x="5743575" y="3502025"/>
          <p14:tracePt t="10849" x="5761038" y="3475038"/>
          <p14:tracePt t="10858" x="5797550" y="3438525"/>
          <p14:tracePt t="10866" x="5826125" y="3402013"/>
          <p14:tracePt t="10873" x="5862638" y="3382963"/>
          <p14:tracePt t="10881" x="5899150" y="3375025"/>
          <p14:tracePt t="10896" x="5935663" y="3346450"/>
          <p14:tracePt t="10897" x="5989638" y="3338513"/>
          <p14:tracePt t="10905" x="6007100" y="3338513"/>
          <p14:tracePt t="10913" x="6035675" y="3338513"/>
          <p14:tracePt t="10921" x="6053138" y="3338513"/>
          <p14:tracePt t="10929" x="6072188" y="3338513"/>
          <p14:tracePt t="10937" x="6099175" y="3346450"/>
          <p14:tracePt t="10945" x="6108700" y="3392488"/>
          <p14:tracePt t="10953" x="6126163" y="3465513"/>
          <p14:tracePt t="10963" x="6172200" y="3602038"/>
          <p14:tracePt t="10970" x="6199188" y="3694113"/>
          <p14:tracePt t="10980" x="6254750" y="3830638"/>
          <p14:tracePt t="10986" x="6299200" y="3948113"/>
          <p14:tracePt t="10996" x="6345238" y="4076700"/>
          <p14:tracePt t="11002" x="6362700" y="4122738"/>
          <p14:tracePt t="11012" x="6391275" y="4222750"/>
          <p14:tracePt t="11018" x="6408738" y="4276725"/>
          <p14:tracePt t="11026" x="6435725" y="4313238"/>
          <p14:tracePt t="11034" x="6445250" y="4340225"/>
          <p14:tracePt t="11042" x="6445250" y="4349750"/>
          <p14:tracePt t="11050" x="6445250" y="4359275"/>
          <p14:tracePt t="11058" x="6445250" y="4386263"/>
          <p14:tracePt t="11066" x="6445250" y="4395788"/>
          <p14:tracePt t="11074" x="6445250" y="4441825"/>
          <p14:tracePt t="11082" x="6427788" y="4514850"/>
          <p14:tracePt t="11090" x="6391275" y="4578350"/>
          <p14:tracePt t="11098" x="6308725" y="4660900"/>
          <p14:tracePt t="11105" x="6272213" y="4705350"/>
          <p14:tracePt t="11113" x="6208713" y="4778375"/>
          <p14:tracePt t="11121" x="6116638" y="4841875"/>
          <p14:tracePt t="11129" x="6026150" y="4887913"/>
          <p14:tracePt t="11137" x="5962650" y="4914900"/>
          <p14:tracePt t="11145" x="5916613" y="4924425"/>
          <p14:tracePt t="11153" x="5889625" y="4943475"/>
          <p14:tracePt t="11161" x="5862638" y="4943475"/>
          <p14:tracePt t="11169" x="5843588" y="4943475"/>
          <p14:tracePt t="11178" x="5826125" y="4943475"/>
          <p14:tracePt t="11186" x="5816600" y="4943475"/>
          <p14:tracePt t="11196" x="5797550" y="4943475"/>
          <p14:tracePt t="11201" x="5789613" y="4906963"/>
          <p14:tracePt t="11212" x="5780088" y="4824413"/>
          <p14:tracePt t="11217" x="5761038" y="4768850"/>
          <p14:tracePt t="11226" x="5753100" y="4651375"/>
          <p14:tracePt t="11234" x="5734050" y="4559300"/>
          <p14:tracePt t="11242" x="5734050" y="4449763"/>
          <p14:tracePt t="11250" x="5734050" y="4359275"/>
          <p14:tracePt t="11258" x="5734050" y="4249738"/>
          <p14:tracePt t="11266" x="5734050" y="4159250"/>
          <p14:tracePt t="11274" x="5734050" y="4086225"/>
          <p14:tracePt t="11282" x="5734050" y="4030663"/>
          <p14:tracePt t="11289" x="5734050" y="3984625"/>
          <p14:tracePt t="11297" x="5734050" y="3957638"/>
          <p14:tracePt t="11305" x="5734050" y="3930650"/>
          <p14:tracePt t="11313" x="5734050" y="3884613"/>
          <p14:tracePt t="11321" x="5753100" y="3857625"/>
          <p14:tracePt t="11329" x="5761038" y="3840163"/>
          <p14:tracePt t="11337" x="5761038" y="3830638"/>
          <p14:tracePt t="11345" x="5797550" y="3794125"/>
          <p14:tracePt t="11353" x="5807075" y="3784600"/>
          <p14:tracePt t="11361" x="5807075" y="3775075"/>
          <p14:tracePt t="11369" x="5826125" y="3757613"/>
          <p14:tracePt t="11378" x="5870575" y="3738563"/>
          <p14:tracePt t="11387" x="5889625" y="3738563"/>
          <p14:tracePt t="11395" x="5935663" y="3738563"/>
          <p14:tracePt t="11402" x="5962650" y="3738563"/>
          <p14:tracePt t="11412" x="6016625" y="3738563"/>
          <p14:tracePt t="11418" x="6108700" y="3738563"/>
          <p14:tracePt t="11426" x="6181725" y="3738563"/>
          <p14:tracePt t="11434" x="6235700" y="3738563"/>
          <p14:tracePt t="11442" x="6254750" y="3738563"/>
          <p14:tracePt t="11450" x="6281738" y="3738563"/>
          <p14:tracePt t="11458" x="6308725" y="3794125"/>
          <p14:tracePt t="11466" x="6318250" y="3840163"/>
          <p14:tracePt t="11474" x="6354763" y="3911600"/>
          <p14:tracePt t="11482" x="6372225" y="3994150"/>
          <p14:tracePt t="11490" x="6372225" y="4049713"/>
          <p14:tracePt t="11499" x="6372225" y="4103688"/>
          <p14:tracePt t="11506" x="6372225" y="4159250"/>
          <p14:tracePt t="11513" x="6372225" y="4222750"/>
          <p14:tracePt t="11522" x="6372225" y="4259263"/>
          <p14:tracePt t="11530" x="6372225" y="4286250"/>
          <p14:tracePt t="11538" x="6372225" y="4332288"/>
          <p14:tracePt t="11546" x="6372225" y="4359275"/>
          <p14:tracePt t="11554" x="6372225" y="4368800"/>
          <p14:tracePt t="11563" x="6372225" y="4395788"/>
          <p14:tracePt t="11570" x="6354763" y="4422775"/>
          <p14:tracePt t="11579" x="6345238" y="4441825"/>
          <p14:tracePt t="11588" x="6308725" y="4486275"/>
          <p14:tracePt t="11595" x="6281738" y="4505325"/>
          <p14:tracePt t="11601" x="6235700" y="4541838"/>
          <p14:tracePt t="11609" x="6189663" y="4551363"/>
          <p14:tracePt t="11618" x="6135688" y="4551363"/>
          <p14:tracePt t="11625" x="6053138" y="4578350"/>
          <p14:tracePt t="11633" x="5980113" y="4578350"/>
          <p14:tracePt t="11641" x="5907088" y="4578350"/>
          <p14:tracePt t="11649" x="5853113" y="4578350"/>
          <p14:tracePt t="11657" x="5797550" y="4578350"/>
          <p14:tracePt t="11665" x="5716588" y="4551363"/>
          <p14:tracePt t="11673" x="5643563" y="4478338"/>
          <p14:tracePt t="11681" x="5580063" y="4413250"/>
          <p14:tracePt t="11689" x="5514975" y="4349750"/>
          <p14:tracePt t="11697" x="5470525" y="4249738"/>
          <p14:tracePt t="11705" x="5414963" y="4130675"/>
          <p14:tracePt t="11713" x="5397500" y="4021138"/>
          <p14:tracePt t="11721" x="5351463" y="3867150"/>
          <p14:tracePt t="11729" x="5334000" y="3721100"/>
          <p14:tracePt t="11737" x="5324475" y="3575050"/>
          <p14:tracePt t="11745" x="5297488" y="3429000"/>
          <p14:tracePt t="11753" x="5297488" y="3282950"/>
          <p14:tracePt t="11762" x="5297488" y="3136900"/>
          <p14:tracePt t="11769" x="5297488" y="2990850"/>
          <p14:tracePt t="11779" x="5297488" y="2917825"/>
          <p14:tracePt t="11785" x="5297488" y="2771775"/>
          <p14:tracePt t="11795" x="5314950" y="2625725"/>
          <p14:tracePt t="11801" x="5378450" y="2408238"/>
          <p14:tracePt t="11811" x="5424488" y="2225675"/>
          <p14:tracePt t="11817" x="5470525" y="2060575"/>
          <p14:tracePt t="11825" x="5534025" y="1870075"/>
          <p14:tracePt t="11834" x="5580063" y="1687513"/>
          <p14:tracePt t="11842" x="5624513" y="1531938"/>
          <p14:tracePt t="11850" x="5688013" y="1339850"/>
          <p14:tracePt t="11858" x="5716588" y="1176338"/>
          <p14:tracePt t="11867" x="5761038" y="1012825"/>
          <p14:tracePt t="11879" x="5780088" y="866775"/>
          <p14:tracePt t="11881" x="5797550" y="720725"/>
          <p14:tracePt t="15571" x="7302500" y="647700"/>
          <p14:tracePt t="15578" x="7502525" y="738188"/>
          <p14:tracePt t="15586" x="7658100" y="830263"/>
          <p14:tracePt t="15599" x="7858125" y="947738"/>
          <p14:tracePt t="15602" x="8040688" y="1066800"/>
          <p14:tracePt t="15615" x="8269288" y="1222375"/>
          <p14:tracePt t="15618" x="8488363" y="1368425"/>
          <p14:tracePt t="15632" x="8651875" y="1495425"/>
          <p14:tracePt t="15635" x="8807450" y="1587500"/>
          <p14:tracePt t="15643" x="8924925" y="1677988"/>
          <p14:tracePt t="15650" x="9024938" y="1751013"/>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ja-JP"/>
              <a:t>Merit/demerit of Crossbars</a:t>
            </a:r>
          </a:p>
        </p:txBody>
      </p:sp>
      <p:sp>
        <p:nvSpPr>
          <p:cNvPr id="54275" name="Rectangle 3"/>
          <p:cNvSpPr>
            <a:spLocks noGrp="1" noChangeArrowheads="1"/>
          </p:cNvSpPr>
          <p:nvPr>
            <p:ph type="body" idx="1"/>
          </p:nvPr>
        </p:nvSpPr>
        <p:spPr/>
        <p:txBody>
          <a:bodyPr/>
          <a:lstStyle/>
          <a:p>
            <a:pPr eaLnBrk="1" hangingPunct="1"/>
            <a:r>
              <a:rPr lang="en-US" altLang="ja-JP"/>
              <a:t>Non-blocking property</a:t>
            </a:r>
          </a:p>
          <a:p>
            <a:pPr eaLnBrk="1" hangingPunct="1"/>
            <a:r>
              <a:rPr lang="en-US" altLang="ja-JP"/>
              <a:t>Simple structure/Control</a:t>
            </a:r>
          </a:p>
          <a:p>
            <a:pPr eaLnBrk="1" hangingPunct="1"/>
            <a:r>
              <a:rPr lang="en-US" altLang="ja-JP"/>
              <a:t>The hardware for cross-points  usually do not limit the system (Fallacy of crossbars) </a:t>
            </a:r>
          </a:p>
          <a:p>
            <a:pPr eaLnBrk="1" hangingPunct="1"/>
            <a:r>
              <a:rPr lang="en-US" altLang="ja-JP"/>
              <a:t>Extension is difficult by the pin-limitation of LSIs</a:t>
            </a:r>
          </a:p>
          <a:p>
            <a:pPr lvl="1" eaLnBrk="1" hangingPunct="1"/>
            <a:r>
              <a:rPr lang="en-US" altLang="ja-JP"/>
              <a:t>If pins can be used, a large crossbar can be constructed → Earth simulator</a:t>
            </a:r>
          </a:p>
        </p:txBody>
      </p:sp>
      <p:pic>
        <p:nvPicPr>
          <p:cNvPr id="2" name="オーディオ 1">
            <a:hlinkClick r:id="" action="ppaction://media"/>
            <a:extLst>
              <a:ext uri="{FF2B5EF4-FFF2-40B4-BE49-F238E27FC236}">
                <a16:creationId xmlns:a16="http://schemas.microsoft.com/office/drawing/2014/main" id="{CBF69436-949B-4877-B47A-9AA5B4D7B3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863"/>
    </mc:Choice>
    <mc:Fallback>
      <p:transition spd="slow" advTm="49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90" x="8824913" y="1668463"/>
          <p14:tracePt t="896" x="8651875" y="1568450"/>
          <p14:tracePt t="903" x="8505825" y="1495425"/>
          <p14:tracePt t="911" x="8350250" y="1404938"/>
          <p14:tracePt t="919" x="8177213" y="1303338"/>
          <p14:tracePt t="928" x="8059738" y="1249363"/>
          <p14:tracePt t="936" x="7940675" y="1176338"/>
          <p14:tracePt t="942" x="7858125" y="1139825"/>
          <p14:tracePt t="951" x="7785100" y="1112838"/>
          <p14:tracePt t="960" x="7721600" y="1057275"/>
          <p14:tracePt t="967" x="7675563" y="1039813"/>
          <p14:tracePt t="978" x="7658100" y="1012825"/>
          <p14:tracePt t="992" x="7631113" y="1012825"/>
          <p14:tracePt t="998" x="7621588" y="1003300"/>
          <p14:tracePt t="1006" x="7602538" y="984250"/>
          <p14:tracePt t="1014" x="7585075" y="976313"/>
          <p14:tracePt t="1022" x="7575550" y="966788"/>
          <p14:tracePt t="1030" x="7567613" y="957263"/>
          <p14:tracePt t="1038" x="7531100" y="939800"/>
          <p14:tracePt t="1046" x="7502525" y="920750"/>
          <p14:tracePt t="1054" x="7466013" y="911225"/>
          <p14:tracePt t="1062" x="7429500" y="884238"/>
          <p14:tracePt t="1071" x="7421563" y="874713"/>
          <p14:tracePt t="1080" x="7385050" y="866775"/>
          <p14:tracePt t="1087" x="7339013" y="857250"/>
          <p14:tracePt t="1096" x="7275513" y="820738"/>
          <p14:tracePt t="1103" x="7229475" y="811213"/>
          <p14:tracePt t="1111" x="7192963" y="784225"/>
          <p14:tracePt t="1119" x="7129463" y="747713"/>
          <p14:tracePt t="1128" x="7037388" y="693738"/>
          <p14:tracePt t="1135" x="7010400" y="674688"/>
          <p14:tracePt t="1144" x="6956425" y="628650"/>
          <p14:tracePt t="10023" x="4786313" y="657225"/>
          <p14:tracePt t="10031" x="4713288" y="684213"/>
          <p14:tracePt t="10039" x="4613275" y="730250"/>
          <p14:tracePt t="10047" x="4557713" y="738188"/>
          <p14:tracePt t="10055" x="4521200" y="747713"/>
          <p14:tracePt t="10063" x="4467225" y="784225"/>
          <p14:tracePt t="10071" x="4367213" y="811213"/>
          <p14:tracePt t="10080" x="4284663" y="847725"/>
          <p14:tracePt t="10087" x="4194175" y="874713"/>
          <p14:tracePt t="10097" x="4057650" y="920750"/>
          <p14:tracePt t="10103" x="3948113" y="947738"/>
          <p14:tracePt t="10113" x="3829050" y="993775"/>
          <p14:tracePt t="10119" x="3756025" y="1020763"/>
          <p14:tracePt t="10128" x="3656013" y="1049338"/>
          <p14:tracePt t="10135" x="3563938" y="1076325"/>
          <p14:tracePt t="10143" x="3500438" y="1085850"/>
          <p14:tracePt t="10149" x="3436938" y="1112838"/>
          <p14:tracePt t="10159" x="3400425" y="1122363"/>
          <p14:tracePt t="10166" x="3363913" y="1130300"/>
          <p14:tracePt t="10174" x="3354388" y="1130300"/>
          <p14:tracePt t="10182" x="3346450" y="1139825"/>
          <p14:tracePt t="10190" x="3300413" y="1158875"/>
          <p14:tracePt t="10199" x="3281363" y="1176338"/>
          <p14:tracePt t="10208" x="3244850" y="1203325"/>
          <p14:tracePt t="10215" x="3208338" y="1231900"/>
          <p14:tracePt t="10223" x="3163888" y="1268413"/>
          <p14:tracePt t="10231" x="3136900" y="1285875"/>
          <p14:tracePt t="10239" x="3071813" y="1339850"/>
          <p14:tracePt t="10247" x="3054350" y="1349375"/>
          <p14:tracePt t="10255" x="3008313" y="1395413"/>
          <p14:tracePt t="10263" x="2971800" y="1412875"/>
          <p14:tracePt t="10271" x="2944813" y="1441450"/>
          <p14:tracePt t="10279" x="2908300" y="1495425"/>
          <p14:tracePt t="10287" x="2898775" y="1495425"/>
          <p14:tracePt t="10297" x="2898775" y="1504950"/>
          <p14:tracePt t="10303" x="2881313" y="1522413"/>
          <p14:tracePt t="10312" x="2871788" y="1531938"/>
          <p14:tracePt t="10319" x="2871788" y="1541463"/>
          <p14:tracePt t="10343" x="2871788" y="1550988"/>
          <p14:tracePt t="10359" x="2871788" y="1568450"/>
          <p14:tracePt t="10367" x="2862263" y="1568450"/>
          <p14:tracePt t="10376" x="2844800" y="1587500"/>
          <p14:tracePt t="10383" x="2825750" y="1624013"/>
          <p14:tracePt t="10392" x="2789238" y="1651000"/>
          <p14:tracePt t="10399" x="2771775" y="1668463"/>
          <p14:tracePt t="10408" x="2735263" y="1714500"/>
          <p14:tracePt t="10415" x="2716213" y="1751013"/>
          <p14:tracePt t="10423" x="2679700" y="1797050"/>
          <p14:tracePt t="10431" x="2662238" y="1841500"/>
          <p14:tracePt t="10439" x="2652713" y="1860550"/>
          <p14:tracePt t="10447" x="2616200" y="1906588"/>
          <p14:tracePt t="10463" x="2616200" y="1933575"/>
          <p14:tracePt t="10641" x="2616200" y="1943100"/>
          <p14:tracePt t="10663" x="2625725" y="1951038"/>
          <p14:tracePt t="10672" x="2635250" y="1951038"/>
          <p14:tracePt t="10679" x="2643188" y="1951038"/>
          <p14:tracePt t="10687" x="2652713" y="1951038"/>
          <p14:tracePt t="10703" x="2671763" y="1951038"/>
          <p14:tracePt t="10711" x="2698750" y="1951038"/>
          <p14:tracePt t="10719" x="2716213" y="1951038"/>
          <p14:tracePt t="10726" x="2735263" y="1951038"/>
          <p14:tracePt t="10735" x="2744788" y="1951038"/>
          <p14:tracePt t="10742" x="2752725" y="1951038"/>
          <p14:tracePt t="10751" x="2762250" y="1951038"/>
          <p14:tracePt t="10767" x="2781300" y="1951038"/>
          <p14:tracePt t="10860" x="2789238" y="1951038"/>
          <p14:tracePt t="10865" x="2808288" y="1951038"/>
          <p14:tracePt t="10873" x="2817813" y="1943100"/>
          <p14:tracePt t="10889" x="2825750" y="1943100"/>
          <p14:tracePt t="10903" x="2835275" y="1943100"/>
          <p14:tracePt t="10921" x="2852738" y="1933575"/>
          <p14:tracePt t="10935" x="2862263" y="1933575"/>
          <p14:tracePt t="10943" x="2881313" y="1924050"/>
          <p14:tracePt t="10959" x="2925763" y="1924050"/>
          <p14:tracePt t="10969" x="2981325" y="1924050"/>
          <p14:tracePt t="10977" x="3017838" y="1924050"/>
          <p14:tracePt t="10995" x="3090863" y="1924050"/>
          <p14:tracePt t="10998" x="3181350" y="1924050"/>
          <p14:tracePt t="11009" x="3273425" y="1924050"/>
          <p14:tracePt t="11014" x="3346450" y="1924050"/>
          <p14:tracePt t="11022" x="3419475" y="1924050"/>
          <p14:tracePt t="11030" x="3519488" y="1924050"/>
          <p14:tracePt t="11038" x="3646488" y="1924050"/>
          <p14:tracePt t="11047" x="3756025" y="1924050"/>
          <p14:tracePt t="11055" x="3892550" y="1924050"/>
          <p14:tracePt t="11063" x="4038600" y="1924050"/>
          <p14:tracePt t="11070" x="4184650" y="1924050"/>
          <p14:tracePt t="11079" x="4294188" y="1924050"/>
          <p14:tracePt t="11086" x="4384675" y="1924050"/>
          <p14:tracePt t="11094" x="4484688" y="1924050"/>
          <p14:tracePt t="11102" x="4540250" y="1924050"/>
          <p14:tracePt t="11110" x="4557713" y="1924050"/>
          <p14:tracePt t="11118" x="4586288" y="1924050"/>
          <p14:tracePt t="11127" x="4594225" y="1924050"/>
          <p14:tracePt t="11143" x="4603750" y="1924050"/>
          <p14:tracePt t="11175" x="4622800" y="1924050"/>
          <p14:tracePt t="11185" x="4630738" y="1924050"/>
          <p14:tracePt t="11191" x="4649788" y="1924050"/>
          <p14:tracePt t="11198" x="4703763" y="1897063"/>
          <p14:tracePt t="11206" x="4749800" y="1897063"/>
          <p14:tracePt t="11214" x="4803775" y="1897063"/>
          <p14:tracePt t="11225" x="4859338" y="1897063"/>
          <p14:tracePt t="11234" x="4895850" y="1897063"/>
          <p14:tracePt t="11239" x="4949825" y="1897063"/>
          <p14:tracePt t="11247" x="4995863" y="1897063"/>
          <p14:tracePt t="11255" x="5022850" y="1897063"/>
          <p14:tracePt t="11265" x="5041900" y="1897063"/>
          <p14:tracePt t="11271" x="5059363" y="1897063"/>
          <p14:tracePt t="11279" x="5068888" y="1897063"/>
          <p14:tracePt t="11303" x="5086350" y="1897063"/>
          <p14:tracePt t="11319" x="5095875" y="1897063"/>
          <p14:tracePt t="11335" x="5105400" y="1897063"/>
          <p14:tracePt t="11351" x="5122863" y="1897063"/>
          <p14:tracePt t="11367" x="5132388" y="1897063"/>
          <p14:tracePt t="11415" x="5141913" y="1897063"/>
          <p14:tracePt t="11623" x="5151438" y="1906588"/>
          <p14:tracePt t="11631" x="5151438" y="1924050"/>
          <p14:tracePt t="11639" x="5151438" y="1933575"/>
          <p14:tracePt t="11663" x="5151438" y="1943100"/>
          <p14:tracePt t="11952" x="5151438" y="1951038"/>
          <p14:tracePt t="12094" x="5141913" y="1951038"/>
          <p14:tracePt t="12110" x="5132388" y="1951038"/>
          <p14:tracePt t="12125" x="5122863" y="1951038"/>
          <p14:tracePt t="12134" x="5086350" y="1951038"/>
          <p14:tracePt t="12166" x="5068888" y="1951038"/>
          <p14:tracePt t="12174" x="5059363" y="1951038"/>
          <p14:tracePt t="12182" x="5041900" y="1951038"/>
          <p14:tracePt t="12191" x="5014913" y="1951038"/>
          <p14:tracePt t="12199" x="4968875" y="1933575"/>
          <p14:tracePt t="12207" x="4949825" y="1933575"/>
          <p14:tracePt t="12310" x="4941888" y="1933575"/>
          <p14:tracePt t="12318" x="4922838" y="1933575"/>
          <p14:tracePt t="12334" x="4905375" y="1924050"/>
          <p14:tracePt t="12350" x="4886325" y="1924050"/>
          <p14:tracePt t="12366" x="4868863" y="1914525"/>
          <p14:tracePt t="14615" x="4859338" y="1914525"/>
          <p14:tracePt t="14623" x="4840288" y="1914525"/>
          <p14:tracePt t="14631" x="4832350" y="1906588"/>
          <p14:tracePt t="14688" x="4822825" y="1906588"/>
          <p14:tracePt t="14847" x="4813300" y="1897063"/>
          <p14:tracePt t="14871" x="4813300" y="1878013"/>
          <p14:tracePt t="14879" x="4832350" y="1833563"/>
          <p14:tracePt t="14887" x="4859338" y="1778000"/>
          <p14:tracePt t="14895" x="4859338" y="1768475"/>
          <p14:tracePt t="14903" x="4868863" y="1741488"/>
          <p14:tracePt t="14911" x="4886325" y="1724025"/>
          <p14:tracePt t="14919" x="4886325" y="1714500"/>
          <p14:tracePt t="14928" x="4895850" y="1687513"/>
          <p14:tracePt t="14935" x="4895850" y="1677988"/>
          <p14:tracePt t="14944" x="4895850" y="1651000"/>
          <p14:tracePt t="14951" x="4895850" y="1641475"/>
          <p14:tracePt t="14959" x="4895850" y="1631950"/>
          <p14:tracePt t="14994" x="4895850" y="1624013"/>
          <p14:tracePt t="14999" x="4895850" y="1614488"/>
          <p14:tracePt t="17727" x="4886325" y="1614488"/>
          <p14:tracePt t="17735" x="4876800" y="1624013"/>
          <p14:tracePt t="17743" x="4868863" y="1624013"/>
          <p14:tracePt t="17759" x="4859338" y="1631950"/>
          <p14:tracePt t="17767" x="4849813" y="1641475"/>
          <p14:tracePt t="17775" x="4849813" y="1651000"/>
          <p14:tracePt t="17783" x="4840288" y="1660525"/>
          <p14:tracePt t="17808" x="4840288" y="1668463"/>
          <p14:tracePt t="17814" x="4832350" y="1677988"/>
          <p14:tracePt t="17830" x="4822825" y="1687513"/>
          <p14:tracePt t="17838" x="4803775" y="1697038"/>
          <p14:tracePt t="17846" x="4803775" y="1714500"/>
          <p14:tracePt t="17854" x="4795838" y="1731963"/>
          <p14:tracePt t="17862" x="4776788" y="1768475"/>
          <p14:tracePt t="17870" x="4749800" y="1787525"/>
          <p14:tracePt t="17878" x="4730750" y="1804988"/>
          <p14:tracePt t="17887" x="4703763" y="1841500"/>
          <p14:tracePt t="17895" x="4686300" y="1860550"/>
          <p14:tracePt t="17903" x="4640263" y="1887538"/>
          <p14:tracePt t="17911" x="4594225" y="1924050"/>
          <p14:tracePt t="17920" x="4540250" y="1960563"/>
          <p14:tracePt t="17926" x="4494213" y="1997075"/>
          <p14:tracePt t="17934" x="4467225" y="2016125"/>
          <p14:tracePt t="17942" x="4403725" y="2070100"/>
          <p14:tracePt t="17950" x="4340225" y="2106613"/>
          <p14:tracePt t="17958" x="4238625" y="2143125"/>
          <p14:tracePt t="17975" x="4084638" y="2216150"/>
          <p14:tracePt t="17982" x="4021138" y="2262188"/>
          <p14:tracePt t="17990" x="3938588" y="2306638"/>
          <p14:tracePt t="17998" x="3838575" y="2335213"/>
          <p14:tracePt t="18006" x="3775075" y="2371725"/>
          <p14:tracePt t="18014" x="3719513" y="2398713"/>
          <p14:tracePt t="18023" x="3673475" y="2416175"/>
          <p14:tracePt t="18030" x="3573463" y="2462213"/>
          <p14:tracePt t="18039" x="3509963" y="2471738"/>
          <p14:tracePt t="18046" x="3436938" y="2517775"/>
          <p14:tracePt t="18055" x="3317875" y="2571750"/>
          <p14:tracePt t="18062" x="3236913" y="2581275"/>
          <p14:tracePt t="18071" x="3144838" y="2598738"/>
          <p14:tracePt t="18078" x="3044825" y="2635250"/>
          <p14:tracePt t="18086" x="2971800" y="2654300"/>
          <p14:tracePt t="18094" x="2871788" y="2681288"/>
          <p14:tracePt t="18103" x="2781300" y="2681288"/>
          <p14:tracePt t="18110" x="2708275" y="2708275"/>
          <p14:tracePt t="18120" x="2625725" y="2717800"/>
          <p14:tracePt t="18126" x="2552700" y="2717800"/>
          <p14:tracePt t="18134" x="2516188" y="2717800"/>
          <p14:tracePt t="18141" x="2470150" y="2717800"/>
          <p14:tracePt t="18150" x="2452688" y="2717800"/>
          <p14:tracePt t="18157" x="2425700" y="2717800"/>
          <p14:tracePt t="18166" x="2389188" y="2717800"/>
          <p14:tracePt t="18174" x="2370138" y="2717800"/>
          <p14:tracePt t="18182" x="2360613" y="2717800"/>
          <p14:tracePt t="18190" x="2333625" y="2717800"/>
          <p14:tracePt t="18198" x="2306638" y="2727325"/>
          <p14:tracePt t="18208" x="2287588" y="2727325"/>
          <p14:tracePt t="18215" x="2270125" y="2727325"/>
          <p14:tracePt t="18225" x="2243138" y="2727325"/>
          <p14:tracePt t="18231" x="2224088" y="2735263"/>
          <p14:tracePt t="18239" x="2214563" y="2735263"/>
          <p14:tracePt t="18247" x="2197100" y="2754313"/>
          <p14:tracePt t="18255" x="2187575" y="2754313"/>
          <p14:tracePt t="18271" x="2179638" y="2754313"/>
          <p14:tracePt t="18295" x="2160588" y="2763838"/>
          <p14:tracePt t="18303" x="2151063" y="2763838"/>
          <p14:tracePt t="18311" x="2143125" y="2771775"/>
          <p14:tracePt t="18319" x="2133600" y="2781300"/>
          <p14:tracePt t="18326" x="2097088" y="2800350"/>
          <p14:tracePt t="18334" x="2087563" y="2808288"/>
          <p14:tracePt t="18350" x="2060575" y="2817813"/>
          <p14:tracePt t="18366" x="2060575" y="2827338"/>
          <p14:tracePt t="18416" x="2051050" y="2836863"/>
          <p14:tracePt t="18503" x="2041525" y="2844800"/>
          <p14:tracePt t="18527" x="2024063" y="2844800"/>
          <p14:tracePt t="18535" x="2014538" y="2844800"/>
          <p14:tracePt t="18543" x="1987550" y="2854325"/>
          <p14:tracePt t="18551" x="1960563" y="2863850"/>
          <p14:tracePt t="18560" x="1931988" y="2873375"/>
          <p14:tracePt t="18568" x="1914525" y="2873375"/>
          <p14:tracePt t="18575" x="1868488" y="2890838"/>
          <p14:tracePt t="18583" x="1851025" y="2900363"/>
          <p14:tracePt t="18592" x="1831975" y="2909888"/>
          <p14:tracePt t="18600" x="1804988" y="2917825"/>
          <p14:tracePt t="18608" x="1758950" y="2946400"/>
          <p14:tracePt t="18615" x="1741488" y="2946400"/>
          <p14:tracePt t="18625" x="1731963" y="2954338"/>
          <p14:tracePt t="18647" x="1722438" y="2954338"/>
          <p14:tracePt t="18663" x="1714500" y="2954338"/>
          <p14:tracePt t="18695" x="1704975" y="2963863"/>
          <p14:tracePt t="18743" x="1685925" y="2982913"/>
          <p14:tracePt t="18767" x="1677988" y="2990850"/>
          <p14:tracePt t="18784" x="1658938" y="2990850"/>
          <p14:tracePt t="18791" x="1649413" y="2990850"/>
          <p14:tracePt t="18799" x="1641475" y="3000375"/>
          <p14:tracePt t="18807" x="1631950" y="3000375"/>
          <p14:tracePt t="18814" x="1622425" y="3000375"/>
          <p14:tracePt t="18870" x="1612900" y="3000375"/>
          <p14:tracePt t="18895" x="1604963" y="3009900"/>
          <p14:tracePt t="18919" x="1595438" y="3009900"/>
          <p14:tracePt t="18935" x="1576388" y="3009900"/>
          <p14:tracePt t="18951" x="1568450" y="3009900"/>
          <p14:tracePt t="18975" x="1558925" y="3009900"/>
          <p14:tracePt t="18983" x="1549400" y="3017838"/>
          <p14:tracePt t="18993" x="1541463" y="3017838"/>
          <p14:tracePt t="18999" x="1531938" y="3017838"/>
          <p14:tracePt t="19015" x="1522413" y="3027363"/>
          <p14:tracePt t="19247" x="1512888" y="3036888"/>
          <p14:tracePt t="19575" x="1522413" y="3054350"/>
          <p14:tracePt t="19591" x="1531938" y="3063875"/>
          <p14:tracePt t="19615" x="1541463" y="3063875"/>
          <p14:tracePt t="19626" x="1558925" y="3063875"/>
          <p14:tracePt t="19631" x="1576388" y="3063875"/>
          <p14:tracePt t="19641" x="1585913" y="3063875"/>
          <p14:tracePt t="19647" x="1595438" y="3063875"/>
          <p14:tracePt t="19655" x="1622425" y="3073400"/>
          <p14:tracePt t="19807" x="1641475" y="3073400"/>
          <p14:tracePt t="19824" x="1649413" y="3073400"/>
          <p14:tracePt t="19830" x="1658938" y="3073400"/>
          <p14:tracePt t="19838" x="1685925" y="3073400"/>
          <p14:tracePt t="19846" x="1704975" y="3063875"/>
          <p14:tracePt t="19855" x="1731963" y="3054350"/>
          <p14:tracePt t="19862" x="1758950" y="3054350"/>
          <p14:tracePt t="19870" x="1804988" y="3054350"/>
          <p14:tracePt t="19878" x="1841500" y="3046413"/>
          <p14:tracePt t="19886" x="1860550" y="3046413"/>
          <p14:tracePt t="19894" x="1905000" y="3046413"/>
          <p14:tracePt t="19902" x="1960563" y="3036888"/>
          <p14:tracePt t="19911" x="2005013" y="3009900"/>
          <p14:tracePt t="19919" x="2060575" y="3009900"/>
          <p14:tracePt t="19928" x="2143125" y="3000375"/>
          <p14:tracePt t="19935" x="2179638" y="3000375"/>
          <p14:tracePt t="19944" x="2233613" y="2982913"/>
          <p14:tracePt t="19951" x="2306638" y="2982913"/>
          <p14:tracePt t="19958" x="2379663" y="2982913"/>
          <p14:tracePt t="19967" x="2479675" y="2982913"/>
          <p14:tracePt t="19975" x="2533650" y="2982913"/>
          <p14:tracePt t="19983" x="2562225" y="2982913"/>
          <p14:tracePt t="19994" x="2598738" y="2982913"/>
          <p14:tracePt t="19999" x="2643188" y="2982913"/>
          <p14:tracePt t="20008" x="2652713" y="2982913"/>
          <p14:tracePt t="20015" x="2679700" y="2982913"/>
          <p14:tracePt t="20026" x="2698750" y="2982913"/>
          <p14:tracePt t="20031" x="2725738" y="2982913"/>
          <p14:tracePt t="20040" x="2752725" y="2982913"/>
          <p14:tracePt t="20047" x="2781300" y="2982913"/>
          <p14:tracePt t="20055" x="2789238" y="2982913"/>
          <p14:tracePt t="20079" x="2798763" y="2982913"/>
          <p14:tracePt t="20095" x="2817813" y="2982913"/>
          <p14:tracePt t="20103" x="2825750" y="2982913"/>
          <p14:tracePt t="20119" x="2835275" y="2982913"/>
          <p14:tracePt t="20128" x="2852738" y="2982913"/>
          <p14:tracePt t="20143" x="2862263" y="2982913"/>
          <p14:tracePt t="20151" x="2871788" y="2982913"/>
          <p14:tracePt t="20158" x="2881313" y="2982913"/>
          <p14:tracePt t="20167" x="2889250" y="2982913"/>
          <p14:tracePt t="20175" x="2917825" y="3000375"/>
          <p14:tracePt t="20183" x="2917825" y="3009900"/>
          <p14:tracePt t="20224" x="2944813" y="3017838"/>
          <p14:tracePt t="20262" x="2954338" y="3017838"/>
          <p14:tracePt t="20270" x="2981325" y="3017838"/>
          <p14:tracePt t="20278" x="2998788" y="3017838"/>
          <p14:tracePt t="20286" x="3027363" y="3017838"/>
          <p14:tracePt t="20294" x="3035300" y="3017838"/>
          <p14:tracePt t="20303" x="3054350" y="3027363"/>
          <p14:tracePt t="20310" x="3071813" y="3027363"/>
          <p14:tracePt t="20318" x="3090863" y="3036888"/>
          <p14:tracePt t="20326" x="3100388" y="3046413"/>
          <p14:tracePt t="20343" x="3117850" y="3046413"/>
          <p14:tracePt t="20367" x="3127375" y="3046413"/>
          <p14:tracePt t="20383" x="3136900" y="3046413"/>
          <p14:tracePt t="20392" x="3154363" y="3046413"/>
          <p14:tracePt t="20399" x="3163888" y="3046413"/>
          <p14:tracePt t="20408" x="3181350" y="3046413"/>
          <p14:tracePt t="20415" x="3200400" y="3046413"/>
          <p14:tracePt t="20431" x="3217863" y="3046413"/>
          <p14:tracePt t="20442" x="3236913" y="3046413"/>
          <p14:tracePt t="20447" x="3254375" y="3046413"/>
          <p14:tracePt t="20455" x="3263900" y="3046413"/>
          <p14:tracePt t="20463" x="3290888" y="3046413"/>
          <p14:tracePt t="20471" x="3309938" y="3046413"/>
          <p14:tracePt t="20479" x="3336925" y="3046413"/>
          <p14:tracePt t="20487" x="3354388" y="3046413"/>
          <p14:tracePt t="20495" x="3382963" y="3046413"/>
          <p14:tracePt t="20504" x="3400425" y="3054350"/>
          <p14:tracePt t="20511" x="3427413" y="3054350"/>
          <p14:tracePt t="20519" x="3436938" y="3054350"/>
          <p14:tracePt t="20530" x="3446463" y="3063875"/>
          <p14:tracePt t="20543" x="3463925" y="3063875"/>
          <p14:tracePt t="20549" x="3473450" y="3063875"/>
          <p14:tracePt t="20559" x="3482975" y="3063875"/>
          <p14:tracePt t="20574" x="3509963" y="3063875"/>
          <p14:tracePt t="20583" x="3527425" y="3073400"/>
          <p14:tracePt t="20594" x="3563938" y="3073400"/>
          <p14:tracePt t="20599" x="3573463" y="3073400"/>
          <p14:tracePt t="20608" x="3609975" y="3073400"/>
          <p14:tracePt t="20615" x="3636963" y="3090863"/>
          <p14:tracePt t="20625" x="3656013" y="3090863"/>
          <p14:tracePt t="20631" x="3665538" y="3090863"/>
          <p14:tracePt t="20641" x="3673475" y="3090863"/>
          <p14:tracePt t="20647" x="3702050" y="3090863"/>
          <p14:tracePt t="20655" x="3719513" y="3100388"/>
          <p14:tracePt t="20663" x="3729038" y="3100388"/>
          <p14:tracePt t="20671" x="3738563" y="3100388"/>
          <p14:tracePt t="20679" x="3756025" y="3109913"/>
          <p14:tracePt t="20687" x="3783013" y="3109913"/>
          <p14:tracePt t="20695" x="3802063" y="3109913"/>
          <p14:tracePt t="20703" x="3846513" y="3109913"/>
          <p14:tracePt t="20711" x="3856038" y="3119438"/>
          <p14:tracePt t="20720" x="3892550" y="3119438"/>
          <p14:tracePt t="20727" x="3948113" y="3146425"/>
          <p14:tracePt t="20734" x="3984625" y="3146425"/>
          <p14:tracePt t="20742" x="4029075" y="3155950"/>
          <p14:tracePt t="20750" x="4048125" y="3155950"/>
          <p14:tracePt t="20759" x="4102100" y="3155950"/>
          <p14:tracePt t="20766" x="4157663" y="3163888"/>
          <p14:tracePt t="20775" x="4165600" y="3163888"/>
          <p14:tracePt t="20782" x="4221163" y="3163888"/>
          <p14:tracePt t="20790" x="4275138" y="3163888"/>
          <p14:tracePt t="20798" x="4330700" y="3163888"/>
          <p14:tracePt t="20807" x="4384675" y="3163888"/>
          <p14:tracePt t="20814" x="4430713" y="3163888"/>
          <p14:tracePt t="20825" x="4484688" y="3163888"/>
          <p14:tracePt t="20829" x="4521200" y="3173413"/>
          <p14:tracePt t="20838" x="4567238" y="3173413"/>
          <p14:tracePt t="20846" x="4603750" y="3200400"/>
          <p14:tracePt t="20854" x="4640263" y="3200400"/>
          <p14:tracePt t="20862" x="4676775" y="3200400"/>
          <p14:tracePt t="20870" x="4695825" y="3209925"/>
          <p14:tracePt t="20877" x="4722813" y="3209925"/>
          <p14:tracePt t="20886" x="4730750" y="3209925"/>
          <p14:tracePt t="20894" x="4749800" y="3219450"/>
          <p14:tracePt t="20903" x="4767263" y="3219450"/>
          <p14:tracePt t="20911" x="4776788" y="3219450"/>
          <p14:tracePt t="20927" x="4803775" y="3219450"/>
          <p14:tracePt t="20943" x="4822825" y="3228975"/>
          <p14:tracePt t="20967" x="4832350" y="3228975"/>
          <p14:tracePt t="20976" x="4859338" y="3228975"/>
          <p14:tracePt t="20983" x="4876800" y="3228975"/>
          <p14:tracePt t="20990" x="4886325" y="3228975"/>
          <p14:tracePt t="20998" x="4905375" y="3228975"/>
          <p14:tracePt t="21006" x="4941888" y="3228975"/>
          <p14:tracePt t="21014" x="4949825" y="3228975"/>
          <p14:tracePt t="21023" x="4986338" y="3228975"/>
          <p14:tracePt t="21030" x="5014913" y="3228975"/>
          <p14:tracePt t="21038" x="5041900" y="3228975"/>
          <p14:tracePt t="21046" x="5049838" y="3228975"/>
          <p14:tracePt t="21054" x="5059363" y="3228975"/>
          <p14:tracePt t="21062" x="5078413" y="3228975"/>
          <p14:tracePt t="21087" x="5086350" y="3228975"/>
          <p14:tracePt t="21103" x="5095875" y="3228975"/>
          <p14:tracePt t="21111" x="5114925" y="3228975"/>
          <p14:tracePt t="21119" x="5141913" y="3236913"/>
          <p14:tracePt t="21128" x="5159375" y="3246438"/>
          <p14:tracePt t="21137" x="5168900" y="3246438"/>
          <p14:tracePt t="21143" x="5187950" y="3246438"/>
          <p14:tracePt t="21151" x="5205413" y="3246438"/>
          <p14:tracePt t="21162" x="5214938" y="3246438"/>
          <p14:tracePt t="21167" x="5232400" y="3246438"/>
          <p14:tracePt t="21183" x="5241925" y="3246438"/>
          <p14:tracePt t="21190" x="5251450" y="3246438"/>
          <p14:tracePt t="21199" x="5260975" y="3246438"/>
          <p14:tracePt t="21214" x="5268913" y="3246438"/>
          <p14:tracePt t="21223" x="5287963" y="3246438"/>
          <p14:tracePt t="21238" x="5297488" y="3255963"/>
          <p14:tracePt t="21263" x="5305425" y="3255963"/>
          <p14:tracePt t="21271" x="5324475" y="3255963"/>
          <p14:tracePt t="21279" x="5334000" y="3255963"/>
          <p14:tracePt t="21287" x="5351463" y="3265488"/>
          <p14:tracePt t="21672" x="5360988" y="3265488"/>
          <p14:tracePt t="21694" x="5368925" y="3265488"/>
          <p14:tracePt t="23870" x="5368925" y="3255963"/>
          <p14:tracePt t="24823" x="5368925" y="3246438"/>
          <p14:tracePt t="25391" x="5360988" y="3236913"/>
          <p14:tracePt t="25416" x="5351463" y="3236913"/>
          <p14:tracePt t="34270" x="5341938" y="3228975"/>
          <p14:tracePt t="34294" x="5341938" y="3219450"/>
          <p14:tracePt t="34759" x="5341938" y="3209925"/>
          <p14:tracePt t="34774" x="5341938" y="3200400"/>
          <p14:tracePt t="34782" x="5341938" y="3173413"/>
          <p14:tracePt t="34944" x="5341938" y="3163888"/>
          <p14:tracePt t="34967" x="5341938" y="3155950"/>
          <p14:tracePt t="34983" x="5341938" y="3136900"/>
          <p14:tracePt t="35007" x="5351463" y="3119438"/>
          <p14:tracePt t="35214" x="5351463" y="3127375"/>
          <p14:tracePt t="35238" x="5351463" y="3136900"/>
          <p14:tracePt t="35455" x="5351463" y="3163888"/>
          <p14:tracePt t="35495" x="5351463" y="3173413"/>
          <p14:tracePt t="35561" x="5351463" y="3182938"/>
          <p14:tracePt t="36087" x="5360988" y="3182938"/>
          <p14:tracePt t="36127" x="5368925" y="3182938"/>
          <p14:tracePt t="36151" x="5387975" y="3173413"/>
          <p14:tracePt t="36578" x="5397500" y="3163888"/>
          <p14:tracePt t="36583" x="5414963" y="3146425"/>
          <p14:tracePt t="36726" x="5424488" y="3146425"/>
          <p14:tracePt t="36734" x="5434013" y="3146425"/>
          <p14:tracePt t="36750" x="5451475" y="3146425"/>
          <p14:tracePt t="36758" x="5461000" y="3146425"/>
          <p14:tracePt t="36783" x="5470525" y="3146425"/>
          <p14:tracePt t="36799" x="5487988" y="3146425"/>
          <p14:tracePt t="36815" x="5497513" y="3146425"/>
          <p14:tracePt t="37225" x="5507038" y="3146425"/>
          <p14:tracePt t="37232" x="5507038" y="3155950"/>
          <p14:tracePt t="37247" x="5507038" y="3163888"/>
          <p14:tracePt t="37256" x="5507038" y="3173413"/>
          <p14:tracePt t="37263" x="5507038" y="3192463"/>
          <p14:tracePt t="37551" x="5507038" y="3200400"/>
          <p14:tracePt t="37559" x="5514975" y="3209925"/>
          <p14:tracePt t="37575" x="5524500" y="3219450"/>
          <p14:tracePt t="37583" x="5524500" y="3228975"/>
          <p14:tracePt t="37592" x="5543550" y="3246438"/>
          <p14:tracePt t="37665" x="5543550" y="3255963"/>
          <p14:tracePt t="37687" x="5551488" y="3265488"/>
          <p14:tracePt t="37710" x="5551488" y="3273425"/>
          <p14:tracePt t="37959" x="5561013" y="3282950"/>
          <p14:tracePt t="37967" x="5570538" y="3282950"/>
          <p14:tracePt t="37983" x="5580063" y="3282950"/>
          <p14:tracePt t="37991" x="5588000" y="3282950"/>
          <p14:tracePt t="38527" x="5597525" y="3292475"/>
          <p14:tracePt t="39255" x="5607050" y="3302000"/>
          <p14:tracePt t="39272" x="5616575" y="3302000"/>
          <p14:tracePt t="39279" x="5624513" y="3302000"/>
          <p14:tracePt t="39295" x="5634038" y="3302000"/>
          <p14:tracePt t="39311" x="5653088" y="3302000"/>
          <p14:tracePt t="39519" x="5661025" y="3309938"/>
          <p14:tracePt t="39535" x="5661025" y="3319463"/>
          <p14:tracePt t="39663" x="5670550" y="3328988"/>
          <p14:tracePt t="39680" x="5670550" y="3338513"/>
          <p14:tracePt t="39687" x="5680075" y="3338513"/>
          <p14:tracePt t="39695" x="5680075" y="3355975"/>
          <p14:tracePt t="39703" x="5697538" y="3375025"/>
          <p14:tracePt t="39712" x="5707063" y="3382963"/>
          <p14:tracePt t="39791" x="5716588" y="3382963"/>
          <p14:tracePt t="39799" x="5734050" y="3382963"/>
          <p14:tracePt t="39807" x="5743575" y="3382963"/>
          <p14:tracePt t="39815" x="5753100" y="3382963"/>
          <p14:tracePt t="39831" x="5770563" y="3382963"/>
          <p14:tracePt t="39840" x="5780088" y="3382963"/>
          <p14:tracePt t="40311" x="5780088" y="3392488"/>
          <p14:tracePt t="40319" x="5780088" y="3402013"/>
          <p14:tracePt t="40343" x="5780088" y="3411538"/>
          <p14:tracePt t="40727" x="5780088" y="3402013"/>
          <p14:tracePt t="40751" x="5780088" y="3392488"/>
          <p14:tracePt t="40785" x="5789613" y="3382963"/>
          <p14:tracePt t="40862" x="5789613" y="3375025"/>
          <p14:tracePt t="40967" x="5789613" y="3365500"/>
          <p14:tracePt t="40991" x="5789613" y="3355975"/>
          <p14:tracePt t="41202" x="5789613" y="3346450"/>
          <p14:tracePt t="41553" x="5780088" y="3346450"/>
          <p14:tracePt t="41583" x="5770563" y="3346450"/>
          <p14:tracePt t="41616" x="5761038" y="3346450"/>
          <p14:tracePt t="41727" x="5753100" y="3346450"/>
          <p14:tracePt t="41743" x="5753100" y="3338513"/>
          <p14:tracePt t="41903" x="5743575" y="3328988"/>
          <p14:tracePt t="41935" x="5734050" y="3328988"/>
          <p14:tracePt t="42615" x="5716588" y="3328988"/>
          <p14:tracePt t="42622" x="5707063" y="3328988"/>
          <p14:tracePt t="42647" x="5707063" y="3338513"/>
          <p14:tracePt t="42742" x="5697538" y="3346450"/>
          <p14:tracePt t="42775" x="5680075" y="3365500"/>
          <p14:tracePt t="42799" x="5670550" y="3365500"/>
          <p14:tracePt t="43007" x="5661025" y="3375025"/>
          <p14:tracePt t="43031" x="5653088" y="3382963"/>
          <p14:tracePt t="43047" x="5643563" y="3382963"/>
          <p14:tracePt t="43063" x="5634038" y="3382963"/>
          <p14:tracePt t="43119" x="5616575" y="3402013"/>
          <p14:tracePt t="43151" x="5607050" y="3411538"/>
          <p14:tracePt t="43175" x="5597525" y="3411538"/>
          <p14:tracePt t="43207" x="5588000" y="3419475"/>
          <p14:tracePt t="43470" x="5588000" y="3438525"/>
          <p14:tracePt t="43478" x="5588000" y="3446463"/>
          <p14:tracePt t="43494" x="5588000" y="3455988"/>
          <p14:tracePt t="43543" x="5588000" y="3465513"/>
          <p14:tracePt t="43551" x="5597525" y="3475038"/>
          <p14:tracePt t="43591" x="5607050" y="3482975"/>
          <p14:tracePt t="43983" x="5616575" y="3475038"/>
          <p14:tracePt t="43994" x="5634038" y="3465513"/>
          <p14:tracePt t="44000" x="5643563" y="3455988"/>
          <p14:tracePt t="44015" x="5643563" y="3446463"/>
          <p14:tracePt t="44031" x="5661025" y="3429000"/>
          <p14:tracePt t="44174" x="5670550" y="3429000"/>
          <p14:tracePt t="44599" x="5688013" y="3419475"/>
          <p14:tracePt t="44623" x="5707063" y="3402013"/>
          <p14:tracePt t="46151" x="5716588" y="3392488"/>
          <p14:tracePt t="46184" x="5724525" y="3392488"/>
          <p14:tracePt t="46210" x="5743575" y="3392488"/>
          <p14:tracePt t="46233" x="5753100" y="3392488"/>
          <p14:tracePt t="46249" x="5761038" y="3392488"/>
          <p14:tracePt t="46255" x="5780088" y="3392488"/>
          <p14:tracePt t="46264" x="5797550" y="3392488"/>
          <p14:tracePt t="46273" x="5826125" y="3392488"/>
          <p14:tracePt t="46281" x="5843588" y="3392488"/>
          <p14:tracePt t="46289" x="5853113" y="3392488"/>
          <p14:tracePt t="46295" x="5889625" y="3392488"/>
          <p14:tracePt t="46304" x="5916613" y="3392488"/>
          <p14:tracePt t="46312" x="5935663" y="3392488"/>
          <p14:tracePt t="46319" x="5980113" y="3392488"/>
          <p14:tracePt t="46327" x="6016625" y="3392488"/>
          <p14:tracePt t="46335" x="6035675" y="3392488"/>
          <p14:tracePt t="46345" x="6043613" y="3392488"/>
          <p14:tracePt t="46351" x="6072188" y="3392488"/>
          <p14:tracePt t="46359" x="6080125" y="3392488"/>
          <p14:tracePt t="46366" x="6089650" y="3392488"/>
          <p14:tracePt t="46375" x="6099175" y="3392488"/>
          <p14:tracePt t="46391" x="6108700" y="3392488"/>
          <p14:tracePt t="46718" x="6116638" y="3382963"/>
          <p14:tracePt t="46727" x="6116638" y="3375025"/>
          <p14:tracePt t="46735" x="6135688" y="3355975"/>
          <p14:tracePt t="46743" x="6153150" y="3355975"/>
          <p14:tracePt t="46751" x="6162675" y="3346450"/>
          <p14:tracePt t="46871" x="6172200" y="3346450"/>
          <p14:tracePt t="46927" x="6172200" y="3355975"/>
          <p14:tracePt t="48639" x="6172200" y="3365500"/>
          <p14:tracePt t="48663" x="6172200" y="3375025"/>
          <p14:tracePt t="48686" x="6181725" y="3382963"/>
          <p14:tracePt t="48694" x="6218238" y="3411538"/>
          <p14:tracePt t="48702" x="6308725" y="3411538"/>
          <p14:tracePt t="48710" x="6399213" y="3419475"/>
          <p14:tracePt t="48718" x="6508750" y="3438525"/>
          <p14:tracePt t="48726" x="6627813" y="3438525"/>
          <p14:tracePt t="48734" x="6764338" y="3438525"/>
          <p14:tracePt t="48742" x="6946900" y="3438525"/>
          <p14:tracePt t="48750" x="7129463" y="3438525"/>
          <p14:tracePt t="48759" x="7348538" y="3438525"/>
          <p14:tracePt t="48769" x="7531100" y="3438525"/>
          <p14:tracePt t="48775" x="7748588" y="3438525"/>
          <p14:tracePt t="48783" x="7977188" y="3438525"/>
          <p14:tracePt t="48791" x="8159750" y="3438525"/>
          <p14:tracePt t="48799" x="8378825" y="3438525"/>
          <p14:tracePt t="48807" x="8542338" y="3438525"/>
          <p14:tracePt t="48815" x="8724900" y="3438525"/>
          <p14:tracePt t="48823" x="8888413" y="3438525"/>
          <p14:tracePt t="48831" x="9034463" y="34385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a:xfrm>
            <a:off x="564843" y="143734"/>
            <a:ext cx="8229600" cy="764540"/>
          </a:xfrm>
        </p:spPr>
        <p:txBody>
          <a:bodyPr/>
          <a:lstStyle/>
          <a:p>
            <a:pPr eaLnBrk="1" hangingPunct="1"/>
            <a:r>
              <a:rPr lang="en-US" altLang="ja-JP" dirty="0"/>
              <a:t>The typical multicore structure</a:t>
            </a:r>
            <a:br>
              <a:rPr lang="en-US" altLang="ja-JP" dirty="0"/>
            </a:br>
            <a:br>
              <a:rPr lang="en-US" altLang="ja-JP" dirty="0"/>
            </a:br>
            <a:br>
              <a:rPr lang="en-US" altLang="ja-JP" dirty="0"/>
            </a:br>
            <a:br>
              <a:rPr lang="en-US" altLang="ja-JP" dirty="0"/>
            </a:br>
            <a:endParaRPr lang="ja-JP" altLang="en-US" dirty="0"/>
          </a:p>
        </p:txBody>
      </p:sp>
      <p:sp>
        <p:nvSpPr>
          <p:cNvPr id="4" name="円/楕円 3"/>
          <p:cNvSpPr/>
          <p:nvPr/>
        </p:nvSpPr>
        <p:spPr>
          <a:xfrm>
            <a:off x="1187624"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sp>
        <p:nvSpPr>
          <p:cNvPr id="5" name="正方形/長方形 4"/>
          <p:cNvSpPr/>
          <p:nvPr/>
        </p:nvSpPr>
        <p:spPr>
          <a:xfrm>
            <a:off x="3706763" y="3573413"/>
            <a:ext cx="1368425" cy="8636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North</a:t>
            </a:r>
          </a:p>
          <a:p>
            <a:pPr algn="ctr" eaLnBrk="1" hangingPunct="1">
              <a:defRPr/>
            </a:pPr>
            <a:r>
              <a:rPr lang="en-US" altLang="ja-JP" dirty="0"/>
              <a:t>Bridge</a:t>
            </a:r>
            <a:endParaRPr lang="ja-JP" altLang="en-US" dirty="0"/>
          </a:p>
        </p:txBody>
      </p:sp>
      <p:sp>
        <p:nvSpPr>
          <p:cNvPr id="6" name="上下矢印 5"/>
          <p:cNvSpPr/>
          <p:nvPr/>
        </p:nvSpPr>
        <p:spPr>
          <a:xfrm>
            <a:off x="4211588" y="3068588"/>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上下矢印 6"/>
          <p:cNvSpPr/>
          <p:nvPr/>
        </p:nvSpPr>
        <p:spPr>
          <a:xfrm>
            <a:off x="4211588" y="4451301"/>
            <a:ext cx="287338" cy="504825"/>
          </a:xfrm>
          <a:prstGeom prst="up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8" name="正方形/長方形 7"/>
          <p:cNvSpPr/>
          <p:nvPr/>
        </p:nvSpPr>
        <p:spPr>
          <a:xfrm>
            <a:off x="3706763" y="4940251"/>
            <a:ext cx="1368425" cy="86518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South</a:t>
            </a:r>
          </a:p>
          <a:p>
            <a:pPr algn="ctr" eaLnBrk="1" hangingPunct="1">
              <a:defRPr/>
            </a:pPr>
            <a:r>
              <a:rPr lang="en-US" altLang="ja-JP" dirty="0"/>
              <a:t>Bridge</a:t>
            </a:r>
            <a:endParaRPr lang="ja-JP" altLang="en-US" dirty="0"/>
          </a:p>
        </p:txBody>
      </p:sp>
      <p:sp>
        <p:nvSpPr>
          <p:cNvPr id="10" name="左右矢印 9"/>
          <p:cNvSpPr/>
          <p:nvPr/>
        </p:nvSpPr>
        <p:spPr>
          <a:xfrm>
            <a:off x="2914601" y="3860751"/>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 name="左右矢印 10"/>
          <p:cNvSpPr/>
          <p:nvPr/>
        </p:nvSpPr>
        <p:spPr>
          <a:xfrm>
            <a:off x="5075188" y="3843288"/>
            <a:ext cx="792163" cy="2889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 name="左右矢印 11"/>
          <p:cNvSpPr/>
          <p:nvPr/>
        </p:nvSpPr>
        <p:spPr>
          <a:xfrm>
            <a:off x="5075188" y="5211713"/>
            <a:ext cx="792163" cy="28733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 name="左右矢印 12"/>
          <p:cNvSpPr/>
          <p:nvPr/>
        </p:nvSpPr>
        <p:spPr>
          <a:xfrm>
            <a:off x="2914601" y="5229176"/>
            <a:ext cx="792162" cy="28733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1763663" y="3573413"/>
            <a:ext cx="1150938"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Graphics</a:t>
            </a:r>
            <a:endParaRPr lang="ja-JP" altLang="en-US" dirty="0"/>
          </a:p>
        </p:txBody>
      </p:sp>
      <p:sp>
        <p:nvSpPr>
          <p:cNvPr id="15" name="正方形/長方形 14"/>
          <p:cNvSpPr/>
          <p:nvPr/>
        </p:nvSpPr>
        <p:spPr>
          <a:xfrm>
            <a:off x="5900688" y="3573413"/>
            <a:ext cx="1152525" cy="827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DRAM</a:t>
            </a:r>
            <a:endParaRPr lang="ja-JP" altLang="en-US" dirty="0"/>
          </a:p>
        </p:txBody>
      </p:sp>
      <p:sp>
        <p:nvSpPr>
          <p:cNvPr id="16" name="正方形/長方形 15"/>
          <p:cNvSpPr/>
          <p:nvPr/>
        </p:nvSpPr>
        <p:spPr>
          <a:xfrm>
            <a:off x="5916563" y="4956126"/>
            <a:ext cx="1152525" cy="376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USB</a:t>
            </a:r>
            <a:endParaRPr lang="ja-JP" altLang="en-US" dirty="0"/>
          </a:p>
        </p:txBody>
      </p:sp>
      <p:sp>
        <p:nvSpPr>
          <p:cNvPr id="17" name="正方形/長方形 16"/>
          <p:cNvSpPr/>
          <p:nvPr/>
        </p:nvSpPr>
        <p:spPr>
          <a:xfrm>
            <a:off x="5916563" y="5373638"/>
            <a:ext cx="1152525" cy="374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Ether</a:t>
            </a:r>
            <a:endParaRPr lang="ja-JP" altLang="en-US" dirty="0"/>
          </a:p>
        </p:txBody>
      </p:sp>
      <p:sp>
        <p:nvSpPr>
          <p:cNvPr id="18" name="正方形/長方形 17"/>
          <p:cNvSpPr/>
          <p:nvPr/>
        </p:nvSpPr>
        <p:spPr>
          <a:xfrm>
            <a:off x="5916563" y="5789563"/>
            <a:ext cx="1319213" cy="376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Legacy I/O</a:t>
            </a:r>
            <a:endParaRPr lang="ja-JP" altLang="en-US" dirty="0"/>
          </a:p>
        </p:txBody>
      </p:sp>
      <p:sp>
        <p:nvSpPr>
          <p:cNvPr id="10257" name="テキスト ボックス 19"/>
          <p:cNvSpPr txBox="1">
            <a:spLocks noChangeArrowheads="1"/>
          </p:cNvSpPr>
          <p:nvPr/>
        </p:nvSpPr>
        <p:spPr bwMode="auto">
          <a:xfrm>
            <a:off x="1017538" y="5219651"/>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PCI/PCIexpress</a:t>
            </a:r>
            <a:endParaRPr lang="ja-JP" altLang="en-US"/>
          </a:p>
        </p:txBody>
      </p:sp>
      <p:sp>
        <p:nvSpPr>
          <p:cNvPr id="10259" name="テキスト ボックス 21"/>
          <p:cNvSpPr txBox="1">
            <a:spLocks noChangeArrowheads="1"/>
          </p:cNvSpPr>
          <p:nvPr/>
        </p:nvSpPr>
        <p:spPr bwMode="auto">
          <a:xfrm>
            <a:off x="4859288" y="3197176"/>
            <a:ext cx="263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 Controller HUB</a:t>
            </a:r>
            <a:endParaRPr lang="ja-JP" altLang="en-US"/>
          </a:p>
        </p:txBody>
      </p:sp>
      <p:sp>
        <p:nvSpPr>
          <p:cNvPr id="10260" name="テキスト ボックス 22"/>
          <p:cNvSpPr txBox="1">
            <a:spLocks noChangeArrowheads="1"/>
          </p:cNvSpPr>
          <p:nvPr/>
        </p:nvSpPr>
        <p:spPr bwMode="auto">
          <a:xfrm>
            <a:off x="5003751" y="4537026"/>
            <a:ext cx="210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I/O Controller HUB</a:t>
            </a:r>
            <a:endParaRPr lang="ja-JP" altLang="en-US"/>
          </a:p>
        </p:txBody>
      </p:sp>
      <p:sp>
        <p:nvSpPr>
          <p:cNvPr id="2" name="正方形/長方形 1">
            <a:extLst>
              <a:ext uri="{FF2B5EF4-FFF2-40B4-BE49-F238E27FC236}">
                <a16:creationId xmlns:a16="http://schemas.microsoft.com/office/drawing/2014/main" id="{84D2633F-CAC0-43DF-A6AB-7F04F4B76EB8}"/>
              </a:ext>
            </a:extLst>
          </p:cNvPr>
          <p:cNvSpPr/>
          <p:nvPr/>
        </p:nvSpPr>
        <p:spPr>
          <a:xfrm>
            <a:off x="1556733" y="1789628"/>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23" name="正方形/長方形 22">
            <a:extLst>
              <a:ext uri="{FF2B5EF4-FFF2-40B4-BE49-F238E27FC236}">
                <a16:creationId xmlns:a16="http://schemas.microsoft.com/office/drawing/2014/main" id="{3739AD37-5A10-498B-99FB-58C77124AACA}"/>
              </a:ext>
            </a:extLst>
          </p:cNvPr>
          <p:cNvSpPr/>
          <p:nvPr/>
        </p:nvSpPr>
        <p:spPr>
          <a:xfrm>
            <a:off x="3381895" y="2572604"/>
            <a:ext cx="2089374" cy="504825"/>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L3</a:t>
            </a:r>
            <a:endParaRPr kumimoji="1" lang="ja-JP" altLang="en-US" dirty="0"/>
          </a:p>
        </p:txBody>
      </p:sp>
      <p:sp>
        <p:nvSpPr>
          <p:cNvPr id="24" name="円/楕円 3">
            <a:extLst>
              <a:ext uri="{FF2B5EF4-FFF2-40B4-BE49-F238E27FC236}">
                <a16:creationId xmlns:a16="http://schemas.microsoft.com/office/drawing/2014/main" id="{96517869-4384-45F3-9697-9D982C6F782A}"/>
              </a:ext>
            </a:extLst>
          </p:cNvPr>
          <p:cNvSpPr/>
          <p:nvPr/>
        </p:nvSpPr>
        <p:spPr>
          <a:xfrm>
            <a:off x="2808596"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sp>
        <p:nvSpPr>
          <p:cNvPr id="25" name="円/楕円 3">
            <a:extLst>
              <a:ext uri="{FF2B5EF4-FFF2-40B4-BE49-F238E27FC236}">
                <a16:creationId xmlns:a16="http://schemas.microsoft.com/office/drawing/2014/main" id="{AF0F76EF-E8FE-467E-BCD7-EB2DC7848CF4}"/>
              </a:ext>
            </a:extLst>
          </p:cNvPr>
          <p:cNvSpPr/>
          <p:nvPr/>
        </p:nvSpPr>
        <p:spPr>
          <a:xfrm>
            <a:off x="4429568" y="1052736"/>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sp>
        <p:nvSpPr>
          <p:cNvPr id="26" name="円/楕円 3">
            <a:extLst>
              <a:ext uri="{FF2B5EF4-FFF2-40B4-BE49-F238E27FC236}">
                <a16:creationId xmlns:a16="http://schemas.microsoft.com/office/drawing/2014/main" id="{215F75EC-8608-4864-AD58-2910ADF3824C}"/>
              </a:ext>
            </a:extLst>
          </p:cNvPr>
          <p:cNvSpPr/>
          <p:nvPr/>
        </p:nvSpPr>
        <p:spPr>
          <a:xfrm>
            <a:off x="6050540" y="1053108"/>
            <a:ext cx="1655763" cy="6477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ja-JP" dirty="0"/>
              <a:t>PE</a:t>
            </a:r>
            <a:endParaRPr lang="ja-JP" altLang="en-US" dirty="0"/>
          </a:p>
        </p:txBody>
      </p:sp>
      <p:cxnSp>
        <p:nvCxnSpPr>
          <p:cNvPr id="9" name="直線コネクタ 8">
            <a:extLst>
              <a:ext uri="{FF2B5EF4-FFF2-40B4-BE49-F238E27FC236}">
                <a16:creationId xmlns:a16="http://schemas.microsoft.com/office/drawing/2014/main" id="{ED5BB9F5-8D29-474D-9BD0-2EDDD88DBCA1}"/>
              </a:ext>
            </a:extLst>
          </p:cNvPr>
          <p:cNvCxnSpPr/>
          <p:nvPr/>
        </p:nvCxnSpPr>
        <p:spPr>
          <a:xfrm>
            <a:off x="2085348" y="2109538"/>
            <a:ext cx="4862916" cy="51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EF0CDDB4-2CA9-4CD2-A7CD-45598A1105D5}"/>
              </a:ext>
            </a:extLst>
          </p:cNvPr>
          <p:cNvCxnSpPr>
            <a:cxnSpLocks/>
          </p:cNvCxnSpPr>
          <p:nvPr/>
        </p:nvCxnSpPr>
        <p:spPr>
          <a:xfrm flipV="1">
            <a:off x="6948263" y="1988840"/>
            <a:ext cx="1" cy="12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66BCC32B-569F-443B-B977-8E9C3F7834F3}"/>
              </a:ext>
            </a:extLst>
          </p:cNvPr>
          <p:cNvCxnSpPr/>
          <p:nvPr/>
        </p:nvCxnSpPr>
        <p:spPr>
          <a:xfrm>
            <a:off x="2015505" y="1714724"/>
            <a:ext cx="0" cy="497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EE517EF-58C5-4AEF-AF56-555A3AD26654}"/>
              </a:ext>
            </a:extLst>
          </p:cNvPr>
          <p:cNvCxnSpPr/>
          <p:nvPr/>
        </p:nvCxnSpPr>
        <p:spPr>
          <a:xfrm>
            <a:off x="3636477" y="1700436"/>
            <a:ext cx="0" cy="956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BEF224E-D2CC-4F49-A5CE-9B36D106033D}"/>
              </a:ext>
            </a:extLst>
          </p:cNvPr>
          <p:cNvCxnSpPr/>
          <p:nvPr/>
        </p:nvCxnSpPr>
        <p:spPr>
          <a:xfrm>
            <a:off x="5311756" y="206084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5" name="直線コネクタ 10244">
            <a:extLst>
              <a:ext uri="{FF2B5EF4-FFF2-40B4-BE49-F238E27FC236}">
                <a16:creationId xmlns:a16="http://schemas.microsoft.com/office/drawing/2014/main" id="{4E3D3FF2-C3D6-4478-B9EC-B2951AED8CBD}"/>
              </a:ext>
            </a:extLst>
          </p:cNvPr>
          <p:cNvCxnSpPr>
            <a:endCxn id="2" idx="0"/>
          </p:cNvCxnSpPr>
          <p:nvPr/>
        </p:nvCxnSpPr>
        <p:spPr>
          <a:xfrm flipH="1">
            <a:off x="2024413" y="1663516"/>
            <a:ext cx="1448" cy="126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F1A3ACBC-4872-4855-A8B8-0DA26ECA1DA1}"/>
              </a:ext>
            </a:extLst>
          </p:cNvPr>
          <p:cNvSpPr/>
          <p:nvPr/>
        </p:nvSpPr>
        <p:spPr>
          <a:xfrm>
            <a:off x="3168797" y="1789188"/>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3" name="正方形/長方形 32">
            <a:extLst>
              <a:ext uri="{FF2B5EF4-FFF2-40B4-BE49-F238E27FC236}">
                <a16:creationId xmlns:a16="http://schemas.microsoft.com/office/drawing/2014/main" id="{01F0A21C-808A-4C02-8350-39A01775480F}"/>
              </a:ext>
            </a:extLst>
          </p:cNvPr>
          <p:cNvSpPr/>
          <p:nvPr/>
        </p:nvSpPr>
        <p:spPr>
          <a:xfrm>
            <a:off x="3706763" y="2185116"/>
            <a:ext cx="1368424" cy="397697"/>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L2</a:t>
            </a:r>
            <a:endParaRPr kumimoji="1" lang="ja-JP" altLang="en-US" dirty="0"/>
          </a:p>
        </p:txBody>
      </p:sp>
      <p:sp>
        <p:nvSpPr>
          <p:cNvPr id="35" name="正方形/長方形 34">
            <a:extLst>
              <a:ext uri="{FF2B5EF4-FFF2-40B4-BE49-F238E27FC236}">
                <a16:creationId xmlns:a16="http://schemas.microsoft.com/office/drawing/2014/main" id="{57600244-E22A-4572-8437-438EB08CE7F2}"/>
              </a:ext>
            </a:extLst>
          </p:cNvPr>
          <p:cNvSpPr/>
          <p:nvPr/>
        </p:nvSpPr>
        <p:spPr>
          <a:xfrm>
            <a:off x="4844076" y="1749867"/>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sp>
        <p:nvSpPr>
          <p:cNvPr id="37" name="正方形/長方形 36">
            <a:extLst>
              <a:ext uri="{FF2B5EF4-FFF2-40B4-BE49-F238E27FC236}">
                <a16:creationId xmlns:a16="http://schemas.microsoft.com/office/drawing/2014/main" id="{660898BD-D9D5-46B2-8CDF-385AFE9D9308}"/>
              </a:ext>
            </a:extLst>
          </p:cNvPr>
          <p:cNvSpPr/>
          <p:nvPr/>
        </p:nvSpPr>
        <p:spPr>
          <a:xfrm>
            <a:off x="6462704" y="1731064"/>
            <a:ext cx="935360" cy="242312"/>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L1</a:t>
            </a:r>
            <a:endParaRPr kumimoji="1" lang="ja-JP" altLang="en-US" dirty="0"/>
          </a:p>
        </p:txBody>
      </p:sp>
      <p:cxnSp>
        <p:nvCxnSpPr>
          <p:cNvPr id="39" name="直線コネクタ 38">
            <a:extLst>
              <a:ext uri="{FF2B5EF4-FFF2-40B4-BE49-F238E27FC236}">
                <a16:creationId xmlns:a16="http://schemas.microsoft.com/office/drawing/2014/main" id="{528B6070-07EB-4E1D-BB52-7145FB9947D0}"/>
              </a:ext>
            </a:extLst>
          </p:cNvPr>
          <p:cNvCxnSpPr/>
          <p:nvPr/>
        </p:nvCxnSpPr>
        <p:spPr>
          <a:xfrm>
            <a:off x="3707904" y="242088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0E09656-A459-49F8-848B-FB5C0795ED80}"/>
              </a:ext>
            </a:extLst>
          </p:cNvPr>
          <p:cNvCxnSpPr/>
          <p:nvPr/>
        </p:nvCxnSpPr>
        <p:spPr>
          <a:xfrm>
            <a:off x="2051720" y="2051456"/>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98EA0D9A-DF0D-4335-B484-E0BE6F00CE1C}"/>
              </a:ext>
            </a:extLst>
          </p:cNvPr>
          <p:cNvCxnSpPr/>
          <p:nvPr/>
        </p:nvCxnSpPr>
        <p:spPr>
          <a:xfrm>
            <a:off x="3707904" y="2060848"/>
            <a:ext cx="0" cy="81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7B425A5C-FA99-4215-A8E7-69710F1EBA19}"/>
              </a:ext>
            </a:extLst>
          </p:cNvPr>
          <p:cNvSpPr txBox="1"/>
          <p:nvPr/>
        </p:nvSpPr>
        <p:spPr>
          <a:xfrm>
            <a:off x="6444534" y="2174904"/>
            <a:ext cx="1582484" cy="369332"/>
          </a:xfrm>
          <a:prstGeom prst="rect">
            <a:avLst/>
          </a:prstGeom>
          <a:noFill/>
        </p:spPr>
        <p:txBody>
          <a:bodyPr wrap="none" rtlCol="0">
            <a:spAutoFit/>
          </a:bodyPr>
          <a:lstStyle/>
          <a:p>
            <a:r>
              <a:rPr kumimoji="1" lang="en-US" altLang="ja-JP" dirty="0"/>
              <a:t>Snoop</a:t>
            </a:r>
            <a:r>
              <a:rPr kumimoji="1" lang="ja-JP" altLang="en-US" dirty="0"/>
              <a:t> </a:t>
            </a:r>
            <a:r>
              <a:rPr kumimoji="1" lang="en-US" altLang="ja-JP" dirty="0"/>
              <a:t>Cache</a:t>
            </a:r>
            <a:endParaRPr kumimoji="1" lang="ja-JP" altLang="en-US" dirty="0"/>
          </a:p>
        </p:txBody>
      </p:sp>
      <p:sp>
        <p:nvSpPr>
          <p:cNvPr id="42" name="テキスト ボックス 41">
            <a:extLst>
              <a:ext uri="{FF2B5EF4-FFF2-40B4-BE49-F238E27FC236}">
                <a16:creationId xmlns:a16="http://schemas.microsoft.com/office/drawing/2014/main" id="{C56B572D-23A2-481D-818A-933E53D3099E}"/>
              </a:ext>
            </a:extLst>
          </p:cNvPr>
          <p:cNvSpPr txBox="1"/>
          <p:nvPr/>
        </p:nvSpPr>
        <p:spPr>
          <a:xfrm>
            <a:off x="1439606" y="2276922"/>
            <a:ext cx="582211" cy="369332"/>
          </a:xfrm>
          <a:prstGeom prst="rect">
            <a:avLst/>
          </a:prstGeom>
          <a:noFill/>
        </p:spPr>
        <p:txBody>
          <a:bodyPr wrap="none" rtlCol="0">
            <a:spAutoFit/>
          </a:bodyPr>
          <a:lstStyle/>
          <a:p>
            <a:r>
              <a:rPr lang="en-US" altLang="ja-JP" dirty="0"/>
              <a:t>Bus</a:t>
            </a:r>
            <a:endParaRPr kumimoji="1" lang="ja-JP" altLang="en-US" dirty="0"/>
          </a:p>
        </p:txBody>
      </p:sp>
      <p:sp>
        <p:nvSpPr>
          <p:cNvPr id="43" name="テキスト ボックス 42">
            <a:extLst>
              <a:ext uri="{FF2B5EF4-FFF2-40B4-BE49-F238E27FC236}">
                <a16:creationId xmlns:a16="http://schemas.microsoft.com/office/drawing/2014/main" id="{0E25BC12-504E-490C-92B2-19940A3C5D66}"/>
              </a:ext>
            </a:extLst>
          </p:cNvPr>
          <p:cNvSpPr txBox="1"/>
          <p:nvPr/>
        </p:nvSpPr>
        <p:spPr>
          <a:xfrm>
            <a:off x="3157890" y="3241770"/>
            <a:ext cx="1120820" cy="369332"/>
          </a:xfrm>
          <a:prstGeom prst="rect">
            <a:avLst/>
          </a:prstGeom>
          <a:noFill/>
        </p:spPr>
        <p:txBody>
          <a:bodyPr wrap="none" rtlCol="0">
            <a:spAutoFit/>
          </a:bodyPr>
          <a:lstStyle/>
          <a:p>
            <a:r>
              <a:rPr kumimoji="1" lang="en-US" altLang="ja-JP" dirty="0"/>
              <a:t>Crossbar</a:t>
            </a:r>
            <a:endParaRPr kumimoji="1" lang="ja-JP" altLang="en-US" dirty="0"/>
          </a:p>
        </p:txBody>
      </p:sp>
      <p:pic>
        <p:nvPicPr>
          <p:cNvPr id="19" name="オーディオ 18">
            <a:hlinkClick r:id="" action="ppaction://media"/>
            <a:extLst>
              <a:ext uri="{FF2B5EF4-FFF2-40B4-BE49-F238E27FC236}">
                <a16:creationId xmlns:a16="http://schemas.microsoft.com/office/drawing/2014/main" id="{C10F1479-F625-4C9C-BF17-3E85CCF044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95623827"/>
      </p:ext>
    </p:extLst>
  </p:cSld>
  <p:clrMapOvr>
    <a:masterClrMapping/>
  </p:clrMapOvr>
  <mc:AlternateContent xmlns:mc="http://schemas.openxmlformats.org/markup-compatibility/2006" xmlns:p14="http://schemas.microsoft.com/office/powerpoint/2010/main">
    <mc:Choice Requires="p14">
      <p:transition spd="slow" p14:dur="2000" advTm="35129"/>
    </mc:Choice>
    <mc:Fallback xmlns="">
      <p:transition spd="slow" advTm="35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extLst>
    <p:ext uri="{3A86A75C-4F4B-4683-9AE1-C65F6400EC91}">
      <p14:laserTraceLst xmlns:p14="http://schemas.microsoft.com/office/powerpoint/2010/main">
        <p14:tracePtLst>
          <p14:tracePt t="505" x="8988425" y="2097088"/>
          <p14:tracePt t="512" x="8797925" y="1951038"/>
          <p14:tracePt t="519" x="8642350" y="1841500"/>
          <p14:tracePt t="527" x="8459788" y="1687513"/>
          <p14:tracePt t="535" x="8369300" y="1568450"/>
          <p14:tracePt t="544" x="8196263" y="1458913"/>
          <p14:tracePt t="551" x="7994650" y="1295400"/>
          <p14:tracePt t="559" x="7840663" y="1203325"/>
          <p14:tracePt t="567" x="7685088" y="1076325"/>
          <p14:tracePt t="575" x="7531100" y="966788"/>
          <p14:tracePt t="583" x="7392988" y="847725"/>
          <p14:tracePt t="591" x="7292975" y="757238"/>
          <p14:tracePt t="599" x="7192963" y="684213"/>
          <p14:tracePt t="607" x="7119938" y="628650"/>
          <p14:tracePt t="2592" x="4394200" y="638175"/>
          <p14:tracePt t="2600" x="4394200" y="657225"/>
          <p14:tracePt t="2608" x="4384675" y="665163"/>
          <p14:tracePt t="2632" x="4376738" y="693738"/>
          <p14:tracePt t="2656" x="4367213" y="701675"/>
          <p14:tracePt t="2672" x="4357688" y="701675"/>
          <p14:tracePt t="2680" x="4340225" y="701675"/>
          <p14:tracePt t="2688" x="4321175" y="711200"/>
          <p14:tracePt t="2697" x="4294188" y="738188"/>
          <p14:tracePt t="2704" x="4257675" y="757238"/>
          <p14:tracePt t="2713" x="4211638" y="774700"/>
          <p14:tracePt t="2720" x="4184650" y="803275"/>
          <p14:tracePt t="2730" x="4157663" y="811213"/>
          <p14:tracePt t="2736" x="4094163" y="847725"/>
          <p14:tracePt t="2746" x="4065588" y="857250"/>
          <p14:tracePt t="2752" x="4021138" y="874713"/>
          <p14:tracePt t="2762" x="3975100" y="911225"/>
          <p14:tracePt t="2768" x="3929063" y="920750"/>
          <p14:tracePt t="2776" x="3892550" y="930275"/>
          <p14:tracePt t="2785" x="3829050" y="966788"/>
          <p14:tracePt t="2792" x="3765550" y="993775"/>
          <p14:tracePt t="2802" x="3702050" y="1003300"/>
          <p14:tracePt t="2807" x="3636963" y="1049338"/>
          <p14:tracePt t="2815" x="3600450" y="1057275"/>
          <p14:tracePt t="2823" x="3556000" y="1057275"/>
          <p14:tracePt t="2831" x="3509963" y="1093788"/>
          <p14:tracePt t="2839" x="3490913" y="1093788"/>
          <p14:tracePt t="2855" x="3473450" y="1093788"/>
          <p14:tracePt t="2912" x="3455988" y="1093788"/>
          <p14:tracePt t="2919" x="3409950" y="1093788"/>
          <p14:tracePt t="2927" x="3373438" y="1093788"/>
          <p14:tracePt t="2935" x="3327400" y="1093788"/>
          <p14:tracePt t="2945" x="3263900" y="1093788"/>
          <p14:tracePt t="2951" x="3190875" y="1093788"/>
          <p14:tracePt t="2961" x="3108325" y="1093788"/>
          <p14:tracePt t="2967" x="3035300" y="1093788"/>
          <p14:tracePt t="2975" x="2954338" y="1139825"/>
          <p14:tracePt t="2983" x="2881313" y="1166813"/>
          <p14:tracePt t="2991" x="2798763" y="1176338"/>
          <p14:tracePt t="2999" x="2771775" y="1195388"/>
          <p14:tracePt t="3007" x="2716213" y="1222375"/>
          <p14:tracePt t="3015" x="2679700" y="1231900"/>
          <p14:tracePt t="3023" x="2652713" y="1258888"/>
          <p14:tracePt t="3031" x="2635250" y="1276350"/>
          <p14:tracePt t="3039" x="2606675" y="1295400"/>
          <p14:tracePt t="3048" x="2579688" y="1303338"/>
          <p14:tracePt t="3056" x="2562225" y="1312863"/>
          <p14:tracePt t="3063" x="2533650" y="1322388"/>
          <p14:tracePt t="3071" x="2525713" y="1322388"/>
          <p14:tracePt t="3078" x="2516188" y="1331913"/>
          <p14:tracePt t="3094" x="2506663" y="1331913"/>
          <p14:tracePt t="3102" x="2498725" y="1331913"/>
          <p14:tracePt t="3111" x="2489200" y="1331913"/>
          <p14:tracePt t="3119" x="2470150" y="1349375"/>
          <p14:tracePt t="3127" x="2462213" y="1349375"/>
          <p14:tracePt t="3135" x="2452688" y="1349375"/>
          <p14:tracePt t="3144" x="2425700" y="1349375"/>
          <p14:tracePt t="3151" x="2406650" y="1349375"/>
          <p14:tracePt t="3159" x="2397125" y="1349375"/>
          <p14:tracePt t="3167" x="2352675" y="1349375"/>
          <p14:tracePt t="3176" x="2324100" y="1349375"/>
          <p14:tracePt t="3183" x="2297113" y="1358900"/>
          <p14:tracePt t="3193" x="2251075" y="1358900"/>
          <p14:tracePt t="3199" x="2224088" y="1368425"/>
          <p14:tracePt t="3207" x="2197100" y="1376363"/>
          <p14:tracePt t="3215" x="2133600" y="1404938"/>
          <p14:tracePt t="3224" x="2087563" y="1422400"/>
          <p14:tracePt t="3232" x="2051050" y="1431925"/>
          <p14:tracePt t="3239" x="2014538" y="1449388"/>
          <p14:tracePt t="3248" x="1997075" y="1477963"/>
          <p14:tracePt t="3255" x="1978025" y="1477963"/>
          <p14:tracePt t="3264" x="1968500" y="1477963"/>
          <p14:tracePt t="3720" x="1978025" y="1477963"/>
          <p14:tracePt t="3920" x="1997075" y="1485900"/>
          <p14:tracePt t="3929" x="2005013" y="1495425"/>
          <p14:tracePt t="3935" x="2024063" y="1514475"/>
          <p14:tracePt t="3943" x="2033588" y="1531938"/>
          <p14:tracePt t="3950" x="2041525" y="1541463"/>
          <p14:tracePt t="3974" x="2051050" y="1550988"/>
          <p14:tracePt t="4383" x="2051050" y="1568450"/>
          <p14:tracePt t="4392" x="2060575" y="1587500"/>
          <p14:tracePt t="4400" x="2078038" y="1614488"/>
          <p14:tracePt t="4408" x="2078038" y="1624013"/>
          <p14:tracePt t="4416" x="2087563" y="1641475"/>
          <p14:tracePt t="4424" x="2097088" y="1651000"/>
          <p14:tracePt t="4431" x="2124075" y="1668463"/>
          <p14:tracePt t="4440" x="2143125" y="1687513"/>
          <p14:tracePt t="4447" x="2160588" y="1687513"/>
          <p14:tracePt t="4456" x="2187575" y="1704975"/>
          <p14:tracePt t="4464" x="2214563" y="1704975"/>
          <p14:tracePt t="4472" x="2260600" y="1724025"/>
          <p14:tracePt t="4480" x="2279650" y="1741488"/>
          <p14:tracePt t="4488" x="2333625" y="1751013"/>
          <p14:tracePt t="4496" x="2379663" y="1760538"/>
          <p14:tracePt t="4504" x="2416175" y="1760538"/>
          <p14:tracePt t="4513" x="2479675" y="1778000"/>
          <p14:tracePt t="4520" x="2552700" y="1797050"/>
          <p14:tracePt t="4529" x="2598738" y="1797050"/>
          <p14:tracePt t="4536" x="2662238" y="1804988"/>
          <p14:tracePt t="4546" x="2725738" y="1804988"/>
          <p14:tracePt t="4552" x="2817813" y="1851025"/>
          <p14:tracePt t="4563" x="2881313" y="1860550"/>
          <p14:tracePt t="4568" x="2990850" y="1887538"/>
          <p14:tracePt t="4576" x="3090863" y="1933575"/>
          <p14:tracePt t="4583" x="3200400" y="1943100"/>
          <p14:tracePt t="4592" x="3317875" y="2006600"/>
          <p14:tracePt t="4599" x="3409950" y="2016125"/>
          <p14:tracePt t="4608" x="3509963" y="2060575"/>
          <p14:tracePt t="4616" x="3619500" y="2089150"/>
          <p14:tracePt t="4624" x="3702050" y="2125663"/>
          <p14:tracePt t="4632" x="3746500" y="2133600"/>
          <p14:tracePt t="4640" x="3775075" y="2160588"/>
          <p14:tracePt t="4648" x="3783013" y="2160588"/>
          <p14:tracePt t="4656" x="3792538" y="2160588"/>
          <p14:tracePt t="4664" x="3802063" y="2160588"/>
          <p14:tracePt t="5024" x="3810000" y="2179638"/>
          <p14:tracePt t="5040" x="3810000" y="2189163"/>
          <p14:tracePt t="5054" x="3810000" y="2206625"/>
          <p14:tracePt t="5079" x="3819525" y="2216150"/>
          <p14:tracePt t="5120" x="3829050" y="2216150"/>
          <p14:tracePt t="5126" x="3846513" y="2216150"/>
          <p14:tracePt t="5134" x="3865563" y="2216150"/>
          <p14:tracePt t="5143" x="3883025" y="2216150"/>
          <p14:tracePt t="5150" x="3892550" y="2206625"/>
          <p14:tracePt t="5160" x="3919538" y="2189163"/>
          <p14:tracePt t="5167" x="3938588" y="2170113"/>
          <p14:tracePt t="5175" x="3975100" y="2160588"/>
          <p14:tracePt t="5183" x="3975100" y="2152650"/>
          <p14:tracePt t="5192" x="4002088" y="2133600"/>
          <p14:tracePt t="5199" x="4011613" y="2133600"/>
          <p14:tracePt t="5207" x="4048125" y="2133600"/>
          <p14:tracePt t="5215" x="4075113" y="2133600"/>
          <p14:tracePt t="5223" x="4129088" y="2133600"/>
          <p14:tracePt t="5231" x="4194175" y="2133600"/>
          <p14:tracePt t="5239" x="4284663" y="2133600"/>
          <p14:tracePt t="5247" x="4394200" y="2170113"/>
          <p14:tracePt t="5255" x="4513263" y="2225675"/>
          <p14:tracePt t="5263" x="4676775" y="2270125"/>
          <p14:tracePt t="5271" x="4849813" y="2316163"/>
          <p14:tracePt t="5280" x="4995863" y="2362200"/>
          <p14:tracePt t="5287" x="5178425" y="2379663"/>
          <p14:tracePt t="5294" x="5360988" y="2425700"/>
          <p14:tracePt t="5302" x="5588000" y="2425700"/>
          <p14:tracePt t="5310" x="5853113" y="2444750"/>
          <p14:tracePt t="5318" x="6080125" y="2444750"/>
          <p14:tracePt t="5327" x="6262688" y="2444750"/>
          <p14:tracePt t="5334" x="6408738" y="2444750"/>
          <p14:tracePt t="5344" x="6518275" y="2444750"/>
          <p14:tracePt t="5350" x="6591300" y="2444750"/>
          <p14:tracePt t="5360" x="6637338" y="2444750"/>
          <p14:tracePt t="5367" x="6645275" y="2444750"/>
          <p14:tracePt t="5375" x="6681788" y="2444750"/>
          <p14:tracePt t="5390" x="6700838" y="2444750"/>
          <p14:tracePt t="5398" x="6710363" y="2435225"/>
          <p14:tracePt t="5415" x="6718300" y="2416175"/>
          <p14:tracePt t="5423" x="6718300" y="2408238"/>
          <p14:tracePt t="5431" x="6718300" y="2398713"/>
          <p14:tracePt t="5439" x="6727825" y="2379663"/>
          <p14:tracePt t="5447" x="6737350" y="2371725"/>
          <p14:tracePt t="5455" x="6746875" y="2362200"/>
          <p14:tracePt t="5624" x="6746875" y="2343150"/>
          <p14:tracePt t="5632" x="6746875" y="2325688"/>
          <p14:tracePt t="5638" x="6746875" y="2316163"/>
          <p14:tracePt t="5646" x="6754813" y="2298700"/>
          <p14:tracePt t="5663" x="6754813" y="2279650"/>
          <p14:tracePt t="5696" x="6754813" y="2270125"/>
          <p14:tracePt t="5808" x="6764338" y="2262188"/>
          <p14:tracePt t="5814" x="6773863" y="2262188"/>
          <p14:tracePt t="6376" x="6773863" y="2243138"/>
          <p14:tracePt t="6384" x="6783388" y="2233613"/>
          <p14:tracePt t="6392" x="6783388" y="2225675"/>
          <p14:tracePt t="6398" x="6791325" y="2206625"/>
          <p14:tracePt t="6407" x="6791325" y="2197100"/>
          <p14:tracePt t="6414" x="6800850" y="2179638"/>
          <p14:tracePt t="6422" x="6819900" y="2152650"/>
          <p14:tracePt t="6430" x="6819900" y="2143125"/>
          <p14:tracePt t="6439" x="6827838" y="2125663"/>
          <p14:tracePt t="6446" x="6827838" y="2089150"/>
          <p14:tracePt t="6455" x="6827838" y="2079625"/>
          <p14:tracePt t="6463" x="6837363" y="2060575"/>
          <p14:tracePt t="6471" x="6837363" y="2043113"/>
          <p14:tracePt t="6479" x="6837363" y="2033588"/>
          <p14:tracePt t="6487" x="6846888" y="2016125"/>
          <p14:tracePt t="6616" x="6846888" y="2006600"/>
          <p14:tracePt t="6624" x="6827838" y="2016125"/>
          <p14:tracePt t="6720" x="6819900" y="2016125"/>
          <p14:tracePt t="6736" x="6810375" y="2016125"/>
          <p14:tracePt t="6745" x="6791325" y="2016125"/>
          <p14:tracePt t="6752" x="6773863" y="2016125"/>
          <p14:tracePt t="6768" x="6754813" y="2016125"/>
          <p14:tracePt t="6777" x="6746875" y="2016125"/>
          <p14:tracePt t="6784" x="6737350" y="2016125"/>
          <p14:tracePt t="6800" x="6727825" y="2016125"/>
          <p14:tracePt t="6904" x="6718300" y="2016125"/>
          <p14:tracePt t="6911" x="6718300" y="2006600"/>
          <p14:tracePt t="6920" x="6700838" y="1970088"/>
          <p14:tracePt t="6929" x="6691313" y="1951038"/>
          <p14:tracePt t="6936" x="6681788" y="1914525"/>
          <p14:tracePt t="6947" x="6681788" y="1870075"/>
          <p14:tracePt t="6952" x="6654800" y="1841500"/>
          <p14:tracePt t="6963" x="6654800" y="1814513"/>
          <p14:tracePt t="6968" x="6637338" y="1768475"/>
          <p14:tracePt t="6977" x="6627813" y="1751013"/>
          <p14:tracePt t="6984" x="6618288" y="1704975"/>
          <p14:tracePt t="6992" x="6600825" y="1687513"/>
          <p14:tracePt t="7000" x="6591300" y="1651000"/>
          <p14:tracePt t="7008" x="6581775" y="1614488"/>
          <p14:tracePt t="7016" x="6573838" y="1587500"/>
          <p14:tracePt t="7024" x="6573838" y="1568450"/>
          <p14:tracePt t="7033" x="6573838" y="1541463"/>
          <p14:tracePt t="7040" x="6573838" y="1514475"/>
          <p14:tracePt t="7048" x="6554788" y="1495425"/>
          <p14:tracePt t="7055" x="6554788" y="1477963"/>
          <p14:tracePt t="7063" x="6554788" y="1458913"/>
          <p14:tracePt t="7071" x="6554788" y="1431925"/>
          <p14:tracePt t="7079" x="6554788" y="1412875"/>
          <p14:tracePt t="7087" x="6554788" y="1368425"/>
          <p14:tracePt t="7095" x="6554788" y="1358900"/>
          <p14:tracePt t="7103" x="6564313" y="1322388"/>
          <p14:tracePt t="7111" x="6581775" y="1303338"/>
          <p14:tracePt t="7119" x="6600825" y="1276350"/>
          <p14:tracePt t="7127" x="6610350" y="1231900"/>
          <p14:tracePt t="7135" x="6645275" y="1212850"/>
          <p14:tracePt t="7144" x="6664325" y="1195388"/>
          <p14:tracePt t="7151" x="6710363" y="1158875"/>
          <p14:tracePt t="7161" x="6710363" y="1149350"/>
          <p14:tracePt t="7248" x="6737350" y="1149350"/>
          <p14:tracePt t="7256" x="6754813" y="1149350"/>
          <p14:tracePt t="7264" x="6783388" y="1149350"/>
          <p14:tracePt t="7272" x="6791325" y="1149350"/>
          <p14:tracePt t="7280" x="6819900" y="1166813"/>
          <p14:tracePt t="7287" x="6837363" y="1185863"/>
          <p14:tracePt t="7295" x="6846888" y="1195388"/>
          <p14:tracePt t="7303" x="6864350" y="1212850"/>
          <p14:tracePt t="7312" x="6883400" y="1231900"/>
          <p14:tracePt t="7319" x="6892925" y="1239838"/>
          <p14:tracePt t="7328" x="6900863" y="1249363"/>
          <p14:tracePt t="7345" x="6900863" y="1258888"/>
          <p14:tracePt t="7456" x="6900863" y="1276350"/>
          <p14:tracePt t="7462" x="6900863" y="1285875"/>
          <p14:tracePt t="7470" x="6900863" y="1295400"/>
          <p14:tracePt t="7478" x="6900863" y="1322388"/>
          <p14:tracePt t="7487" x="6900863" y="1339850"/>
          <p14:tracePt t="7495" x="6900863" y="1349375"/>
          <p14:tracePt t="7503" x="6900863" y="1376363"/>
          <p14:tracePt t="7513" x="6900863" y="1385888"/>
          <p14:tracePt t="7520" x="6900863" y="1412875"/>
          <p14:tracePt t="7529" x="6900863" y="1422400"/>
          <p14:tracePt t="7536" x="6883400" y="1431925"/>
          <p14:tracePt t="7712" x="6883400" y="1449388"/>
          <p14:tracePt t="7720" x="6883400" y="1458913"/>
          <p14:tracePt t="7728" x="6883400" y="1477963"/>
          <p14:tracePt t="7736" x="6864350" y="1504950"/>
          <p14:tracePt t="7746" x="6856413" y="1514475"/>
          <p14:tracePt t="7752" x="6837363" y="1541463"/>
          <p14:tracePt t="7762" x="6837363" y="1568450"/>
          <p14:tracePt t="7768" x="6827838" y="1604963"/>
          <p14:tracePt t="7779" x="6827838" y="1624013"/>
          <p14:tracePt t="7784" x="6827838" y="1660525"/>
          <p14:tracePt t="7792" x="6827838" y="1687513"/>
          <p14:tracePt t="7800" x="6827838" y="1704975"/>
          <p14:tracePt t="7808" x="6827838" y="1751013"/>
          <p14:tracePt t="7816" x="6827838" y="1768475"/>
          <p14:tracePt t="7824" x="6827838" y="1787525"/>
          <p14:tracePt t="7840" x="6837363" y="1797050"/>
          <p14:tracePt t="7848" x="6837363" y="1804988"/>
          <p14:tracePt t="7928" x="6837363" y="1824038"/>
          <p14:tracePt t="7936" x="6827838" y="1833563"/>
          <p14:tracePt t="7944" x="6819900" y="1841500"/>
          <p14:tracePt t="7952" x="6810375" y="1851025"/>
          <p14:tracePt t="7963" x="6791325" y="1860550"/>
          <p14:tracePt t="7980" x="6791325" y="1870075"/>
          <p14:tracePt t="7984" x="6791325" y="1878013"/>
          <p14:tracePt t="8080" x="6791325" y="1887538"/>
          <p14:tracePt t="8376" x="6791325" y="1906588"/>
          <p14:tracePt t="8384" x="6791325" y="1924050"/>
          <p14:tracePt t="8392" x="6791325" y="1951038"/>
          <p14:tracePt t="8399" x="6791325" y="1979613"/>
          <p14:tracePt t="8407" x="6791325" y="2006600"/>
          <p14:tracePt t="8414" x="6791325" y="2024063"/>
          <p14:tracePt t="8422" x="6783388" y="2060575"/>
          <p14:tracePt t="8430" x="6783388" y="2079625"/>
          <p14:tracePt t="8438" x="6773863" y="2106613"/>
          <p14:tracePt t="8447" x="6773863" y="2116138"/>
          <p14:tracePt t="8454" x="6764338" y="2133600"/>
          <p14:tracePt t="8463" x="6764338" y="2152650"/>
          <p14:tracePt t="8608" x="6746875" y="2170113"/>
          <p14:tracePt t="8616" x="6737350" y="2170113"/>
          <p14:tracePt t="8624" x="6710363" y="2170113"/>
          <p14:tracePt t="8632" x="6691313" y="2179638"/>
          <p14:tracePt t="8640" x="6645275" y="2197100"/>
          <p14:tracePt t="8649" x="6637338" y="2197100"/>
          <p14:tracePt t="8665" x="6618288" y="2197100"/>
          <p14:tracePt t="8672" x="6600825" y="2197100"/>
          <p14:tracePt t="8680" x="6591300" y="2197100"/>
          <p14:tracePt t="8695" x="6573838" y="2197100"/>
          <p14:tracePt t="8703" x="6554788" y="2197100"/>
          <p14:tracePt t="8711" x="6545263" y="2197100"/>
          <p14:tracePt t="8719" x="6508750" y="2197100"/>
          <p14:tracePt t="8727" x="6472238" y="2197100"/>
          <p14:tracePt t="8735" x="6418263" y="2189163"/>
          <p14:tracePt t="8743" x="6318250" y="2143125"/>
          <p14:tracePt t="8751" x="6272213" y="2125663"/>
          <p14:tracePt t="8760" x="6153150" y="2079625"/>
          <p14:tracePt t="8767" x="6062663" y="2052638"/>
          <p14:tracePt t="8775" x="5962650" y="2033588"/>
          <p14:tracePt t="8783" x="5853113" y="1997075"/>
          <p14:tracePt t="8791" x="5770563" y="1979613"/>
          <p14:tracePt t="8799" x="5680075" y="1970088"/>
          <p14:tracePt t="8807" x="5607050" y="1970088"/>
          <p14:tracePt t="8815" x="5524500" y="1943100"/>
          <p14:tracePt t="8823" x="5470525" y="1943100"/>
          <p14:tracePt t="8831" x="5414963" y="1943100"/>
          <p14:tracePt t="8839" x="5405438" y="1943100"/>
          <p14:tracePt t="8847" x="5378450" y="1943100"/>
          <p14:tracePt t="8855" x="5360988" y="1943100"/>
          <p14:tracePt t="8863" x="5341938" y="1943100"/>
          <p14:tracePt t="8879" x="5324475" y="1943100"/>
          <p14:tracePt t="8897" x="5287963" y="1951038"/>
          <p14:tracePt t="8903" x="5251450" y="1951038"/>
          <p14:tracePt t="8912" x="5241925" y="1951038"/>
          <p14:tracePt t="8919" x="5205413" y="1951038"/>
          <p14:tracePt t="8928" x="5187950" y="1960563"/>
          <p14:tracePt t="8935" x="5159375" y="1960563"/>
          <p14:tracePt t="8945" x="5141913" y="1960563"/>
          <p14:tracePt t="8951" x="5132388" y="1960563"/>
          <p14:tracePt t="8961" x="5105400" y="1960563"/>
          <p14:tracePt t="8983" x="5095875" y="1960563"/>
          <p14:tracePt t="9272" x="5086350" y="1970088"/>
          <p14:tracePt t="9280" x="5059363" y="1997075"/>
          <p14:tracePt t="9288" x="5049838" y="2006600"/>
          <p14:tracePt t="9297" x="5014913" y="2033588"/>
          <p14:tracePt t="9304" x="4968875" y="2052638"/>
          <p14:tracePt t="9313" x="4932363" y="2089150"/>
          <p14:tracePt t="9318" x="4905375" y="2106613"/>
          <p14:tracePt t="9327" x="4840288" y="2143125"/>
          <p14:tracePt t="9334" x="4803775" y="2152650"/>
          <p14:tracePt t="9343" x="4740275" y="2206625"/>
          <p14:tracePt t="9351" x="4676775" y="2233613"/>
          <p14:tracePt t="9360" x="4630738" y="2252663"/>
          <p14:tracePt t="9367" x="4576763" y="2252663"/>
          <p14:tracePt t="9376" x="4540250" y="2252663"/>
          <p14:tracePt t="9383" x="4503738" y="2252663"/>
          <p14:tracePt t="9391" x="4457700" y="2252663"/>
          <p14:tracePt t="9399" x="4394200" y="2252663"/>
          <p14:tracePt t="9407" x="4340225" y="2252663"/>
          <p14:tracePt t="9415" x="4257675" y="2225675"/>
          <p14:tracePt t="9423" x="4211638" y="2197100"/>
          <p14:tracePt t="9431" x="4165600" y="2179638"/>
          <p14:tracePt t="9439" x="4121150" y="2143125"/>
          <p14:tracePt t="9447" x="4084638" y="2125663"/>
          <p14:tracePt t="9455" x="4057650" y="2097088"/>
          <p14:tracePt t="9463" x="4038600" y="2079625"/>
          <p14:tracePt t="9471" x="4002088" y="2052638"/>
          <p14:tracePt t="9479" x="3992563" y="2033588"/>
          <p14:tracePt t="9487" x="3992563" y="2024063"/>
          <p14:tracePt t="9496" x="3984625" y="2006600"/>
          <p14:tracePt t="9502" x="3984625" y="1987550"/>
          <p14:tracePt t="9511" x="3975100" y="1970088"/>
          <p14:tracePt t="9518" x="3965575" y="1960563"/>
          <p14:tracePt t="9527" x="3965575" y="1951038"/>
          <p14:tracePt t="9534" x="3965575" y="1943100"/>
          <p14:tracePt t="9543" x="3965575" y="1914525"/>
          <p14:tracePt t="9550" x="3965575" y="1887538"/>
          <p14:tracePt t="9560" x="3965575" y="1851025"/>
          <p14:tracePt t="9567" x="3975100" y="1787525"/>
          <p14:tracePt t="9575" x="4011613" y="1724025"/>
          <p14:tracePt t="9583" x="4048125" y="1677988"/>
          <p14:tracePt t="9591" x="4065588" y="1660525"/>
          <p14:tracePt t="9599" x="4094163" y="1651000"/>
          <p14:tracePt t="9607" x="4129088" y="1631950"/>
          <p14:tracePt t="9615" x="4138613" y="1624013"/>
          <p14:tracePt t="9623" x="4165600" y="1614488"/>
          <p14:tracePt t="9631" x="4184650" y="1614488"/>
          <p14:tracePt t="9639" x="4211638" y="1604963"/>
          <p14:tracePt t="9647" x="4230688" y="1604963"/>
          <p14:tracePt t="9655" x="4275138" y="1577975"/>
          <p14:tracePt t="9663" x="4321175" y="1568450"/>
          <p14:tracePt t="9671" x="4340225" y="1568450"/>
          <p14:tracePt t="9679" x="4376738" y="1568450"/>
          <p14:tracePt t="9687" x="4384675" y="1568450"/>
          <p14:tracePt t="9695" x="4403725" y="1568450"/>
          <p14:tracePt t="9727" x="4413250" y="1568450"/>
          <p14:tracePt t="9761" x="4421188" y="1577975"/>
          <p14:tracePt t="9768" x="4421188" y="1624013"/>
          <p14:tracePt t="9777" x="4421188" y="1660525"/>
          <p14:tracePt t="9785" x="4421188" y="1687513"/>
          <p14:tracePt t="9792" x="4430713" y="1741488"/>
          <p14:tracePt t="9799" x="4440238" y="1787525"/>
          <p14:tracePt t="9807" x="4440238" y="1841500"/>
          <p14:tracePt t="9815" x="4467225" y="1924050"/>
          <p14:tracePt t="9823" x="4467225" y="1951038"/>
          <p14:tracePt t="9831" x="4467225" y="1979613"/>
          <p14:tracePt t="9839" x="4467225" y="2016125"/>
          <p14:tracePt t="9847" x="4467225" y="2043113"/>
          <p14:tracePt t="9855" x="4467225" y="2052638"/>
          <p14:tracePt t="9871" x="4467225" y="2060575"/>
          <p14:tracePt t="9879" x="4457700" y="2070100"/>
          <p14:tracePt t="9897" x="4440238" y="2089150"/>
          <p14:tracePt t="9903" x="4421188" y="2089150"/>
          <p14:tracePt t="9927" x="4403725" y="2089150"/>
          <p14:tracePt t="9935" x="4394200" y="2089150"/>
          <p14:tracePt t="10057" x="4403725" y="2089150"/>
          <p14:tracePt t="10063" x="4430713" y="2089150"/>
          <p14:tracePt t="10071" x="4440238" y="2089150"/>
          <p14:tracePt t="10079" x="4476750" y="2089150"/>
          <p14:tracePt t="10087" x="4494213" y="2089150"/>
          <p14:tracePt t="10095" x="4530725" y="2089150"/>
          <p14:tracePt t="10103" x="4549775" y="2089150"/>
          <p14:tracePt t="10111" x="4576763" y="2089150"/>
          <p14:tracePt t="10119" x="4586288" y="2089150"/>
          <p14:tracePt t="10127" x="4603750" y="2079625"/>
          <p14:tracePt t="10135" x="4622800" y="2070100"/>
          <p14:tracePt t="10143" x="4630738" y="2060575"/>
          <p14:tracePt t="10151" x="4640263" y="2043113"/>
          <p14:tracePt t="10167" x="4649788" y="2043113"/>
          <p14:tracePt t="10175" x="4649788" y="2033588"/>
          <p14:tracePt t="10191" x="4659313" y="2024063"/>
          <p14:tracePt t="10496" x="4659313" y="2052638"/>
          <p14:tracePt t="10783" x="4659313" y="2070100"/>
          <p14:tracePt t="10792" x="4659313" y="2089150"/>
          <p14:tracePt t="10968" x="4659313" y="2097088"/>
          <p14:tracePt t="11432" x="4667250" y="2097088"/>
          <p14:tracePt t="11440" x="4676775" y="2089150"/>
          <p14:tracePt t="11446" x="4695825" y="2070100"/>
          <p14:tracePt t="11455" x="4703763" y="2060575"/>
          <p14:tracePt t="11462" x="4722813" y="2043113"/>
          <p14:tracePt t="11470" x="4722813" y="2033588"/>
          <p14:tracePt t="11478" x="4740275" y="2016125"/>
          <p14:tracePt t="11486" x="4749800" y="2006600"/>
          <p14:tracePt t="11592" x="4749800" y="2024063"/>
          <p14:tracePt t="11600" x="4740275" y="2033588"/>
          <p14:tracePt t="11616" x="4740275" y="2043113"/>
          <p14:tracePt t="11744" x="4740275" y="2024063"/>
          <p14:tracePt t="11968" x="4740275" y="2016125"/>
          <p14:tracePt t="11999" x="4740275" y="2006600"/>
          <p14:tracePt t="13408" x="4740275" y="2016125"/>
          <p14:tracePt t="13520" x="4730750" y="2024063"/>
          <p14:tracePt t="13526" x="4695825" y="2024063"/>
          <p14:tracePt t="13534" x="4640263" y="2024063"/>
          <p14:tracePt t="13542" x="4567238" y="2024063"/>
          <p14:tracePt t="13550" x="4513263" y="2024063"/>
          <p14:tracePt t="13559" x="4448175" y="2024063"/>
          <p14:tracePt t="13566" x="4413250" y="2024063"/>
          <p14:tracePt t="13576" x="4367213" y="2024063"/>
          <p14:tracePt t="13583" x="4357688" y="2024063"/>
          <p14:tracePt t="13591" x="4348163" y="2024063"/>
          <p14:tracePt t="13607" x="4330700" y="2024063"/>
          <p14:tracePt t="13615" x="4321175" y="2033588"/>
          <p14:tracePt t="13631" x="4311650" y="2052638"/>
          <p14:tracePt t="13720" x="4303713" y="2052638"/>
          <p14:tracePt t="13727" x="4275138" y="2052638"/>
          <p14:tracePt t="13744" x="4267200" y="2043113"/>
          <p14:tracePt t="13752" x="4257675" y="2016125"/>
          <p14:tracePt t="13763" x="4257675" y="2006600"/>
          <p14:tracePt t="13768" x="4248150" y="2006600"/>
          <p14:tracePt t="13779" x="4230688" y="2006600"/>
          <p14:tracePt t="13784" x="4202113" y="2006600"/>
          <p14:tracePt t="13793" x="4194175" y="2006600"/>
          <p14:tracePt t="13800" x="4175125" y="2006600"/>
          <p14:tracePt t="13808" x="4157663" y="2006600"/>
          <p14:tracePt t="13816" x="4138613" y="2006600"/>
          <p14:tracePt t="13824" x="4129088" y="2006600"/>
          <p14:tracePt t="13832" x="4121150" y="2006600"/>
          <p14:tracePt t="13840" x="4111625" y="2006600"/>
          <p14:tracePt t="13856" x="4102100" y="2006600"/>
          <p14:tracePt t="13952" x="4084638" y="1997075"/>
          <p14:tracePt t="13966" x="4075113" y="1987550"/>
          <p14:tracePt t="13975" x="4065588" y="1979613"/>
          <p14:tracePt t="13991" x="4065588" y="1970088"/>
          <p14:tracePt t="14304" x="4057650" y="1960563"/>
          <p14:tracePt t="14504" x="4038600" y="1970088"/>
          <p14:tracePt t="14511" x="4029075" y="1987550"/>
          <p14:tracePt t="14520" x="4029075" y="1997075"/>
          <p14:tracePt t="14529" x="4021138" y="2016125"/>
          <p14:tracePt t="14536" x="4011613" y="2033588"/>
          <p14:tracePt t="14550" x="4002088" y="2052638"/>
          <p14:tracePt t="14566" x="4002088" y="2060575"/>
          <p14:tracePt t="15072" x="3975100" y="2070100"/>
          <p14:tracePt t="15078" x="3919538" y="2070100"/>
          <p14:tracePt t="15087" x="3838575" y="2052638"/>
          <p14:tracePt t="15094" x="3746500" y="2024063"/>
          <p14:tracePt t="15102" x="3629025" y="1987550"/>
          <p14:tracePt t="15110" x="3519488" y="1970088"/>
          <p14:tracePt t="15118" x="3419475" y="1943100"/>
          <p14:tracePt t="15127" x="3273425" y="1897063"/>
          <p14:tracePt t="15134" x="3144838" y="1887538"/>
          <p14:tracePt t="15142" x="3008313" y="1870075"/>
          <p14:tracePt t="15150" x="2917825" y="1870075"/>
          <p14:tracePt t="15159" x="2808288" y="1870075"/>
          <p14:tracePt t="15167" x="2752725" y="1841500"/>
          <p14:tracePt t="15176" x="2689225" y="1841500"/>
          <p14:tracePt t="15183" x="2671763" y="1841500"/>
          <p14:tracePt t="15191" x="2635250" y="1841500"/>
          <p14:tracePt t="15199" x="2606675" y="1841500"/>
          <p14:tracePt t="15207" x="2598738" y="1841500"/>
          <p14:tracePt t="15215" x="2589213" y="1841500"/>
          <p14:tracePt t="15231" x="2579688" y="1841500"/>
          <p14:tracePt t="15288" x="2562225" y="1824038"/>
          <p14:tracePt t="15295" x="2552700" y="1814513"/>
          <p14:tracePt t="15304" x="2552700" y="1804988"/>
          <p14:tracePt t="15313" x="2543175" y="1797050"/>
          <p14:tracePt t="15320" x="2543175" y="1787525"/>
          <p14:tracePt t="15328" x="2533650" y="1760538"/>
          <p14:tracePt t="15336" x="2525713" y="1751013"/>
          <p14:tracePt t="15345" x="2516188" y="1741488"/>
          <p14:tracePt t="15383" x="2506663" y="1741488"/>
          <p14:tracePt t="15390" x="2498725" y="1741488"/>
          <p14:tracePt t="15406" x="2470150" y="1741488"/>
          <p14:tracePt t="15422" x="2462213" y="1741488"/>
          <p14:tracePt t="15430" x="2443163" y="1741488"/>
          <p14:tracePt t="15438" x="2425700" y="1751013"/>
          <p14:tracePt t="15463" x="2416175" y="1760538"/>
          <p14:tracePt t="15663" x="2425700" y="1760538"/>
          <p14:tracePt t="15670" x="2433638" y="1760538"/>
          <p14:tracePt t="15678" x="2470150" y="1751013"/>
          <p14:tracePt t="15686" x="2489200" y="1741488"/>
          <p14:tracePt t="15694" x="2543175" y="1704975"/>
          <p14:tracePt t="15702" x="2562225" y="1697038"/>
          <p14:tracePt t="15710" x="2606675" y="1677988"/>
          <p14:tracePt t="15719" x="2635250" y="1668463"/>
          <p14:tracePt t="15727" x="2671763" y="1651000"/>
          <p14:tracePt t="15735" x="2698750" y="1624013"/>
          <p14:tracePt t="15743" x="2725738" y="1604963"/>
          <p14:tracePt t="15752" x="2735263" y="1595438"/>
          <p14:tracePt t="15767" x="2744788" y="1587500"/>
          <p14:tracePt t="15880" x="2752725" y="1587500"/>
          <p14:tracePt t="15887" x="2752725" y="1604963"/>
          <p14:tracePt t="15894" x="2752725" y="1631950"/>
          <p14:tracePt t="15902" x="2752725" y="1651000"/>
          <p14:tracePt t="15919" x="2752725" y="1660525"/>
          <p14:tracePt t="15926" x="2752725" y="1677988"/>
          <p14:tracePt t="16513" x="2762250" y="1668463"/>
          <p14:tracePt t="16520" x="2781300" y="1651000"/>
          <p14:tracePt t="16544" x="2789238" y="1641475"/>
          <p14:tracePt t="16896" x="2789238" y="1651000"/>
          <p14:tracePt t="16945" x="2798763" y="1668463"/>
          <p14:tracePt t="16974" x="2808288" y="1677988"/>
          <p14:tracePt t="16982" x="2808288" y="1697038"/>
          <p14:tracePt t="16991" x="2808288" y="1704975"/>
          <p14:tracePt t="16999" x="2808288" y="1714500"/>
          <p14:tracePt t="17007" x="2808288" y="1724025"/>
          <p14:tracePt t="17015" x="2808288" y="1731963"/>
          <p14:tracePt t="17024" x="2808288" y="1741488"/>
          <p14:tracePt t="17472" x="2808288" y="1768475"/>
          <p14:tracePt t="17478" x="2852738" y="1778000"/>
          <p14:tracePt t="17486" x="2954338" y="1824038"/>
          <p14:tracePt t="17494" x="3027363" y="1860550"/>
          <p14:tracePt t="17502" x="3144838" y="1878013"/>
          <p14:tracePt t="17510" x="3254375" y="1914525"/>
          <p14:tracePt t="17519" x="3382963" y="1933575"/>
          <p14:tracePt t="17527" x="3500438" y="1943100"/>
          <p14:tracePt t="17535" x="3629025" y="1987550"/>
          <p14:tracePt t="17543" x="3709988" y="2006600"/>
          <p14:tracePt t="17551" x="3783013" y="2006600"/>
          <p14:tracePt t="17560" x="3819525" y="2006600"/>
          <p14:tracePt t="17567" x="3838575" y="2006600"/>
          <p14:tracePt t="17576" x="3856038" y="2006600"/>
          <p14:tracePt t="17655" x="3865563" y="2006600"/>
          <p14:tracePt t="17663" x="3883025" y="2016125"/>
          <p14:tracePt t="17671" x="3902075" y="2016125"/>
          <p14:tracePt t="17679" x="3919538" y="2016125"/>
          <p14:tracePt t="17687" x="3929063" y="2016125"/>
          <p14:tracePt t="17703" x="3938588" y="2024063"/>
          <p14:tracePt t="17711" x="3948113" y="2024063"/>
          <p14:tracePt t="17719" x="3956050" y="2024063"/>
          <p14:tracePt t="17727" x="3965575" y="2024063"/>
          <p14:tracePt t="17751" x="3984625" y="2024063"/>
          <p14:tracePt t="17784" x="3992563" y="2024063"/>
          <p14:tracePt t="17792" x="4002088" y="2024063"/>
          <p14:tracePt t="17935" x="4021138" y="2033588"/>
          <p14:tracePt t="17943" x="4029075" y="2043113"/>
          <p14:tracePt t="17960" x="4048125" y="2052638"/>
          <p14:tracePt t="17968" x="4065588" y="2052638"/>
          <p14:tracePt t="17976" x="4084638" y="2060575"/>
          <p14:tracePt t="17984" x="4111625" y="2079625"/>
          <p14:tracePt t="17994" x="4121150" y="2079625"/>
          <p14:tracePt t="18000" x="4138613" y="2079625"/>
          <p14:tracePt t="18008" x="4157663" y="2079625"/>
          <p14:tracePt t="18048" x="4165600" y="2079625"/>
          <p14:tracePt t="18504" x="4175125" y="2079625"/>
          <p14:tracePt t="18520" x="4184650" y="2070100"/>
          <p14:tracePt t="18720" x="4184650" y="2043113"/>
          <p14:tracePt t="18736" x="4194175" y="2033588"/>
          <p14:tracePt t="18762" x="4202113" y="2024063"/>
          <p14:tracePt t="18920" x="4221163" y="1997075"/>
          <p14:tracePt t="18928" x="4230688" y="1979613"/>
          <p14:tracePt t="18937" x="4257675" y="1951038"/>
          <p14:tracePt t="18946" x="4257675" y="1943100"/>
          <p14:tracePt t="18952" x="4294188" y="1887538"/>
          <p14:tracePt t="18962" x="4311650" y="1860550"/>
          <p14:tracePt t="18966" x="4330700" y="1824038"/>
          <p14:tracePt t="18976" x="4367213" y="1768475"/>
          <p14:tracePt t="18982" x="4421188" y="1704975"/>
          <p14:tracePt t="18992" x="4484688" y="1631950"/>
          <p14:tracePt t="18998" x="4567238" y="1550988"/>
          <p14:tracePt t="19007" x="4640263" y="1485900"/>
          <p14:tracePt t="19014" x="4703763" y="1412875"/>
          <p14:tracePt t="19022" x="4767263" y="1368425"/>
          <p14:tracePt t="19031" x="4822825" y="1312863"/>
          <p14:tracePt t="19039" x="4868863" y="1295400"/>
          <p14:tracePt t="19047" x="4895850" y="1258888"/>
          <p14:tracePt t="19055" x="4941888" y="1222375"/>
          <p14:tracePt t="19062" x="4968875" y="1203325"/>
          <p14:tracePt t="19070" x="4986338" y="1185863"/>
          <p14:tracePt t="19079" x="5005388" y="1166813"/>
          <p14:tracePt t="19086" x="5032375" y="1149350"/>
          <p14:tracePt t="19094" x="5049838" y="1112838"/>
          <p14:tracePt t="19102" x="5086350" y="1093788"/>
          <p14:tracePt t="19110" x="5095875" y="1085850"/>
          <p14:tracePt t="19118" x="5132388" y="1057275"/>
          <p14:tracePt t="19127" x="5159375" y="1020763"/>
          <p14:tracePt t="19134" x="5187950" y="993775"/>
          <p14:tracePt t="19143" x="5205413" y="966788"/>
          <p14:tracePt t="19150" x="5232400" y="930275"/>
          <p14:tracePt t="19159" x="5268913" y="903288"/>
          <p14:tracePt t="19166" x="5297488" y="866775"/>
          <p14:tracePt t="19176" x="5305425" y="847725"/>
          <p14:tracePt t="19182" x="5314950" y="839788"/>
          <p14:tracePt t="19192" x="5324475" y="839788"/>
          <p14:tracePt t="19198" x="5341938" y="811213"/>
          <p14:tracePt t="19215" x="5351463" y="803275"/>
          <p14:tracePt t="19223" x="5360988" y="784225"/>
          <p14:tracePt t="19232" x="5378450" y="766763"/>
          <p14:tracePt t="19240" x="5387975" y="757238"/>
          <p14:tracePt t="19248" x="5397500" y="730250"/>
          <p14:tracePt t="19256" x="5405438" y="720725"/>
          <p14:tracePt t="19272" x="5414963" y="711200"/>
          <p14:tracePt t="19304" x="5414963" y="701675"/>
          <p14:tracePt t="19312" x="5424488" y="701675"/>
          <p14:tracePt t="19320" x="5434013" y="693738"/>
          <p14:tracePt t="19329" x="5441950" y="674688"/>
          <p14:tracePt t="19336" x="5470525" y="638175"/>
          <p14:tracePt t="19345" x="5478463" y="628650"/>
          <p14:tracePt t="25129" x="5653088" y="657225"/>
          <p14:tracePt t="25138" x="5653088" y="665163"/>
          <p14:tracePt t="25142" x="5653088" y="701675"/>
          <p14:tracePt t="25150" x="5643563" y="738188"/>
          <p14:tracePt t="25158" x="5616575" y="803275"/>
          <p14:tracePt t="25166" x="5597525" y="874713"/>
          <p14:tracePt t="25175" x="5588000" y="957263"/>
          <p14:tracePt t="25182" x="5588000" y="1030288"/>
          <p14:tracePt t="25191" x="5580063" y="1103313"/>
          <p14:tracePt t="25199" x="5551488" y="1185863"/>
          <p14:tracePt t="25207" x="5534025" y="1249363"/>
          <p14:tracePt t="25215" x="5524500" y="1276350"/>
          <p14:tracePt t="25224" x="5524500" y="1312863"/>
          <p14:tracePt t="25232" x="5524500" y="1349375"/>
          <p14:tracePt t="25240" x="5514975" y="1368425"/>
          <p14:tracePt t="25247" x="5514975" y="1376363"/>
          <p14:tracePt t="25280" x="5507038" y="1376363"/>
          <p14:tracePt t="25439" x="5507038" y="1395413"/>
          <p14:tracePt t="25447" x="5507038" y="1412875"/>
          <p14:tracePt t="25455" x="5507038" y="1458913"/>
          <p14:tracePt t="25463" x="5507038" y="1485900"/>
          <p14:tracePt t="25471" x="5507038" y="1504950"/>
          <p14:tracePt t="25479" x="5507038" y="1531938"/>
          <p14:tracePt t="25487" x="5507038" y="1558925"/>
          <p14:tracePt t="25495" x="5507038" y="1587500"/>
          <p14:tracePt t="25503" x="5507038" y="1595438"/>
          <p14:tracePt t="25511" x="5507038" y="1624013"/>
          <p14:tracePt t="25519" x="5507038" y="1651000"/>
          <p14:tracePt t="25527" x="5507038" y="1687513"/>
          <p14:tracePt t="25535" x="5507038" y="1697038"/>
          <p14:tracePt t="25543" x="5507038" y="1714500"/>
          <p14:tracePt t="25551" x="5507038" y="1724025"/>
          <p14:tracePt t="25560" x="5507038" y="1741488"/>
          <p14:tracePt t="25576" x="5507038" y="1768475"/>
          <p14:tracePt t="25583" x="5507038" y="1787525"/>
          <p14:tracePt t="25593" x="5507038" y="1833563"/>
          <p14:tracePt t="25599" x="5507038" y="1870075"/>
          <p14:tracePt t="25609" x="5524500" y="1906588"/>
          <p14:tracePt t="25615" x="5524500" y="1943100"/>
          <p14:tracePt t="25623" x="5543550" y="1987550"/>
          <p14:tracePt t="25631" x="5551488" y="2033588"/>
          <p14:tracePt t="25639" x="5561013" y="2070100"/>
          <p14:tracePt t="25647" x="5570538" y="2097088"/>
          <p14:tracePt t="25655" x="5580063" y="2106613"/>
          <p14:tracePt t="25663" x="5597525" y="2133600"/>
          <p14:tracePt t="25679" x="5607050" y="2143125"/>
          <p14:tracePt t="25800" x="5607050" y="2170113"/>
          <p14:tracePt t="25807" x="5607050" y="2179638"/>
          <p14:tracePt t="25816" x="5607050" y="2206625"/>
          <p14:tracePt t="25824" x="5607050" y="2216150"/>
          <p14:tracePt t="25848" x="5607050" y="2225675"/>
          <p14:tracePt t="25856" x="5607050" y="2243138"/>
          <p14:tracePt t="25920" x="5616575" y="2252663"/>
          <p14:tracePt t="26040" x="5624513" y="2252663"/>
          <p14:tracePt t="26046" x="5643563" y="2252663"/>
          <p14:tracePt t="26062" x="5670550" y="2252663"/>
          <p14:tracePt t="26070" x="5688013" y="2252663"/>
          <p14:tracePt t="26078" x="5716588" y="2252663"/>
          <p14:tracePt t="26086" x="5780088" y="2262188"/>
          <p14:tracePt t="26094" x="5853113" y="2289175"/>
          <p14:tracePt t="26102" x="5926138" y="2289175"/>
          <p14:tracePt t="26110" x="6026150" y="2316163"/>
          <p14:tracePt t="26118" x="6116638" y="2335213"/>
          <p14:tracePt t="26126" x="6226175" y="2335213"/>
          <p14:tracePt t="26135" x="6345238" y="2343150"/>
          <p14:tracePt t="26143" x="6454775" y="2343150"/>
          <p14:tracePt t="26151" x="6545263" y="2343150"/>
          <p14:tracePt t="26159" x="6654800" y="2343150"/>
          <p14:tracePt t="26167" x="6710363" y="2343150"/>
          <p14:tracePt t="26177" x="6746875" y="2343150"/>
          <p14:tracePt t="26183" x="6764338" y="2343150"/>
          <p14:tracePt t="26194" x="6773863" y="2343150"/>
          <p14:tracePt t="26384" x="6791325" y="2343150"/>
          <p14:tracePt t="26393" x="6810375" y="2343150"/>
          <p14:tracePt t="26408" x="6819900" y="2335213"/>
          <p14:tracePt t="26414" x="6827838" y="2325688"/>
          <p14:tracePt t="26430" x="6846888" y="2306638"/>
          <p14:tracePt t="26446" x="6856413" y="2289175"/>
          <p14:tracePt t="26454" x="6873875" y="2252663"/>
          <p14:tracePt t="26462" x="6873875" y="2243138"/>
          <p14:tracePt t="26471" x="6883400" y="2225675"/>
          <p14:tracePt t="26479" x="6900863" y="2189163"/>
          <p14:tracePt t="26487" x="6910388" y="2160588"/>
          <p14:tracePt t="26495" x="6919913" y="2133600"/>
          <p14:tracePt t="26503" x="6919913" y="2116138"/>
          <p14:tracePt t="26512" x="6937375" y="2097088"/>
          <p14:tracePt t="26519" x="6946900" y="2070100"/>
          <p14:tracePt t="26528" x="6956425" y="2052638"/>
          <p14:tracePt t="26535" x="6956425" y="2043113"/>
          <p14:tracePt t="26543" x="6964363" y="2016125"/>
          <p14:tracePt t="26551" x="6964363" y="2006600"/>
          <p14:tracePt t="26560" x="6973888" y="1987550"/>
          <p14:tracePt t="26567" x="6992938" y="1951038"/>
          <p14:tracePt t="26576" x="6992938" y="1943100"/>
          <p14:tracePt t="26583" x="7000875" y="1914525"/>
          <p14:tracePt t="26599" x="7010400" y="1897063"/>
          <p14:tracePt t="26609" x="7010400" y="1878013"/>
          <p14:tracePt t="26615" x="7029450" y="1860550"/>
          <p14:tracePt t="26623" x="7046913" y="1824038"/>
          <p14:tracePt t="26631" x="7046913" y="1814513"/>
          <p14:tracePt t="26647" x="7046913" y="1797050"/>
          <p14:tracePt t="26656" x="7046913" y="1787525"/>
          <p14:tracePt t="26663" x="7056438" y="1778000"/>
          <p14:tracePt t="26776" x="7056438" y="1787525"/>
          <p14:tracePt t="26784" x="7056438" y="1797050"/>
          <p14:tracePt t="26792" x="7056438" y="1804988"/>
          <p14:tracePt t="26896" x="7046913" y="1824038"/>
          <p14:tracePt t="26902" x="7037388" y="1833563"/>
          <p14:tracePt t="26910" x="7029450" y="1851025"/>
          <p14:tracePt t="26918" x="7019925" y="1860550"/>
          <p14:tracePt t="26926" x="6992938" y="1878013"/>
          <p14:tracePt t="26934" x="6946900" y="1897063"/>
          <p14:tracePt t="26942" x="6937375" y="1906588"/>
          <p14:tracePt t="26951" x="6919913" y="1924050"/>
          <p14:tracePt t="26959" x="6900863" y="1933575"/>
          <p14:tracePt t="26967" x="6856413" y="1970088"/>
          <p14:tracePt t="26976" x="6827838" y="1979613"/>
          <p14:tracePt t="26983" x="6800850" y="1987550"/>
          <p14:tracePt t="26992" x="6754813" y="2006600"/>
          <p14:tracePt t="26999" x="6710363" y="2024063"/>
          <p14:tracePt t="27009" x="6681788" y="2024063"/>
          <p14:tracePt t="27015" x="6627813" y="2033588"/>
          <p14:tracePt t="27023" x="6581775" y="2033588"/>
          <p14:tracePt t="27031" x="6545263" y="2033588"/>
          <p14:tracePt t="27039" x="6518275" y="2033588"/>
          <p14:tracePt t="27047" x="6464300" y="2033588"/>
          <p14:tracePt t="27055" x="6408738" y="2033588"/>
          <p14:tracePt t="27063" x="6345238" y="2016125"/>
          <p14:tracePt t="27070" x="6281738" y="2006600"/>
          <p14:tracePt t="27078" x="6189663" y="1987550"/>
          <p14:tracePt t="27086" x="6135688" y="1987550"/>
          <p14:tracePt t="27094" x="6053138" y="1979613"/>
          <p14:tracePt t="27102" x="5962650" y="1951038"/>
          <p14:tracePt t="27110" x="5907088" y="1951038"/>
          <p14:tracePt t="27118" x="5826125" y="1933575"/>
          <p14:tracePt t="27126" x="5734050" y="1933575"/>
          <p14:tracePt t="27134" x="5643563" y="1933575"/>
          <p14:tracePt t="27142" x="5534025" y="1933575"/>
          <p14:tracePt t="27151" x="5461000" y="1933575"/>
          <p14:tracePt t="27158" x="5387975" y="1933575"/>
          <p14:tracePt t="27167" x="5334000" y="1933575"/>
          <p14:tracePt t="27175" x="5287963" y="1933575"/>
          <p14:tracePt t="27183" x="5251450" y="1933575"/>
          <p14:tracePt t="27192" x="5232400" y="1933575"/>
          <p14:tracePt t="27199" x="5205413" y="1933575"/>
          <p14:tracePt t="27215" x="5195888" y="1933575"/>
          <p14:tracePt t="27224" x="5187950" y="1933575"/>
          <p14:tracePt t="27312" x="5178425" y="1933575"/>
          <p14:tracePt t="27320" x="5159375" y="1933575"/>
          <p14:tracePt t="27328" x="5151438" y="1933575"/>
          <p14:tracePt t="27336" x="5132388" y="1933575"/>
          <p14:tracePt t="27346" x="5105400" y="1933575"/>
          <p14:tracePt t="27352" x="5078413" y="1933575"/>
          <p14:tracePt t="27362" x="5022850" y="1933575"/>
          <p14:tracePt t="27368" x="4995863" y="1933575"/>
          <p14:tracePt t="27378" x="4941888" y="1933575"/>
          <p14:tracePt t="27384" x="4913313" y="1933575"/>
          <p14:tracePt t="27395" x="4859338" y="1951038"/>
          <p14:tracePt t="27400" x="4776788" y="1960563"/>
          <p14:tracePt t="27409" x="4713288" y="1987550"/>
          <p14:tracePt t="27415" x="4659313" y="2006600"/>
          <p14:tracePt t="27424" x="4613275" y="2006600"/>
          <p14:tracePt t="27431" x="4557713" y="2033588"/>
          <p14:tracePt t="27439" x="4540250" y="2033588"/>
          <p14:tracePt t="27447" x="4494213" y="2033588"/>
          <p14:tracePt t="27455" x="4457700" y="2033588"/>
          <p14:tracePt t="27463" x="4440238" y="2033588"/>
          <p14:tracePt t="27471" x="4394200" y="2033588"/>
          <p14:tracePt t="27479" x="4367213" y="2033588"/>
          <p14:tracePt t="27487" x="4348163" y="2033588"/>
          <p14:tracePt t="27495" x="4330700" y="2033588"/>
          <p14:tracePt t="27503" x="4311650" y="2033588"/>
          <p14:tracePt t="27519" x="4303713" y="2033588"/>
          <p14:tracePt t="27527" x="4284663" y="2016125"/>
          <p14:tracePt t="27535" x="4257675" y="2006600"/>
          <p14:tracePt t="27543" x="4221163" y="1997075"/>
          <p14:tracePt t="27551" x="4194175" y="1987550"/>
          <p14:tracePt t="27560" x="4148138" y="1979613"/>
          <p14:tracePt t="27567" x="4121150" y="1970088"/>
          <p14:tracePt t="27576" x="4094163" y="1970088"/>
          <p14:tracePt t="27583" x="4048125" y="1951038"/>
          <p14:tracePt t="27593" x="4011613" y="1951038"/>
          <p14:tracePt t="27599" x="3984625" y="1951038"/>
          <p14:tracePt t="27610" x="3965575" y="1951038"/>
          <p14:tracePt t="27615" x="3919538" y="1951038"/>
          <p14:tracePt t="27624" x="3911600" y="1951038"/>
          <p14:tracePt t="27639" x="3902075" y="1951038"/>
          <p14:tracePt t="27647" x="3892550" y="1960563"/>
          <p14:tracePt t="27655" x="3883025" y="1970088"/>
          <p14:tracePt t="27896" x="3875088" y="1979613"/>
          <p14:tracePt t="27927" x="3865563" y="1987550"/>
          <p14:tracePt t="27992" x="3856038" y="1997075"/>
          <p14:tracePt t="27998" x="3829050" y="2006600"/>
          <p14:tracePt t="28007" x="3775075" y="2016125"/>
          <p14:tracePt t="28014" x="3719513" y="2016125"/>
          <p14:tracePt t="28023" x="3636963" y="2024063"/>
          <p14:tracePt t="28031" x="3546475" y="2052638"/>
          <p14:tracePt t="28039" x="3455988" y="2070100"/>
          <p14:tracePt t="28047" x="3336925" y="2079625"/>
          <p14:tracePt t="28055" x="3227388" y="2097088"/>
          <p14:tracePt t="28063" x="3136900" y="2097088"/>
          <p14:tracePt t="28071" x="3035300" y="2125663"/>
          <p14:tracePt t="28079" x="2962275" y="2133600"/>
          <p14:tracePt t="28087" x="2908300" y="2133600"/>
          <p14:tracePt t="28095" x="2817813" y="2152650"/>
          <p14:tracePt t="28103" x="2781300" y="2152650"/>
          <p14:tracePt t="28111" x="2744788" y="2160588"/>
          <p14:tracePt t="28119" x="2698750" y="2160588"/>
          <p14:tracePt t="28128" x="2643188" y="2160588"/>
          <p14:tracePt t="28135" x="2606675" y="2160588"/>
          <p14:tracePt t="28143" x="2552700" y="2160588"/>
          <p14:tracePt t="28151" x="2525713" y="2160588"/>
          <p14:tracePt t="28159" x="2470150" y="2160588"/>
          <p14:tracePt t="28167" x="2425700" y="2160588"/>
          <p14:tracePt t="28175" x="2360613" y="2133600"/>
          <p14:tracePt t="28183" x="2297113" y="2106613"/>
          <p14:tracePt t="28192" x="2233613" y="2070100"/>
          <p14:tracePt t="28199" x="2160588" y="2033588"/>
          <p14:tracePt t="28209" x="2087563" y="1979613"/>
          <p14:tracePt t="28215" x="2024063" y="1943100"/>
          <p14:tracePt t="28223" x="1997075" y="1906588"/>
          <p14:tracePt t="28231" x="1978025" y="1878013"/>
          <p14:tracePt t="28239" x="1968500" y="1841500"/>
          <p14:tracePt t="28247" x="1941513" y="1824038"/>
          <p14:tracePt t="28271" x="1941513" y="1814513"/>
          <p14:tracePt t="28279" x="1941513" y="1804988"/>
          <p14:tracePt t="28287" x="1941513" y="1797050"/>
          <p14:tracePt t="28295" x="1941513" y="1787525"/>
          <p14:tracePt t="28302" x="1941513" y="1778000"/>
          <p14:tracePt t="28310" x="1941513" y="1751013"/>
          <p14:tracePt t="28318" x="1968500" y="1724025"/>
          <p14:tracePt t="28326" x="2033588" y="1668463"/>
          <p14:tracePt t="28334" x="2097088" y="1631950"/>
          <p14:tracePt t="28342" x="2197100" y="1558925"/>
          <p14:tracePt t="28350" x="2279650" y="1531938"/>
          <p14:tracePt t="28359" x="2425700" y="1485900"/>
          <p14:tracePt t="28366" x="2525713" y="1477963"/>
          <p14:tracePt t="28375" x="2652713" y="1458913"/>
          <p14:tracePt t="28383" x="2835275" y="1449388"/>
          <p14:tracePt t="28392" x="2998788" y="1449388"/>
          <p14:tracePt t="28399" x="3171825" y="1449388"/>
          <p14:tracePt t="28409" x="3373438" y="1449388"/>
          <p14:tracePt t="28415" x="3556000" y="1449388"/>
          <p14:tracePt t="28423" x="3738563" y="1449388"/>
          <p14:tracePt t="28431" x="3919538" y="1449388"/>
          <p14:tracePt t="28439" x="4102100" y="1468438"/>
          <p14:tracePt t="28447" x="4230688" y="1514475"/>
          <p14:tracePt t="28455" x="4348163" y="1522413"/>
          <p14:tracePt t="28463" x="4430713" y="1577975"/>
          <p14:tracePt t="28471" x="4467225" y="1587500"/>
          <p14:tracePt t="28479" x="4503738" y="1624013"/>
          <p14:tracePt t="28488" x="4521200" y="1631950"/>
          <p14:tracePt t="28495" x="4540250" y="1660525"/>
          <p14:tracePt t="28503" x="4557713" y="1677988"/>
          <p14:tracePt t="28512" x="4594225" y="1714500"/>
          <p14:tracePt t="28519" x="4594225" y="1731963"/>
          <p14:tracePt t="28528" x="4603750" y="1760538"/>
          <p14:tracePt t="28535" x="4622800" y="1804988"/>
          <p14:tracePt t="28543" x="4640263" y="1833563"/>
          <p14:tracePt t="28551" x="4640263" y="1851025"/>
          <p14:tracePt t="28560" x="4649788" y="1860550"/>
          <p14:tracePt t="28567" x="4667250" y="1878013"/>
          <p14:tracePt t="28576" x="4676775" y="1897063"/>
          <p14:tracePt t="28593" x="4686300" y="1906588"/>
          <p14:tracePt t="28784" x="4703763" y="1906588"/>
          <p14:tracePt t="28792" x="4713288" y="1906588"/>
          <p14:tracePt t="28800" x="4722813" y="1906588"/>
          <p14:tracePt t="28816" x="4740275" y="1914525"/>
          <p14:tracePt t="28840" x="4749800" y="1914525"/>
          <p14:tracePt t="28968" x="4749800" y="1924050"/>
          <p14:tracePt t="28974" x="4730750" y="1951038"/>
          <p14:tracePt t="28982" x="4713288" y="1970088"/>
          <p14:tracePt t="28991" x="4667250" y="2016125"/>
          <p14:tracePt t="28998" x="4649788" y="2024063"/>
          <p14:tracePt t="29008" x="4640263" y="2033588"/>
          <p14:tracePt t="29015" x="4630738" y="2033588"/>
          <p14:tracePt t="29022" x="4630738" y="2043113"/>
          <p14:tracePt t="29031" x="4622800" y="2043113"/>
          <p14:tracePt t="29096" x="4613275" y="2043113"/>
          <p14:tracePt t="29104" x="4586288" y="2043113"/>
          <p14:tracePt t="29112" x="4530725" y="2043113"/>
          <p14:tracePt t="29120" x="4476750" y="2043113"/>
          <p14:tracePt t="29128" x="4403725" y="2043113"/>
          <p14:tracePt t="29136" x="4357688" y="2043113"/>
          <p14:tracePt t="29145" x="4303713" y="2043113"/>
          <p14:tracePt t="29152" x="4230688" y="2043113"/>
          <p14:tracePt t="29161" x="4194175" y="2043113"/>
          <p14:tracePt t="29168" x="4175125" y="2043113"/>
          <p14:tracePt t="29178" x="4165600" y="2043113"/>
          <p14:tracePt t="29184" x="4138613" y="2043113"/>
          <p14:tracePt t="29296" x="4129088" y="2043113"/>
          <p14:tracePt t="29304" x="4121150" y="2043113"/>
          <p14:tracePt t="29312" x="4111625" y="2033588"/>
          <p14:tracePt t="29320" x="4111625" y="1997075"/>
          <p14:tracePt t="29329" x="4111625" y="1970088"/>
          <p14:tracePt t="29336" x="4111625" y="1951038"/>
          <p14:tracePt t="29345" x="4111625" y="1943100"/>
          <p14:tracePt t="29352" x="4111625" y="1933575"/>
          <p14:tracePt t="29362" x="4111625" y="1924050"/>
          <p14:tracePt t="29368" x="4111625" y="1914525"/>
          <p14:tracePt t="29378" x="4111625" y="1906588"/>
          <p14:tracePt t="29395" x="4111625" y="1887538"/>
          <p14:tracePt t="29400" x="4111625" y="1878013"/>
          <p14:tracePt t="29416" x="4129088" y="1878013"/>
          <p14:tracePt t="29427" x="4148138" y="1878013"/>
          <p14:tracePt t="29432" x="4184650" y="1860550"/>
          <p14:tracePt t="29440" x="4230688" y="1860550"/>
          <p14:tracePt t="29448" x="4267200" y="1860550"/>
          <p14:tracePt t="29456" x="4303713" y="1860550"/>
          <p14:tracePt t="29464" x="4330700" y="1860550"/>
          <p14:tracePt t="29472" x="4367213" y="1860550"/>
          <p14:tracePt t="29479" x="4384675" y="1860550"/>
          <p14:tracePt t="29488" x="4430713" y="1860550"/>
          <p14:tracePt t="29495" x="4448175" y="1860550"/>
          <p14:tracePt t="29503" x="4467225" y="1860550"/>
          <p14:tracePt t="29617" x="4476750" y="1870075"/>
          <p14:tracePt t="29624" x="4476750" y="1878013"/>
          <p14:tracePt t="29632" x="4476750" y="1906588"/>
          <p14:tracePt t="29640" x="4476750" y="1914525"/>
          <p14:tracePt t="29648" x="4476750" y="1924050"/>
          <p14:tracePt t="29657" x="4476750" y="1951038"/>
          <p14:tracePt t="29672" x="4476750" y="1960563"/>
          <p14:tracePt t="29840" x="4476750" y="1970088"/>
          <p14:tracePt t="29848" x="4476750" y="1979613"/>
          <p14:tracePt t="29856" x="4476750" y="1987550"/>
          <p14:tracePt t="29872" x="4467225" y="1997075"/>
          <p14:tracePt t="30048" x="4467225" y="2006600"/>
          <p14:tracePt t="30200" x="4476750" y="2006600"/>
          <p14:tracePt t="30207" x="4503738" y="2006600"/>
          <p14:tracePt t="30214" x="4521200" y="2024063"/>
          <p14:tracePt t="30223" x="4540250" y="2043113"/>
          <p14:tracePt t="30231" x="4549775" y="2043113"/>
          <p14:tracePt t="30320" x="4557713" y="2052638"/>
          <p14:tracePt t="30344" x="4557713" y="2060575"/>
          <p14:tracePt t="30584" x="4567238" y="2060575"/>
          <p14:tracePt t="30592" x="4576763" y="2060575"/>
          <p14:tracePt t="30600" x="4603750" y="2043113"/>
          <p14:tracePt t="30609" x="4622800" y="2016125"/>
          <p14:tracePt t="30617" x="4649788" y="1987550"/>
          <p14:tracePt t="30627" x="4659313" y="1979613"/>
          <p14:tracePt t="30631" x="4676775" y="1951038"/>
          <p14:tracePt t="30639" x="4686300" y="1943100"/>
          <p14:tracePt t="30704" x="4695825" y="1943100"/>
          <p14:tracePt t="30712" x="4686300" y="1979613"/>
          <p14:tracePt t="30720" x="4686300" y="2016125"/>
          <p14:tracePt t="30728" x="4676775" y="2043113"/>
          <p14:tracePt t="30736" x="4676775" y="2060575"/>
          <p14:tracePt t="30744" x="4649788" y="2106613"/>
          <p14:tracePt t="30752" x="4640263" y="2133600"/>
          <p14:tracePt t="30760" x="4640263" y="2143125"/>
          <p14:tracePt t="30768" x="4630738" y="2160588"/>
          <p14:tracePt t="30777" x="4603750" y="2197100"/>
          <p14:tracePt t="30784" x="4594225" y="2206625"/>
          <p14:tracePt t="30872" x="4586288" y="2189163"/>
          <p14:tracePt t="30881" x="4586288" y="2152650"/>
          <p14:tracePt t="30887" x="4576763" y="2133600"/>
          <p14:tracePt t="30897" x="4576763" y="2106613"/>
          <p14:tracePt t="30904" x="4557713" y="2089150"/>
          <p14:tracePt t="30913" x="4540250" y="2070100"/>
          <p14:tracePt t="30927" x="4530725" y="2060575"/>
          <p14:tracePt t="31232" x="4521200" y="2060575"/>
          <p14:tracePt t="31240" x="4513263" y="2060575"/>
          <p14:tracePt t="31248" x="4503738" y="2060575"/>
          <p14:tracePt t="31496" x="4494213" y="2052638"/>
          <p14:tracePt t="31510" x="4494213" y="2043113"/>
          <p14:tracePt t="31519" x="4503738" y="2033588"/>
          <p14:tracePt t="31760" x="4513263" y="2033588"/>
          <p14:tracePt t="31886" x="4521200" y="2033588"/>
          <p14:tracePt t="31894" x="4530725" y="2052638"/>
          <p14:tracePt t="31902" x="4540250" y="2052638"/>
          <p14:tracePt t="31910" x="4540250" y="2060575"/>
          <p14:tracePt t="31959" x="4549775" y="2060575"/>
          <p14:tracePt t="31967" x="4557713" y="2060575"/>
          <p14:tracePt t="31975" x="4586288" y="2060575"/>
          <p14:tracePt t="31983" x="4594225" y="2052638"/>
          <p14:tracePt t="31992" x="4603750" y="2043113"/>
          <p14:tracePt t="31999" x="4603750" y="2024063"/>
          <p14:tracePt t="32009" x="4613275" y="2024063"/>
          <p14:tracePt t="32025" x="4613275" y="2006600"/>
          <p14:tracePt t="32104" x="4613275" y="1997075"/>
          <p14:tracePt t="32112" x="4622800" y="1997075"/>
          <p14:tracePt t="32120" x="4630738" y="1997075"/>
          <p14:tracePt t="32128" x="4649788" y="1997075"/>
          <p14:tracePt t="32136" x="4659313" y="1997075"/>
          <p14:tracePt t="32159" x="4667250" y="1997075"/>
          <p14:tracePt t="32183" x="4676775" y="1997075"/>
          <p14:tracePt t="32190" x="4695825" y="1997075"/>
          <p14:tracePt t="32199" x="4703763" y="1997075"/>
          <p14:tracePt t="32209" x="4713288" y="1997075"/>
          <p14:tracePt t="32215" x="4722813" y="1997075"/>
          <p14:tracePt t="32226" x="4730750" y="1987550"/>
          <p14:tracePt t="32231" x="4740275" y="1970088"/>
          <p14:tracePt t="32247" x="4749800" y="1960563"/>
          <p14:tracePt t="32352" x="4759325" y="1960563"/>
          <p14:tracePt t="32359" x="4767263" y="1960563"/>
          <p14:tracePt t="32375" x="4767263" y="1970088"/>
          <p14:tracePt t="32408" x="4776788" y="1979613"/>
          <p14:tracePt t="32456" x="4795838" y="1970088"/>
          <p14:tracePt t="32472" x="4803775" y="1960563"/>
          <p14:tracePt t="33944" x="4813300" y="1951038"/>
          <p14:tracePt t="33950" x="4840288" y="1951038"/>
          <p14:tracePt t="33958" x="4895850" y="1951038"/>
          <p14:tracePt t="33966" x="4959350" y="1951038"/>
          <p14:tracePt t="33974" x="5014913" y="1951038"/>
          <p14:tracePt t="33983" x="5068888" y="1951038"/>
          <p14:tracePt t="33991" x="5122863" y="1951038"/>
          <p14:tracePt t="33999" x="5214938" y="1951038"/>
          <p14:tracePt t="34010" x="5287963" y="1951038"/>
          <p14:tracePt t="34015" x="5368925" y="1951038"/>
          <p14:tracePt t="34026" x="5441950" y="1951038"/>
          <p14:tracePt t="34031" x="5551488" y="1951038"/>
          <p14:tracePt t="34040" x="5643563" y="1951038"/>
          <p14:tracePt t="34048" x="5789613" y="1951038"/>
          <p14:tracePt t="34054" x="5935663" y="1960563"/>
          <p14:tracePt t="34062" x="6145213" y="2006600"/>
          <p14:tracePt t="34071" x="6391275" y="2043113"/>
          <p14:tracePt t="34078" x="6737350" y="2089150"/>
          <p14:tracePt t="34086" x="7129463" y="2125663"/>
          <p14:tracePt t="34095" x="7675563" y="2225675"/>
          <p14:tracePt t="34102" x="8169275" y="2270125"/>
          <p14:tracePt t="34110" x="8605838" y="2362200"/>
          <p14:tracePt t="34118" x="9070975" y="2435225"/>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ja-JP"/>
              <a:t>SUN T1</a:t>
            </a:r>
          </a:p>
        </p:txBody>
      </p:sp>
      <p:sp>
        <p:nvSpPr>
          <p:cNvPr id="55299" name="Rectangle 3"/>
          <p:cNvSpPr>
            <a:spLocks noChangeArrowheads="1"/>
          </p:cNvSpPr>
          <p:nvPr/>
        </p:nvSpPr>
        <p:spPr bwMode="auto">
          <a:xfrm>
            <a:off x="1116013" y="1268413"/>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0" name="Rectangle 4"/>
          <p:cNvSpPr>
            <a:spLocks noChangeArrowheads="1"/>
          </p:cNvSpPr>
          <p:nvPr/>
        </p:nvSpPr>
        <p:spPr bwMode="auto">
          <a:xfrm>
            <a:off x="1116013" y="1844675"/>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1" name="Rectangle 5"/>
          <p:cNvSpPr>
            <a:spLocks noChangeArrowheads="1"/>
          </p:cNvSpPr>
          <p:nvPr/>
        </p:nvSpPr>
        <p:spPr bwMode="auto">
          <a:xfrm>
            <a:off x="1116013" y="2420938"/>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2" name="Rectangle 6"/>
          <p:cNvSpPr>
            <a:spLocks noChangeArrowheads="1"/>
          </p:cNvSpPr>
          <p:nvPr/>
        </p:nvSpPr>
        <p:spPr bwMode="auto">
          <a:xfrm>
            <a:off x="1116013" y="2997200"/>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3" name="Rectangle 7"/>
          <p:cNvSpPr>
            <a:spLocks noChangeArrowheads="1"/>
          </p:cNvSpPr>
          <p:nvPr/>
        </p:nvSpPr>
        <p:spPr bwMode="auto">
          <a:xfrm>
            <a:off x="1116013" y="3571875"/>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4" name="Rectangle 8"/>
          <p:cNvSpPr>
            <a:spLocks noChangeArrowheads="1"/>
          </p:cNvSpPr>
          <p:nvPr/>
        </p:nvSpPr>
        <p:spPr bwMode="auto">
          <a:xfrm>
            <a:off x="1116013" y="4148138"/>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5" name="Rectangle 9"/>
          <p:cNvSpPr>
            <a:spLocks noChangeArrowheads="1"/>
          </p:cNvSpPr>
          <p:nvPr/>
        </p:nvSpPr>
        <p:spPr bwMode="auto">
          <a:xfrm>
            <a:off x="1116013" y="4724400"/>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6" name="Rectangle 10"/>
          <p:cNvSpPr>
            <a:spLocks noChangeArrowheads="1"/>
          </p:cNvSpPr>
          <p:nvPr/>
        </p:nvSpPr>
        <p:spPr bwMode="auto">
          <a:xfrm>
            <a:off x="1116013" y="5300663"/>
            <a:ext cx="503237"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Core</a:t>
            </a:r>
          </a:p>
        </p:txBody>
      </p:sp>
      <p:sp>
        <p:nvSpPr>
          <p:cNvPr id="55307" name="Rectangle 11"/>
          <p:cNvSpPr>
            <a:spLocks noChangeArrowheads="1"/>
          </p:cNvSpPr>
          <p:nvPr/>
        </p:nvSpPr>
        <p:spPr bwMode="auto">
          <a:xfrm>
            <a:off x="3132138" y="2205038"/>
            <a:ext cx="1368425" cy="2232025"/>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Crossbar</a:t>
            </a:r>
          </a:p>
          <a:p>
            <a:pPr algn="ctr" eaLnBrk="1" hangingPunct="1"/>
            <a:r>
              <a:rPr lang="en-US" altLang="ja-JP" b="1"/>
              <a:t>Switch</a:t>
            </a:r>
          </a:p>
        </p:txBody>
      </p:sp>
      <p:sp>
        <p:nvSpPr>
          <p:cNvPr id="55308" name="Rectangle 12"/>
          <p:cNvSpPr>
            <a:spLocks noChangeArrowheads="1"/>
          </p:cNvSpPr>
          <p:nvPr/>
        </p:nvSpPr>
        <p:spPr bwMode="auto">
          <a:xfrm>
            <a:off x="3132138" y="5084763"/>
            <a:ext cx="1512887"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FPU</a:t>
            </a:r>
          </a:p>
        </p:txBody>
      </p:sp>
      <p:sp>
        <p:nvSpPr>
          <p:cNvPr id="55309" name="Rectangle 13"/>
          <p:cNvSpPr>
            <a:spLocks noChangeArrowheads="1"/>
          </p:cNvSpPr>
          <p:nvPr/>
        </p:nvSpPr>
        <p:spPr bwMode="auto">
          <a:xfrm>
            <a:off x="5940425" y="1196975"/>
            <a:ext cx="1079500" cy="79216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55310" name="Rectangle 14"/>
          <p:cNvSpPr>
            <a:spLocks noChangeArrowheads="1"/>
          </p:cNvSpPr>
          <p:nvPr/>
        </p:nvSpPr>
        <p:spPr bwMode="auto">
          <a:xfrm>
            <a:off x="5940425" y="1989138"/>
            <a:ext cx="1081088" cy="287337"/>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55311" name="Rectangle 15"/>
          <p:cNvSpPr>
            <a:spLocks noChangeArrowheads="1"/>
          </p:cNvSpPr>
          <p:nvPr/>
        </p:nvSpPr>
        <p:spPr bwMode="auto">
          <a:xfrm>
            <a:off x="5940425" y="2493963"/>
            <a:ext cx="1079500" cy="792162"/>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55312" name="Rectangle 16"/>
          <p:cNvSpPr>
            <a:spLocks noChangeArrowheads="1"/>
          </p:cNvSpPr>
          <p:nvPr/>
        </p:nvSpPr>
        <p:spPr bwMode="auto">
          <a:xfrm>
            <a:off x="5940425" y="3286125"/>
            <a:ext cx="1081088" cy="287338"/>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55313" name="Rectangle 17"/>
          <p:cNvSpPr>
            <a:spLocks noChangeArrowheads="1"/>
          </p:cNvSpPr>
          <p:nvPr/>
        </p:nvSpPr>
        <p:spPr bwMode="auto">
          <a:xfrm>
            <a:off x="5940425" y="3790950"/>
            <a:ext cx="1079500" cy="792163"/>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55314" name="Rectangle 18"/>
          <p:cNvSpPr>
            <a:spLocks noChangeArrowheads="1"/>
          </p:cNvSpPr>
          <p:nvPr/>
        </p:nvSpPr>
        <p:spPr bwMode="auto">
          <a:xfrm>
            <a:off x="5940425" y="4583113"/>
            <a:ext cx="1081088" cy="287337"/>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55315" name="Rectangle 19"/>
          <p:cNvSpPr>
            <a:spLocks noChangeArrowheads="1"/>
          </p:cNvSpPr>
          <p:nvPr/>
        </p:nvSpPr>
        <p:spPr bwMode="auto">
          <a:xfrm>
            <a:off x="5940425" y="5087938"/>
            <a:ext cx="1079500" cy="792162"/>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L2</a:t>
            </a:r>
          </a:p>
          <a:p>
            <a:pPr algn="ctr" eaLnBrk="1" hangingPunct="1"/>
            <a:r>
              <a:rPr lang="en-US" altLang="ja-JP" b="1"/>
              <a:t>Cache</a:t>
            </a:r>
          </a:p>
          <a:p>
            <a:pPr algn="ctr" eaLnBrk="1" hangingPunct="1"/>
            <a:r>
              <a:rPr lang="en-US" altLang="ja-JP" b="1"/>
              <a:t>bank</a:t>
            </a:r>
          </a:p>
        </p:txBody>
      </p:sp>
      <p:sp>
        <p:nvSpPr>
          <p:cNvPr id="55316" name="Rectangle 20"/>
          <p:cNvSpPr>
            <a:spLocks noChangeArrowheads="1"/>
          </p:cNvSpPr>
          <p:nvPr/>
        </p:nvSpPr>
        <p:spPr bwMode="auto">
          <a:xfrm>
            <a:off x="5940425" y="5880100"/>
            <a:ext cx="1081088" cy="287338"/>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b="1"/>
              <a:t>Directory</a:t>
            </a:r>
          </a:p>
        </p:txBody>
      </p:sp>
      <p:sp>
        <p:nvSpPr>
          <p:cNvPr id="55317" name="Line 21"/>
          <p:cNvSpPr>
            <a:spLocks noChangeShapeType="1"/>
          </p:cNvSpPr>
          <p:nvPr/>
        </p:nvSpPr>
        <p:spPr bwMode="auto">
          <a:xfrm>
            <a:off x="1619250" y="1557338"/>
            <a:ext cx="1512888" cy="7921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8" name="Line 22"/>
          <p:cNvSpPr>
            <a:spLocks noChangeShapeType="1"/>
          </p:cNvSpPr>
          <p:nvPr/>
        </p:nvSpPr>
        <p:spPr bwMode="auto">
          <a:xfrm>
            <a:off x="1619250" y="2133600"/>
            <a:ext cx="1512888"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19" name="Line 23"/>
          <p:cNvSpPr>
            <a:spLocks noChangeShapeType="1"/>
          </p:cNvSpPr>
          <p:nvPr/>
        </p:nvSpPr>
        <p:spPr bwMode="auto">
          <a:xfrm>
            <a:off x="1619250" y="2708275"/>
            <a:ext cx="15128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0" name="Line 24"/>
          <p:cNvSpPr>
            <a:spLocks noChangeShapeType="1"/>
          </p:cNvSpPr>
          <p:nvPr/>
        </p:nvSpPr>
        <p:spPr bwMode="auto">
          <a:xfrm flipV="1">
            <a:off x="1619250" y="2924175"/>
            <a:ext cx="1512888" cy="360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1" name="Line 25"/>
          <p:cNvSpPr>
            <a:spLocks noChangeShapeType="1"/>
          </p:cNvSpPr>
          <p:nvPr/>
        </p:nvSpPr>
        <p:spPr bwMode="auto">
          <a:xfrm flipV="1">
            <a:off x="1619250" y="3141663"/>
            <a:ext cx="1512888"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2" name="Line 26"/>
          <p:cNvSpPr>
            <a:spLocks noChangeShapeType="1"/>
          </p:cNvSpPr>
          <p:nvPr/>
        </p:nvSpPr>
        <p:spPr bwMode="auto">
          <a:xfrm flipV="1">
            <a:off x="1619250" y="3357563"/>
            <a:ext cx="1512888"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3" name="Line 27"/>
          <p:cNvSpPr>
            <a:spLocks noChangeShapeType="1"/>
          </p:cNvSpPr>
          <p:nvPr/>
        </p:nvSpPr>
        <p:spPr bwMode="auto">
          <a:xfrm flipV="1">
            <a:off x="1619250" y="3644900"/>
            <a:ext cx="1512888" cy="13684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4" name="Line 28"/>
          <p:cNvSpPr>
            <a:spLocks noChangeShapeType="1"/>
          </p:cNvSpPr>
          <p:nvPr/>
        </p:nvSpPr>
        <p:spPr bwMode="auto">
          <a:xfrm flipV="1">
            <a:off x="1619250" y="3860800"/>
            <a:ext cx="1512888" cy="1655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5" name="Line 29"/>
          <p:cNvSpPr>
            <a:spLocks noChangeShapeType="1"/>
          </p:cNvSpPr>
          <p:nvPr/>
        </p:nvSpPr>
        <p:spPr bwMode="auto">
          <a:xfrm flipV="1">
            <a:off x="3851275" y="443706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6" name="Line 30"/>
          <p:cNvSpPr>
            <a:spLocks noChangeShapeType="1"/>
          </p:cNvSpPr>
          <p:nvPr/>
        </p:nvSpPr>
        <p:spPr bwMode="auto">
          <a:xfrm flipV="1">
            <a:off x="4500563" y="1628775"/>
            <a:ext cx="1439862" cy="792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7" name="Line 31"/>
          <p:cNvSpPr>
            <a:spLocks noChangeShapeType="1"/>
          </p:cNvSpPr>
          <p:nvPr/>
        </p:nvSpPr>
        <p:spPr bwMode="auto">
          <a:xfrm flipV="1">
            <a:off x="4500563" y="2852738"/>
            <a:ext cx="1439862" cy="71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8" name="Line 32"/>
          <p:cNvSpPr>
            <a:spLocks noChangeShapeType="1"/>
          </p:cNvSpPr>
          <p:nvPr/>
        </p:nvSpPr>
        <p:spPr bwMode="auto">
          <a:xfrm>
            <a:off x="4500563" y="3429000"/>
            <a:ext cx="1439862" cy="720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29" name="Line 33"/>
          <p:cNvSpPr>
            <a:spLocks noChangeShapeType="1"/>
          </p:cNvSpPr>
          <p:nvPr/>
        </p:nvSpPr>
        <p:spPr bwMode="auto">
          <a:xfrm>
            <a:off x="4500563" y="3860800"/>
            <a:ext cx="1439862" cy="1655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0" name="Text Box 34"/>
          <p:cNvSpPr txBox="1">
            <a:spLocks noChangeArrowheads="1"/>
          </p:cNvSpPr>
          <p:nvPr/>
        </p:nvSpPr>
        <p:spPr bwMode="auto">
          <a:xfrm>
            <a:off x="250825" y="5949950"/>
            <a:ext cx="3676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Single issue six-stage pipeline</a:t>
            </a:r>
          </a:p>
          <a:p>
            <a:pPr eaLnBrk="1" hangingPunct="1"/>
            <a:r>
              <a:rPr lang="en-US" altLang="ja-JP"/>
              <a:t>RISC with 16KB Instruction cache/</a:t>
            </a:r>
          </a:p>
          <a:p>
            <a:pPr eaLnBrk="1" hangingPunct="1"/>
            <a:r>
              <a:rPr lang="en-US" altLang="ja-JP"/>
              <a:t>8KB Data cache for L1</a:t>
            </a:r>
          </a:p>
        </p:txBody>
      </p:sp>
      <p:sp>
        <p:nvSpPr>
          <p:cNvPr id="55331" name="Text Box 35"/>
          <p:cNvSpPr txBox="1">
            <a:spLocks noChangeArrowheads="1"/>
          </p:cNvSpPr>
          <p:nvPr/>
        </p:nvSpPr>
        <p:spPr bwMode="auto">
          <a:xfrm>
            <a:off x="5056188" y="6329363"/>
            <a:ext cx="323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Total 3MB, 64byte Interleaved</a:t>
            </a:r>
          </a:p>
        </p:txBody>
      </p:sp>
      <p:sp>
        <p:nvSpPr>
          <p:cNvPr id="55332" name="Line 36"/>
          <p:cNvSpPr>
            <a:spLocks noChangeShapeType="1"/>
          </p:cNvSpPr>
          <p:nvPr/>
        </p:nvSpPr>
        <p:spPr bwMode="auto">
          <a:xfrm>
            <a:off x="7019925" y="1700213"/>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3" name="Line 37"/>
          <p:cNvSpPr>
            <a:spLocks noChangeShapeType="1"/>
          </p:cNvSpPr>
          <p:nvPr/>
        </p:nvSpPr>
        <p:spPr bwMode="auto">
          <a:xfrm>
            <a:off x="7019925" y="2924175"/>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4" name="Line 38"/>
          <p:cNvSpPr>
            <a:spLocks noChangeShapeType="1"/>
          </p:cNvSpPr>
          <p:nvPr/>
        </p:nvSpPr>
        <p:spPr bwMode="auto">
          <a:xfrm>
            <a:off x="7019925" y="4148138"/>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5" name="Line 39"/>
          <p:cNvSpPr>
            <a:spLocks noChangeShapeType="1"/>
          </p:cNvSpPr>
          <p:nvPr/>
        </p:nvSpPr>
        <p:spPr bwMode="auto">
          <a:xfrm>
            <a:off x="7019925" y="5372100"/>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336" name="Text Box 40"/>
          <p:cNvSpPr txBox="1">
            <a:spLocks noChangeArrowheads="1"/>
          </p:cNvSpPr>
          <p:nvPr/>
        </p:nvSpPr>
        <p:spPr bwMode="auto">
          <a:xfrm>
            <a:off x="7720013" y="2800350"/>
            <a:ext cx="1009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Memory</a:t>
            </a:r>
          </a:p>
        </p:txBody>
      </p:sp>
      <p:pic>
        <p:nvPicPr>
          <p:cNvPr id="2" name="オーディオ 1">
            <a:hlinkClick r:id="" action="ppaction://media"/>
            <a:extLst>
              <a:ext uri="{FF2B5EF4-FFF2-40B4-BE49-F238E27FC236}">
                <a16:creationId xmlns:a16="http://schemas.microsoft.com/office/drawing/2014/main" id="{F24C477A-3727-4230-A519-465F0470E9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070"/>
    </mc:Choice>
    <mc:Fallback>
      <p:transition spd="slow" advTm="2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26" x="8770938" y="3748088"/>
          <p14:tracePt t="428" x="8542338" y="3748088"/>
          <p14:tracePt t="435" x="8359775" y="3748088"/>
          <p14:tracePt t="443" x="8177213" y="3748088"/>
          <p14:tracePt t="450" x="8031163" y="3748088"/>
          <p14:tracePt t="459" x="7894638" y="3748088"/>
          <p14:tracePt t="467" x="7721600" y="3794125"/>
          <p14:tracePt t="475" x="7539038" y="3811588"/>
          <p14:tracePt t="482" x="7319963" y="3811588"/>
          <p14:tracePt t="491" x="7119938" y="3811588"/>
          <p14:tracePt t="499" x="6919913" y="3811588"/>
          <p14:tracePt t="507" x="6700838" y="3811588"/>
          <p14:tracePt t="515" x="6435725" y="3811588"/>
          <p14:tracePt t="523" x="6245225" y="3811588"/>
          <p14:tracePt t="531" x="6080125" y="3811588"/>
          <p14:tracePt t="539" x="5899150" y="3811588"/>
          <p14:tracePt t="547" x="5753100" y="3811588"/>
          <p14:tracePt t="556" x="5624513" y="3811588"/>
          <p14:tracePt t="563" x="5543550" y="3794125"/>
          <p14:tracePt t="575" x="5487988" y="3794125"/>
          <p14:tracePt t="580" x="5434013" y="3784600"/>
          <p14:tracePt t="592" x="5414963" y="3784600"/>
          <p14:tracePt t="596" x="5405438" y="3784600"/>
          <p14:tracePt t="676" x="5397500" y="3775075"/>
          <p14:tracePt t="740" x="5397500" y="3767138"/>
          <p14:tracePt t="754" x="5387975" y="3757613"/>
          <p14:tracePt t="771" x="5378450" y="3748088"/>
          <p14:tracePt t="778" x="5360988" y="3738563"/>
          <p14:tracePt t="795" x="5334000" y="3738563"/>
          <p14:tracePt t="803" x="5314950" y="3738563"/>
          <p14:tracePt t="811" x="5287963" y="3730625"/>
          <p14:tracePt t="819" x="5241925" y="3730625"/>
          <p14:tracePt t="827" x="5195888" y="3711575"/>
          <p14:tracePt t="835" x="5159375" y="3711575"/>
          <p14:tracePt t="843" x="5114925" y="3711575"/>
          <p14:tracePt t="851" x="5078413" y="3711575"/>
          <p14:tracePt t="859" x="5022850" y="3711575"/>
          <p14:tracePt t="868" x="4995863" y="3711575"/>
          <p14:tracePt t="877" x="4959350" y="3711575"/>
          <p14:tracePt t="884" x="4941888" y="3711575"/>
          <p14:tracePt t="892" x="4932363" y="3711575"/>
          <p14:tracePt t="899" x="4913313" y="3711575"/>
          <p14:tracePt t="1788" x="4905375" y="3702050"/>
          <p14:tracePt t="1804" x="4905375" y="3694113"/>
          <p14:tracePt t="1812" x="4905375" y="3675063"/>
          <p14:tracePt t="2444" x="4905375" y="3665538"/>
          <p14:tracePt t="2458" x="4905375" y="3657600"/>
          <p14:tracePt t="2482" x="4905375" y="3638550"/>
          <p14:tracePt t="2940" x="4905375" y="3629025"/>
          <p14:tracePt t="2988" x="4905375" y="3621088"/>
          <p14:tracePt t="3028" x="4905375" y="3602038"/>
          <p14:tracePt t="3036" x="4905375" y="3592513"/>
          <p14:tracePt t="3044" x="4905375" y="3584575"/>
          <p14:tracePt t="3060" x="4913313" y="3565525"/>
          <p14:tracePt t="3076" x="4913313" y="3556000"/>
          <p14:tracePt t="3116" x="4913313" y="3548063"/>
          <p14:tracePt t="3388" x="4913313" y="3556000"/>
          <p14:tracePt t="3396" x="4913313" y="3575050"/>
          <p14:tracePt t="3405" x="4913313" y="3584575"/>
          <p14:tracePt t="3412" x="4913313" y="3592513"/>
          <p14:tracePt t="3420" x="4913313" y="3602038"/>
          <p14:tracePt t="3428" x="4913313" y="3611563"/>
          <p14:tracePt t="3436" x="4913313" y="3621088"/>
          <p14:tracePt t="3468" x="4913313" y="3629025"/>
          <p14:tracePt t="3498" x="4913313" y="3638550"/>
          <p14:tracePt t="3523" x="4913313" y="3657600"/>
          <p14:tracePt t="3532" x="4913313" y="3665538"/>
          <p14:tracePt t="3539" x="4913313" y="3684588"/>
          <p14:tracePt t="3548" x="4905375" y="3711575"/>
          <p14:tracePt t="3557" x="4895850" y="3730625"/>
          <p14:tracePt t="3563" x="4895850" y="3738563"/>
          <p14:tracePt t="3574" x="4886325" y="3767138"/>
          <p14:tracePt t="3580" x="4876800" y="3775075"/>
          <p14:tracePt t="3588" x="4868863" y="3784600"/>
          <p14:tracePt t="3595" x="4868863" y="3794125"/>
          <p14:tracePt t="3607" x="4859338" y="3811588"/>
          <p14:tracePt t="3612" x="4849813" y="3830638"/>
          <p14:tracePt t="3620" x="4832350" y="3867150"/>
          <p14:tracePt t="3628" x="4822825" y="3884613"/>
          <p14:tracePt t="3636" x="4795838" y="3911600"/>
          <p14:tracePt t="3645" x="4776788" y="3930650"/>
          <p14:tracePt t="3651" x="4759325" y="3957638"/>
          <p14:tracePt t="3662" x="4722813" y="4003675"/>
          <p14:tracePt t="3667" x="4703763" y="4030663"/>
          <p14:tracePt t="3675" x="4659313" y="4076700"/>
          <p14:tracePt t="3682" x="4613275" y="4094163"/>
          <p14:tracePt t="3690" x="4594225" y="4113213"/>
          <p14:tracePt t="3698" x="4567238" y="4130675"/>
          <p14:tracePt t="3706" x="4521200" y="4167188"/>
          <p14:tracePt t="3714" x="4476750" y="4195763"/>
          <p14:tracePt t="3722" x="4394200" y="4232275"/>
          <p14:tracePt t="3731" x="4348163" y="4240213"/>
          <p14:tracePt t="3739" x="4284663" y="4276725"/>
          <p14:tracePt t="3747" x="4211638" y="4295775"/>
          <p14:tracePt t="3755" x="4148138" y="4303713"/>
          <p14:tracePt t="3764" x="4057650" y="4322763"/>
          <p14:tracePt t="3773" x="3984625" y="4322763"/>
          <p14:tracePt t="3780" x="3875088" y="4322763"/>
          <p14:tracePt t="3788" x="3783013" y="4322763"/>
          <p14:tracePt t="3795" x="3673475" y="4322763"/>
          <p14:tracePt t="3802" x="3582988" y="4313238"/>
          <p14:tracePt t="3810" x="3463925" y="4268788"/>
          <p14:tracePt t="3818" x="3382963" y="4249738"/>
          <p14:tracePt t="3826" x="3317875" y="4203700"/>
          <p14:tracePt t="3835" x="3208338" y="4149725"/>
          <p14:tracePt t="3843" x="3136900" y="4113213"/>
          <p14:tracePt t="3851" x="3071813" y="4040188"/>
          <p14:tracePt t="3859" x="3027363" y="3994150"/>
          <p14:tracePt t="3867" x="2981325" y="3930650"/>
          <p14:tracePt t="3876" x="2962275" y="3884613"/>
          <p14:tracePt t="3882" x="2935288" y="3821113"/>
          <p14:tracePt t="3890" x="2925763" y="3767138"/>
          <p14:tracePt t="3898" x="2925763" y="3702050"/>
          <p14:tracePt t="3906" x="2925763" y="3648075"/>
          <p14:tracePt t="3914" x="2925763" y="3592513"/>
          <p14:tracePt t="3923" x="2925763" y="3556000"/>
          <p14:tracePt t="3930" x="2925763" y="3482975"/>
          <p14:tracePt t="3939" x="2925763" y="3411538"/>
          <p14:tracePt t="3947" x="2925763" y="3355975"/>
          <p14:tracePt t="3957" x="2925763" y="3246438"/>
          <p14:tracePt t="3964" x="2944813" y="3182938"/>
          <p14:tracePt t="3974" x="2954338" y="3100388"/>
          <p14:tracePt t="3980" x="2962275" y="3046413"/>
          <p14:tracePt t="3990" x="2990850" y="2963863"/>
          <p14:tracePt t="3996" x="3017838" y="2909888"/>
          <p14:tracePt t="4004" x="3027363" y="2808288"/>
          <p14:tracePt t="4013" x="3071813" y="2744788"/>
          <p14:tracePt t="4020" x="3090863" y="2717800"/>
          <p14:tracePt t="4027" x="3108325" y="2662238"/>
          <p14:tracePt t="4036" x="3127375" y="2625725"/>
          <p14:tracePt t="4044" x="3144838" y="2598738"/>
          <p14:tracePt t="4052" x="3163888" y="2562225"/>
          <p14:tracePt t="4060" x="3171825" y="2562225"/>
          <p14:tracePt t="4068" x="3181350" y="2544763"/>
          <p14:tracePt t="4077" x="3200400" y="2525713"/>
          <p14:tracePt t="4085" x="3217863" y="2498725"/>
          <p14:tracePt t="4092" x="3236913" y="2481263"/>
          <p14:tracePt t="4100" x="3254375" y="2471738"/>
          <p14:tracePt t="4107" x="3273425" y="2462213"/>
          <p14:tracePt t="4115" x="3309938" y="2452688"/>
          <p14:tracePt t="4123" x="3336925" y="2435225"/>
          <p14:tracePt t="4131" x="3363913" y="2435225"/>
          <p14:tracePt t="4140" x="3419475" y="2435225"/>
          <p14:tracePt t="4147" x="3482975" y="2425700"/>
          <p14:tracePt t="4156" x="3536950" y="2425700"/>
          <p14:tracePt t="4163" x="3573463" y="2425700"/>
          <p14:tracePt t="4173" x="3619500" y="2425700"/>
          <p14:tracePt t="4179" x="3646488" y="2425700"/>
          <p14:tracePt t="4189" x="3665538" y="2425700"/>
          <p14:tracePt t="4195" x="3692525" y="2425700"/>
          <p14:tracePt t="4203" x="3709988" y="2425700"/>
          <p14:tracePt t="4211" x="3729038" y="2425700"/>
          <p14:tracePt t="4219" x="3775075" y="2425700"/>
          <p14:tracePt t="4227" x="3783013" y="2425700"/>
          <p14:tracePt t="4235" x="3802063" y="2425700"/>
          <p14:tracePt t="4243" x="3838575" y="2425700"/>
          <p14:tracePt t="4259" x="3865563" y="2435225"/>
          <p14:tracePt t="4267" x="3883025" y="2444750"/>
          <p14:tracePt t="4275" x="3911600" y="2452688"/>
          <p14:tracePt t="4283" x="3948113" y="2481263"/>
          <p14:tracePt t="4292" x="3975100" y="2517775"/>
          <p14:tracePt t="4299" x="4011613" y="2544763"/>
          <p14:tracePt t="4308" x="4057650" y="2598738"/>
          <p14:tracePt t="4315" x="4102100" y="2635250"/>
          <p14:tracePt t="4322" x="4157663" y="2681288"/>
          <p14:tracePt t="4330" x="4175125" y="2744788"/>
          <p14:tracePt t="4339" x="4211638" y="2790825"/>
          <p14:tracePt t="4346" x="4238625" y="2836863"/>
          <p14:tracePt t="4356" x="4275138" y="2881313"/>
          <p14:tracePt t="4362" x="4284663" y="2900363"/>
          <p14:tracePt t="4372" x="4294188" y="2936875"/>
          <p14:tracePt t="4378" x="4303713" y="2954338"/>
          <p14:tracePt t="4387" x="4321175" y="2973388"/>
          <p14:tracePt t="4394" x="4321175" y="2982913"/>
          <p14:tracePt t="4402" x="4330700" y="2990850"/>
          <p14:tracePt t="4411" x="4340225" y="3000375"/>
          <p14:tracePt t="4427" x="4340225" y="3017838"/>
          <p14:tracePt t="4436" x="4357688" y="3036888"/>
          <p14:tracePt t="4443" x="4367213" y="3046413"/>
          <p14:tracePt t="4452" x="4367213" y="3054350"/>
          <p14:tracePt t="4459" x="4367213" y="3073400"/>
          <p14:tracePt t="4468" x="4367213" y="3100388"/>
          <p14:tracePt t="4476" x="4376738" y="3119438"/>
          <p14:tracePt t="4483" x="4376738" y="3127375"/>
          <p14:tracePt t="4492" x="4376738" y="3155950"/>
          <p14:tracePt t="4500" x="4376738" y="3163888"/>
          <p14:tracePt t="4507" x="4376738" y="3173413"/>
          <p14:tracePt t="4516" x="4376738" y="3182938"/>
          <p14:tracePt t="4525" x="4376738" y="3192463"/>
          <p14:tracePt t="4532" x="4376738" y="3200400"/>
          <p14:tracePt t="4541" x="4376738" y="3209925"/>
          <p14:tracePt t="4548" x="4376738" y="3228975"/>
          <p14:tracePt t="4563" x="4376738" y="3236913"/>
          <p14:tracePt t="4660" x="4384675" y="3255963"/>
          <p14:tracePt t="4684" x="4384675" y="3265488"/>
          <p14:tracePt t="4695" x="4394200" y="3292475"/>
          <p14:tracePt t="4699" x="4403725" y="3292475"/>
          <p14:tracePt t="4900" x="4413250" y="3302000"/>
          <p14:tracePt t="4947" x="4413250" y="3309938"/>
          <p14:tracePt t="4954" x="4413250" y="3319463"/>
          <p14:tracePt t="4971" x="4413250" y="3328988"/>
          <p14:tracePt t="4995" x="4413250" y="3338513"/>
          <p14:tracePt t="5011" x="4413250" y="3346450"/>
          <p14:tracePt t="7004" x="4413250" y="3355975"/>
          <p14:tracePt t="7014" x="4440238" y="3355975"/>
          <p14:tracePt t="7018" x="4448175" y="3355975"/>
          <p14:tracePt t="7050" x="4457700" y="3355975"/>
          <p14:tracePt t="7100" x="4476750" y="3355975"/>
          <p14:tracePt t="7116" x="4494213" y="3355975"/>
          <p14:tracePt t="7644" x="4503738" y="3355975"/>
          <p14:tracePt t="7652" x="4513263" y="3365500"/>
          <p14:tracePt t="7668" x="4513263" y="3375025"/>
          <p14:tracePt t="7682" x="4521200" y="3375025"/>
          <p14:tracePt t="7698" x="4530725" y="3382963"/>
          <p14:tracePt t="7738" x="4540250" y="3382963"/>
          <p14:tracePt t="7755" x="4557713" y="3382963"/>
          <p14:tracePt t="7763" x="4567238" y="3382963"/>
          <p14:tracePt t="7907" x="4576763" y="3402013"/>
          <p14:tracePt t="7923" x="4576763" y="3411538"/>
          <p14:tracePt t="7931" x="4576763" y="3429000"/>
          <p14:tracePt t="8172" x="4576763" y="3438525"/>
          <p14:tracePt t="8533" x="4576763" y="3429000"/>
          <p14:tracePt t="8548" x="4576763" y="3411538"/>
          <p14:tracePt t="8676" x="4576763" y="3402013"/>
          <p14:tracePt t="8708" x="4576763" y="3392488"/>
          <p14:tracePt t="8730" x="4576763" y="3365500"/>
          <p14:tracePt t="8771" x="4576763" y="3355975"/>
          <p14:tracePt t="8794" x="4576763" y="3346450"/>
          <p14:tracePt t="8820" x="4576763" y="3328988"/>
          <p14:tracePt t="13852" x="4594225" y="3309938"/>
          <p14:tracePt t="13860" x="4594225" y="3302000"/>
          <p14:tracePt t="14155" x="4603750" y="3292475"/>
          <p14:tracePt t="14539" x="4603750" y="3319463"/>
          <p14:tracePt t="14548" x="4586288" y="3346450"/>
          <p14:tracePt t="14555" x="4549775" y="3382963"/>
          <p14:tracePt t="14564" x="4530725" y="3402013"/>
          <p14:tracePt t="14573" x="4503738" y="3446463"/>
          <p14:tracePt t="14580" x="4476750" y="3465513"/>
          <p14:tracePt t="14591" x="4448175" y="3492500"/>
          <p14:tracePt t="14596" x="4403725" y="3519488"/>
          <p14:tracePt t="14608" x="4384675" y="3538538"/>
          <p14:tracePt t="14612" x="4367213" y="3548063"/>
          <p14:tracePt t="14624" x="4348163" y="3556000"/>
          <p14:tracePt t="14628" x="4311650" y="3575050"/>
          <p14:tracePt t="14645" x="4294188" y="3584575"/>
          <p14:tracePt t="14670" x="4275138" y="3584575"/>
          <p14:tracePt t="14677" x="4257675" y="3592513"/>
          <p14:tracePt t="14684" x="4248150" y="3592513"/>
          <p14:tracePt t="14693" x="4221163" y="3602038"/>
          <p14:tracePt t="14699" x="4211638" y="3602038"/>
          <p14:tracePt t="14707" x="4202113" y="3602038"/>
          <p14:tracePt t="14715" x="4175125" y="3602038"/>
          <p14:tracePt t="14724" x="4165600" y="3602038"/>
          <p14:tracePt t="14852" x="4157663" y="3602038"/>
          <p14:tracePt t="14914" x="4157663" y="3592513"/>
          <p14:tracePt t="14923" x="4157663" y="3584575"/>
          <p14:tracePt t="14940" x="4157663" y="3575050"/>
          <p14:tracePt t="14956" x="4157663" y="3556000"/>
          <p14:tracePt t="14972" x="4157663" y="3548063"/>
          <p14:tracePt t="15005" x="4175125" y="3538538"/>
          <p14:tracePt t="15020" x="4184650" y="3529013"/>
          <p14:tracePt t="15036" x="4202113" y="3511550"/>
          <p14:tracePt t="15045" x="4221163" y="3502025"/>
          <p14:tracePt t="15228" x="4221163" y="3511550"/>
          <p14:tracePt t="15242" x="4211638" y="3519488"/>
          <p14:tracePt t="15258" x="4202113" y="3529013"/>
          <p14:tracePt t="15275" x="4194175" y="3538538"/>
          <p14:tracePt t="15291" x="4184650" y="3548063"/>
          <p14:tracePt t="15700" x="4175125" y="3556000"/>
          <p14:tracePt t="15719" x="4165600" y="3565525"/>
          <p14:tracePt t="15722" x="4157663" y="3584575"/>
          <p14:tracePt t="15732" x="4148138" y="3592513"/>
          <p14:tracePt t="15738" x="4129088" y="3611563"/>
          <p14:tracePt t="15746" x="4102100" y="3629025"/>
          <p14:tracePt t="15755" x="4075113" y="3648075"/>
          <p14:tracePt t="15762" x="4029075" y="3684588"/>
          <p14:tracePt t="15771" x="4021138" y="3694113"/>
          <p14:tracePt t="15778" x="3984625" y="3711575"/>
          <p14:tracePt t="15787" x="3902075" y="3748088"/>
          <p14:tracePt t="15794" x="3856038" y="3757613"/>
          <p14:tracePt t="15803" x="3802063" y="3775075"/>
          <p14:tracePt t="15810" x="3719513" y="3803650"/>
          <p14:tracePt t="15818" x="3629025" y="3803650"/>
          <p14:tracePt t="15826" x="3556000" y="3803650"/>
          <p14:tracePt t="15834" x="3490913" y="3803650"/>
          <p14:tracePt t="15842" x="3436938" y="3803650"/>
          <p14:tracePt t="15850" x="3400425" y="3803650"/>
          <p14:tracePt t="15859" x="3373438" y="3794125"/>
          <p14:tracePt t="15867" x="3346450" y="3784600"/>
          <p14:tracePt t="15875" x="3327400" y="3767138"/>
          <p14:tracePt t="15884" x="3317875" y="3748088"/>
          <p14:tracePt t="15891" x="3309938" y="3730625"/>
          <p14:tracePt t="15899" x="3309938" y="3711575"/>
          <p14:tracePt t="15906" x="3309938" y="3684588"/>
          <p14:tracePt t="15915" x="3309938" y="3657600"/>
          <p14:tracePt t="15922" x="3309938" y="3611563"/>
          <p14:tracePt t="15930" x="3309938" y="3575050"/>
          <p14:tracePt t="15938" x="3309938" y="3548063"/>
          <p14:tracePt t="15947" x="3309938" y="3502025"/>
          <p14:tracePt t="15956" x="3309938" y="3465513"/>
          <p14:tracePt t="15964" x="3309938" y="3419475"/>
          <p14:tracePt t="15974" x="3309938" y="3392488"/>
          <p14:tracePt t="15979" x="3346450" y="3338513"/>
          <p14:tracePt t="15990" x="3354388" y="3292475"/>
          <p14:tracePt t="15996" x="3373438" y="3246438"/>
          <p14:tracePt t="16008" x="3400425" y="3219450"/>
          <p14:tracePt t="16012" x="3409950" y="3182938"/>
          <p14:tracePt t="16024" x="3419475" y="3182938"/>
          <p14:tracePt t="16028" x="3436938" y="3136900"/>
          <p14:tracePt t="16036" x="3446463" y="3136900"/>
          <p14:tracePt t="16044" x="3455988" y="3127375"/>
          <p14:tracePt t="16055" x="3463925" y="3109913"/>
          <p14:tracePt t="16073" x="3473450" y="3100388"/>
          <p14:tracePt t="16076" x="3473450" y="3090863"/>
          <p14:tracePt t="16091" x="3490913" y="3090863"/>
          <p14:tracePt t="16099" x="3536950" y="3090863"/>
          <p14:tracePt t="16107" x="3563938" y="3090863"/>
          <p14:tracePt t="16116" x="3592513" y="3090863"/>
          <p14:tracePt t="16123" x="3636963" y="3090863"/>
          <p14:tracePt t="16132" x="3692525" y="3090863"/>
          <p14:tracePt t="16139" x="3729038" y="3090863"/>
          <p14:tracePt t="16147" x="3775075" y="3090863"/>
          <p14:tracePt t="16156" x="3819525" y="3119438"/>
          <p14:tracePt t="16163" x="3846513" y="3127375"/>
          <p14:tracePt t="16172" x="3875088" y="3136900"/>
          <p14:tracePt t="16179" x="3883025" y="3136900"/>
          <p14:tracePt t="16188" x="3902075" y="3155950"/>
          <p14:tracePt t="16219" x="3902075" y="3163888"/>
          <p14:tracePt t="16227" x="3902075" y="3173413"/>
          <p14:tracePt t="16235" x="3902075" y="3182938"/>
          <p14:tracePt t="16243" x="3902075" y="3192463"/>
          <p14:tracePt t="16251" x="3902075" y="3209925"/>
          <p14:tracePt t="16259" x="3902075" y="3219450"/>
          <p14:tracePt t="16268" x="3902075" y="3228975"/>
          <p14:tracePt t="16275" x="3902075" y="3246438"/>
          <p14:tracePt t="16283" x="3865563" y="3255963"/>
          <p14:tracePt t="16292" x="3756025" y="3265488"/>
          <p14:tracePt t="16299" x="3629025" y="3265488"/>
          <p14:tracePt t="16307" x="3463925" y="3265488"/>
          <p14:tracePt t="16317" x="3300413" y="3265488"/>
          <p14:tracePt t="16324" x="3090863" y="3228975"/>
          <p14:tracePt t="16331" x="2852738" y="3136900"/>
          <p14:tracePt t="16339" x="2616200" y="3027363"/>
          <p14:tracePt t="16348" x="2379663" y="2936875"/>
          <p14:tracePt t="16355" x="2133600" y="2827338"/>
          <p14:tracePt t="16364" x="1987550" y="2744788"/>
          <p14:tracePt t="16373" x="1851025" y="2671763"/>
          <p14:tracePt t="16380" x="1751013" y="2581275"/>
          <p14:tracePt t="16390" x="1631950" y="2481263"/>
          <p14:tracePt t="16396" x="1576388" y="2416175"/>
          <p14:tracePt t="16406" x="1522413" y="2335213"/>
          <p14:tracePt t="16412" x="1485900" y="2270125"/>
          <p14:tracePt t="16426" x="1468438" y="2225675"/>
          <p14:tracePt t="16430" x="1458913" y="2179638"/>
          <p14:tracePt t="16435" x="1439863" y="2143125"/>
          <p14:tracePt t="16443" x="1431925" y="2097088"/>
          <p14:tracePt t="16451" x="1412875" y="2052638"/>
          <p14:tracePt t="16459" x="1412875" y="2024063"/>
          <p14:tracePt t="16468" x="1403350" y="2006600"/>
          <p14:tracePt t="16476" x="1385888" y="1987550"/>
          <p14:tracePt t="16484" x="1385888" y="1979613"/>
          <p14:tracePt t="16492" x="1385888" y="1970088"/>
          <p14:tracePt t="16509" x="1385888" y="1960563"/>
          <p14:tracePt t="16516" x="1385888" y="1951038"/>
          <p14:tracePt t="16524" x="1385888" y="1943100"/>
          <p14:tracePt t="16532" x="1385888" y="1933575"/>
          <p14:tracePt t="16540" x="1385888" y="1924050"/>
          <p14:tracePt t="16547" x="1385888" y="1914525"/>
          <p14:tracePt t="16555" x="1376363" y="1887538"/>
          <p14:tracePt t="16572" x="1376363" y="1878013"/>
          <p14:tracePt t="16579" x="1376363" y="1851025"/>
          <p14:tracePt t="16588" x="1376363" y="1833563"/>
          <p14:tracePt t="16605" x="1376363" y="1814513"/>
          <p14:tracePt t="16611" x="1376363" y="1797050"/>
          <p14:tracePt t="16621" x="1376363" y="1787525"/>
          <p14:tracePt t="16627" x="1376363" y="1760538"/>
          <p14:tracePt t="16635" x="1376363" y="1751013"/>
          <p14:tracePt t="16643" x="1376363" y="1741488"/>
          <p14:tracePt t="16651" x="1376363" y="1731963"/>
          <p14:tracePt t="16667" x="1376363" y="1724025"/>
          <p14:tracePt t="16675" x="1376363" y="1704975"/>
          <p14:tracePt t="16683" x="1376363" y="1687513"/>
          <p14:tracePt t="16692" x="1385888" y="1677988"/>
          <p14:tracePt t="16699" x="1385888" y="1668463"/>
          <p14:tracePt t="16707" x="1385888" y="1660525"/>
          <p14:tracePt t="16715" x="1385888" y="1641475"/>
          <p14:tracePt t="16725" x="1395413" y="1631950"/>
          <p14:tracePt t="16740" x="1395413" y="1624013"/>
          <p14:tracePt t="16755" x="1395413" y="1604963"/>
          <p14:tracePt t="16763" x="1403350" y="1595438"/>
          <p14:tracePt t="16787" x="1403350" y="1587500"/>
          <p14:tracePt t="16923" x="1412875" y="1595438"/>
          <p14:tracePt t="16931" x="1431925" y="1631950"/>
          <p14:tracePt t="16939" x="1439863" y="1668463"/>
          <p14:tracePt t="16947" x="1449388" y="1697038"/>
          <p14:tracePt t="16956" x="1458913" y="1741488"/>
          <p14:tracePt t="16963" x="1485900" y="1768475"/>
          <p14:tracePt t="16972" x="1485900" y="1787525"/>
          <p14:tracePt t="16979" x="1485900" y="1797050"/>
          <p14:tracePt t="16988" x="1485900" y="1804988"/>
          <p14:tracePt t="17140" x="1485900" y="1833563"/>
          <p14:tracePt t="17146" x="1485900" y="1841500"/>
          <p14:tracePt t="17154" x="1485900" y="1870075"/>
          <p14:tracePt t="17162" x="1485900" y="1878013"/>
          <p14:tracePt t="17170" x="1485900" y="1887538"/>
          <p14:tracePt t="17179" x="1485900" y="1924050"/>
          <p14:tracePt t="17190" x="1485900" y="1933575"/>
          <p14:tracePt t="17194" x="1485900" y="1979613"/>
          <p14:tracePt t="17204" x="1485900" y="2016125"/>
          <p14:tracePt t="17210" x="1485900" y="2033588"/>
          <p14:tracePt t="17219" x="1485900" y="2079625"/>
          <p14:tracePt t="17226" x="1485900" y="2106613"/>
          <p14:tracePt t="17236" x="1485900" y="2125663"/>
          <p14:tracePt t="17242" x="1485900" y="2160588"/>
          <p14:tracePt t="17251" x="1485900" y="2206625"/>
          <p14:tracePt t="17258" x="1485900" y="2225675"/>
          <p14:tracePt t="17266" x="1504950" y="2262188"/>
          <p14:tracePt t="17276" x="1504950" y="2325688"/>
          <p14:tracePt t="17284" x="1531938" y="2398713"/>
          <p14:tracePt t="17293" x="1541463" y="2481263"/>
          <p14:tracePt t="17300" x="1541463" y="2571750"/>
          <p14:tracePt t="17309" x="1541463" y="2644775"/>
          <p14:tracePt t="17316" x="1541463" y="2735263"/>
          <p14:tracePt t="17323" x="1541463" y="2827338"/>
          <p14:tracePt t="17332" x="1541463" y="2900363"/>
          <p14:tracePt t="17340" x="1541463" y="2973388"/>
          <p14:tracePt t="17348" x="1541463" y="3017838"/>
          <p14:tracePt t="17357" x="1568450" y="3090863"/>
          <p14:tracePt t="17364" x="1568450" y="3119438"/>
          <p14:tracePt t="17372" x="1568450" y="3146425"/>
          <p14:tracePt t="17380" x="1568450" y="3173413"/>
          <p14:tracePt t="17393" x="1568450" y="3219450"/>
          <p14:tracePt t="17395" x="1568450" y="3246438"/>
          <p14:tracePt t="17407" x="1568450" y="3292475"/>
          <p14:tracePt t="17412" x="1568450" y="3319463"/>
          <p14:tracePt t="17424" x="1568450" y="3355975"/>
          <p14:tracePt t="17427" x="1568450" y="3429000"/>
          <p14:tracePt t="17439" x="1568450" y="3465513"/>
          <p14:tracePt t="17444" x="1568450" y="3519488"/>
          <p14:tracePt t="17453" x="1568450" y="3575050"/>
          <p14:tracePt t="17460" x="1568450" y="3638550"/>
          <p14:tracePt t="17468" x="1568450" y="3711575"/>
          <p14:tracePt t="17476" x="1568450" y="3738563"/>
          <p14:tracePt t="17484" x="1568450" y="3794125"/>
          <p14:tracePt t="17491" x="1568450" y="3848100"/>
          <p14:tracePt t="17500" x="1568450" y="3894138"/>
          <p14:tracePt t="17508" x="1558925" y="3930650"/>
          <p14:tracePt t="17516" x="1558925" y="3948113"/>
          <p14:tracePt t="17523" x="1558925" y="3976688"/>
          <p14:tracePt t="17531" x="1549400" y="3994150"/>
          <p14:tracePt t="17539" x="1541463" y="4013200"/>
          <p14:tracePt t="17546" x="1541463" y="4021138"/>
          <p14:tracePt t="17554" x="1541463" y="4040188"/>
          <p14:tracePt t="17562" x="1531938" y="4067175"/>
          <p14:tracePt t="17571" x="1531938" y="4086225"/>
          <p14:tracePt t="17578" x="1531938" y="4122738"/>
          <p14:tracePt t="17586" x="1522413" y="4140200"/>
          <p14:tracePt t="17594" x="1522413" y="4167188"/>
          <p14:tracePt t="17603" x="1522413" y="4176713"/>
          <p14:tracePt t="17610" x="1522413" y="4203700"/>
          <p14:tracePt t="17621" x="1522413" y="4213225"/>
          <p14:tracePt t="17627" x="1512888" y="4240213"/>
          <p14:tracePt t="17637" x="1512888" y="4249738"/>
          <p14:tracePt t="17643" x="1512888" y="4268788"/>
          <p14:tracePt t="17655" x="1504950" y="4303713"/>
          <p14:tracePt t="17658" x="1495425" y="4313238"/>
          <p14:tracePt t="17675" x="1485900" y="4340225"/>
          <p14:tracePt t="17682" x="1485900" y="4359275"/>
          <p14:tracePt t="17690" x="1476375" y="4376738"/>
          <p14:tracePt t="17698" x="1476375" y="4395788"/>
          <p14:tracePt t="17707" x="1476375" y="4441825"/>
          <p14:tracePt t="17715" x="1468438" y="4459288"/>
          <p14:tracePt t="17723" x="1449388" y="4514850"/>
          <p14:tracePt t="17731" x="1449388" y="4541838"/>
          <p14:tracePt t="17740" x="1439863" y="4578350"/>
          <p14:tracePt t="17747" x="1439863" y="4587875"/>
          <p14:tracePt t="17756" x="1422400" y="4632325"/>
          <p14:tracePt t="17763" x="1412875" y="4660900"/>
          <p14:tracePt t="17771" x="1412875" y="4697413"/>
          <p14:tracePt t="17779" x="1412875" y="4705350"/>
          <p14:tracePt t="17787" x="1412875" y="4741863"/>
          <p14:tracePt t="17795" x="1412875" y="4751388"/>
          <p14:tracePt t="17811" x="1395413" y="4760913"/>
          <p14:tracePt t="17822" x="1395413" y="4778375"/>
          <p14:tracePt t="17827" x="1395413" y="4787900"/>
          <p14:tracePt t="17835" x="1395413" y="4797425"/>
          <p14:tracePt t="17843" x="1395413" y="4824413"/>
          <p14:tracePt t="17851" x="1395413" y="4841875"/>
          <p14:tracePt t="17859" x="1395413" y="4878388"/>
          <p14:tracePt t="17868" x="1395413" y="4924425"/>
          <p14:tracePt t="17875" x="1395413" y="4960938"/>
          <p14:tracePt t="17883" x="1385888" y="5006975"/>
          <p14:tracePt t="17891" x="1385888" y="5043488"/>
          <p14:tracePt t="17899" x="1376363" y="5089525"/>
          <p14:tracePt t="17907" x="1376363" y="5133975"/>
          <p14:tracePt t="17915" x="1366838" y="5170488"/>
          <p14:tracePt t="17923" x="1339850" y="5233988"/>
          <p14:tracePt t="17931" x="1339850" y="5253038"/>
          <p14:tracePt t="17939" x="1330325" y="5280025"/>
          <p14:tracePt t="17947" x="1312863" y="5307013"/>
          <p14:tracePt t="17963" x="1276350" y="5343525"/>
          <p14:tracePt t="17978" x="1258888" y="5362575"/>
          <p14:tracePt t="17987" x="1239838" y="5389563"/>
          <p14:tracePt t="17994" x="1222375" y="5416550"/>
          <p14:tracePt t="18003" x="1212850" y="5416550"/>
          <p14:tracePt t="18010" x="1185863" y="5435600"/>
          <p14:tracePt t="18020" x="1176338" y="5445125"/>
          <p14:tracePt t="18027" x="1157288" y="5445125"/>
          <p14:tracePt t="18035" x="1157288" y="5453063"/>
          <p14:tracePt t="18070" x="1149350" y="5453063"/>
          <p14:tracePt t="18108" x="1139825" y="5453063"/>
          <p14:tracePt t="18124" x="1130300" y="5453063"/>
          <p14:tracePt t="18132" x="1120775" y="5453063"/>
          <p14:tracePt t="18140" x="1112838" y="5453063"/>
          <p14:tracePt t="18155" x="1084263" y="5453063"/>
          <p14:tracePt t="18164" x="1057275" y="5445125"/>
          <p14:tracePt t="18173" x="1057275" y="5435600"/>
          <p14:tracePt t="18180" x="1047750" y="5408613"/>
          <p14:tracePt t="18190" x="1011238" y="5380038"/>
          <p14:tracePt t="18196" x="1003300" y="5316538"/>
          <p14:tracePt t="18208" x="957263" y="5226050"/>
          <p14:tracePt t="18212" x="957263" y="5160963"/>
          <p14:tracePt t="18224" x="947738" y="5033963"/>
          <p14:tracePt t="18229" x="930275" y="4906963"/>
          <p14:tracePt t="18239" x="930275" y="4760913"/>
          <p14:tracePt t="18244" x="930275" y="4614863"/>
          <p14:tracePt t="18253" x="930275" y="4432300"/>
          <p14:tracePt t="18260" x="930275" y="4268788"/>
          <p14:tracePt t="18269" x="930275" y="4122738"/>
          <p14:tracePt t="18276" x="966788" y="3994150"/>
          <p14:tracePt t="18284" x="1030288" y="3840163"/>
          <p14:tracePt t="18293" x="1057275" y="3694113"/>
          <p14:tracePt t="18300" x="1112838" y="3548063"/>
          <p14:tracePt t="18307" x="1149350" y="3411538"/>
          <p14:tracePt t="18316" x="1193800" y="3282950"/>
          <p14:tracePt t="18324" x="1266825" y="3127375"/>
          <p14:tracePt t="18331" x="1322388" y="2982913"/>
          <p14:tracePt t="18339" x="1366838" y="2844800"/>
          <p14:tracePt t="18347" x="1431925" y="2727325"/>
          <p14:tracePt t="18356" x="1468438" y="2635250"/>
          <p14:tracePt t="18363" x="1485900" y="2554288"/>
          <p14:tracePt t="18372" x="1512888" y="2462213"/>
          <p14:tracePt t="18379" x="1549400" y="2398713"/>
          <p14:tracePt t="18388" x="1558925" y="2335213"/>
          <p14:tracePt t="18395" x="1595438" y="2270125"/>
          <p14:tracePt t="18405" x="1622425" y="2225675"/>
          <p14:tracePt t="18411" x="1631950" y="2197100"/>
          <p14:tracePt t="18421" x="1649413" y="2143125"/>
          <p14:tracePt t="18427" x="1668463" y="2106613"/>
          <p14:tracePt t="18435" x="1677988" y="2079625"/>
          <p14:tracePt t="18443" x="1695450" y="2033588"/>
          <p14:tracePt t="18451" x="1714500" y="2016125"/>
          <p14:tracePt t="18459" x="1731963" y="1987550"/>
          <p14:tracePt t="18467" x="1758950" y="1951038"/>
          <p14:tracePt t="18475" x="1778000" y="1924050"/>
          <p14:tracePt t="18483" x="1787525" y="1914525"/>
          <p14:tracePt t="18492" x="1804988" y="1887538"/>
          <p14:tracePt t="18499" x="1814513" y="1878013"/>
          <p14:tracePt t="18510" x="1814513" y="1870075"/>
          <p14:tracePt t="18515" x="1824038" y="1870075"/>
          <p14:tracePt t="18524" x="1841500" y="1851025"/>
          <p14:tracePt t="18531" x="1851025" y="1851025"/>
          <p14:tracePt t="18540" x="1868488" y="1841500"/>
          <p14:tracePt t="18547" x="1878013" y="1841500"/>
          <p14:tracePt t="18555" x="1895475" y="1841500"/>
          <p14:tracePt t="18573" x="1914525" y="1841500"/>
          <p14:tracePt t="18579" x="1951038" y="1841500"/>
          <p14:tracePt t="18588" x="1978025" y="1841500"/>
          <p14:tracePt t="18595" x="1997075" y="1841500"/>
          <p14:tracePt t="18606" x="2024063" y="1841500"/>
          <p14:tracePt t="18611" x="2051050" y="1860550"/>
          <p14:tracePt t="18621" x="2078038" y="1924050"/>
          <p14:tracePt t="18627" x="2106613" y="2006600"/>
          <p14:tracePt t="18635" x="2114550" y="2116138"/>
          <p14:tracePt t="18643" x="2160588" y="2216150"/>
          <p14:tracePt t="18651" x="2179638" y="2325688"/>
          <p14:tracePt t="18659" x="2187575" y="2452688"/>
          <p14:tracePt t="18667" x="2187575" y="2562225"/>
          <p14:tracePt t="18675" x="2214563" y="2671763"/>
          <p14:tracePt t="18683" x="2233613" y="2771775"/>
          <p14:tracePt t="18692" x="2243138" y="2900363"/>
          <p14:tracePt t="18699" x="2243138" y="3009900"/>
          <p14:tracePt t="18707" x="2243138" y="3100388"/>
          <p14:tracePt t="18715" x="2260600" y="3182938"/>
          <p14:tracePt t="18724" x="2287588" y="3273425"/>
          <p14:tracePt t="18731" x="2287588" y="3346450"/>
          <p14:tracePt t="18742" x="2287588" y="3419475"/>
          <p14:tracePt t="18747" x="2287588" y="3492500"/>
          <p14:tracePt t="18755" x="2287588" y="3556000"/>
          <p14:tracePt t="18763" x="2287588" y="3648075"/>
          <p14:tracePt t="18772" x="2287588" y="3702050"/>
          <p14:tracePt t="18779" x="2287588" y="3757613"/>
          <p14:tracePt t="18788" x="2279650" y="3821113"/>
          <p14:tracePt t="18795" x="2270125" y="3848100"/>
          <p14:tracePt t="18805" x="2233613" y="3921125"/>
          <p14:tracePt t="18811" x="2224088" y="3940175"/>
          <p14:tracePt t="18821" x="2214563" y="3957638"/>
          <p14:tracePt t="18827" x="2206625" y="3984625"/>
          <p14:tracePt t="18836" x="2187575" y="4003675"/>
          <p14:tracePt t="18843" x="2179638" y="4013200"/>
          <p14:tracePt t="18859" x="2170113" y="4021138"/>
          <p14:tracePt t="18867" x="2160588" y="4030663"/>
          <p14:tracePt t="19042" x="2151063" y="4040188"/>
          <p14:tracePt t="19066" x="2187575" y="4049713"/>
          <p14:tracePt t="19075" x="2243138" y="4049713"/>
          <p14:tracePt t="19083" x="2343150" y="4094163"/>
          <p14:tracePt t="19091" x="2452688" y="4122738"/>
          <p14:tracePt t="19099" x="2552700" y="4159250"/>
          <p14:tracePt t="19107" x="2679700" y="4186238"/>
          <p14:tracePt t="19115" x="2781300" y="4213225"/>
          <p14:tracePt t="19125" x="2881313" y="4259263"/>
          <p14:tracePt t="19131" x="2971800" y="4286250"/>
          <p14:tracePt t="19141" x="3035300" y="4313238"/>
          <p14:tracePt t="19147" x="3127375" y="4322763"/>
          <p14:tracePt t="19157" x="3190875" y="4359275"/>
          <p14:tracePt t="19163" x="3227388" y="4386263"/>
          <p14:tracePt t="19172" x="3244850" y="4386263"/>
          <p14:tracePt t="19204" x="3254375" y="4386263"/>
          <p14:tracePt t="19314" x="3263900" y="4376738"/>
          <p14:tracePt t="19331" x="3273425" y="4368800"/>
          <p14:tracePt t="19460" x="3290888" y="4359275"/>
          <p14:tracePt t="19468" x="3309938" y="4349750"/>
          <p14:tracePt t="19476" x="3363913" y="4332288"/>
          <p14:tracePt t="19484" x="3382963" y="4332288"/>
          <p14:tracePt t="19492" x="3436938" y="4313238"/>
          <p14:tracePt t="19500" x="3500438" y="4303713"/>
          <p14:tracePt t="19509" x="3573463" y="4303713"/>
          <p14:tracePt t="19516" x="3646488" y="4303713"/>
          <p14:tracePt t="19526" x="3702050" y="4303713"/>
          <p14:tracePt t="19531" x="3765550" y="4303713"/>
          <p14:tracePt t="19538" x="3819525" y="4303713"/>
          <p14:tracePt t="19546" x="3856038" y="4303713"/>
          <p14:tracePt t="19554" x="3902075" y="4303713"/>
          <p14:tracePt t="19563" x="3929063" y="4303713"/>
          <p14:tracePt t="19571" x="3956050" y="4303713"/>
          <p14:tracePt t="19578" x="3975100" y="4303713"/>
          <p14:tracePt t="19587" x="3992563" y="4303713"/>
          <p14:tracePt t="19594" x="4011613" y="4303713"/>
          <p14:tracePt t="19603" x="4021138" y="4303713"/>
          <p14:tracePt t="19611" x="4029075" y="4295775"/>
          <p14:tracePt t="19931" x="4038600" y="4295775"/>
          <p14:tracePt t="19946" x="4038600" y="4303713"/>
          <p14:tracePt t="19954" x="4038600" y="4313238"/>
          <p14:tracePt t="19962" x="4038600" y="4322763"/>
          <p14:tracePt t="19970" x="4029075" y="4332288"/>
          <p14:tracePt t="19979" x="4021138" y="4332288"/>
          <p14:tracePt t="19987" x="4011613" y="4332288"/>
          <p14:tracePt t="19995" x="3992563" y="4349750"/>
          <p14:tracePt t="20004" x="3975100" y="4349750"/>
          <p14:tracePt t="20012" x="3965575" y="4359275"/>
          <p14:tracePt t="20022" x="3956050" y="4359275"/>
          <p14:tracePt t="20027" x="3938588" y="4368800"/>
          <p14:tracePt t="20038" x="3911600" y="4376738"/>
          <p14:tracePt t="20052" x="3892550" y="4395788"/>
          <p14:tracePt t="20060" x="3883025" y="4405313"/>
          <p14:tracePt t="20068" x="3865563" y="4413250"/>
          <p14:tracePt t="20088" x="3838575" y="4422775"/>
          <p14:tracePt t="20092" x="3819525" y="4432300"/>
          <p14:tracePt t="20100" x="3810000" y="4441825"/>
          <p14:tracePt t="20116" x="3802063" y="4441825"/>
          <p14:tracePt t="20125" x="3792538" y="4449763"/>
          <p14:tracePt t="20186" x="3783013" y="4459288"/>
          <p14:tracePt t="20260" x="3775075" y="4459288"/>
          <p14:tracePt t="20268" x="3756025" y="4432300"/>
          <p14:tracePt t="20284" x="3746500" y="4413250"/>
          <p14:tracePt t="20292" x="3738563" y="4405313"/>
          <p14:tracePt t="20300" x="3719513" y="4386263"/>
          <p14:tracePt t="20309" x="3702050" y="4368800"/>
          <p14:tracePt t="20315" x="3692525" y="4349750"/>
          <p14:tracePt t="20323" x="3665538" y="4332288"/>
          <p14:tracePt t="20331" x="3656013" y="4332288"/>
          <p14:tracePt t="20340" x="3636963" y="4313238"/>
          <p14:tracePt t="20347" x="3609975" y="4295775"/>
          <p14:tracePt t="20363" x="3600450" y="4286250"/>
          <p14:tracePt t="20396" x="3592513" y="4276725"/>
          <p14:tracePt t="20420" x="3592513" y="4268788"/>
          <p14:tracePt t="20500" x="3592513" y="4259263"/>
          <p14:tracePt t="20532" x="3592513" y="4240213"/>
          <p14:tracePt t="20539" x="3592513" y="4232275"/>
          <p14:tracePt t="20571" x="3592513" y="4222750"/>
          <p14:tracePt t="20724" x="3592513" y="4213225"/>
          <p14:tracePt t="20746" x="3582988" y="4203700"/>
          <p14:tracePt t="20754" x="3573463" y="4203700"/>
          <p14:tracePt t="20972" x="3563938" y="4203700"/>
          <p14:tracePt t="20978" x="3546475" y="4203700"/>
          <p14:tracePt t="20986" x="3536950" y="4203700"/>
          <p14:tracePt t="20996" x="3527425" y="4203700"/>
          <p14:tracePt t="21009" x="3490913" y="4203700"/>
          <p14:tracePt t="21012" x="3482975" y="4203700"/>
          <p14:tracePt t="21024" x="3455988" y="4203700"/>
          <p14:tracePt t="21028" x="3446463" y="4203700"/>
          <p14:tracePt t="21044" x="3419475" y="4203700"/>
          <p14:tracePt t="21053" x="3409950" y="4203700"/>
          <p14:tracePt t="21074" x="3390900" y="4203700"/>
          <p14:tracePt t="21083" x="3373438" y="4203700"/>
          <p14:tracePt t="21099" x="3363913" y="4203700"/>
          <p14:tracePt t="21180" x="3354388" y="4203700"/>
          <p14:tracePt t="21188" x="3327400" y="4203700"/>
          <p14:tracePt t="21196" x="3309938" y="4203700"/>
          <p14:tracePt t="21210" x="3281363" y="4203700"/>
          <p14:tracePt t="21212" x="3263900" y="4203700"/>
          <p14:tracePt t="21225" x="3217863" y="4203700"/>
          <p14:tracePt t="21229" x="3190875" y="4203700"/>
          <p14:tracePt t="21235" x="3171825" y="4203700"/>
          <p14:tracePt t="21243" x="3144838" y="4203700"/>
          <p14:tracePt t="21251" x="3127375" y="4203700"/>
          <p14:tracePt t="21267" x="3117850" y="4203700"/>
          <p14:tracePt t="21275" x="3100388" y="4203700"/>
          <p14:tracePt t="21414" x="3090863" y="4203700"/>
          <p14:tracePt t="21421" x="3081338" y="4203700"/>
          <p14:tracePt t="21430" x="3063875" y="4203700"/>
          <p14:tracePt t="21444" x="3054350" y="4203700"/>
          <p14:tracePt t="21459" x="3044825" y="4203700"/>
          <p14:tracePt t="21474" x="3035300" y="4203700"/>
          <p14:tracePt t="21524" x="3027363" y="4203700"/>
          <p14:tracePt t="21556" x="3017838" y="4203700"/>
          <p14:tracePt t="21564" x="3008313" y="4203700"/>
          <p14:tracePt t="21572" x="2981325" y="4203700"/>
          <p14:tracePt t="21580" x="2971800" y="4203700"/>
          <p14:tracePt t="21590" x="2962275" y="4203700"/>
          <p14:tracePt t="21596" x="2954338" y="4203700"/>
          <p14:tracePt t="21606" x="2944813" y="4203700"/>
          <p14:tracePt t="21612" x="2935288" y="4203700"/>
          <p14:tracePt t="21623" x="2925763" y="4203700"/>
          <p14:tracePt t="21645" x="2917825" y="4203700"/>
          <p14:tracePt t="21652" x="2898775" y="4203700"/>
          <p14:tracePt t="21668" x="2889250" y="4203700"/>
          <p14:tracePt t="21675" x="2881313" y="4203700"/>
          <p14:tracePt t="21683" x="2871788" y="4213225"/>
          <p14:tracePt t="21691" x="2862263" y="4213225"/>
          <p14:tracePt t="21708" x="2844800" y="4213225"/>
          <p14:tracePt t="21715" x="2835275" y="4213225"/>
          <p14:tracePt t="21723" x="2817813" y="4213225"/>
          <p14:tracePt t="21740" x="2808288" y="4222750"/>
          <p14:tracePt t="21746" x="2798763" y="4222750"/>
          <p14:tracePt t="21755" x="2781300" y="4222750"/>
          <p14:tracePt t="21770" x="2771775" y="4222750"/>
          <p14:tracePt t="21778" x="2762250" y="4222750"/>
          <p14:tracePt t="21786" x="2752725" y="4222750"/>
          <p14:tracePt t="21803" x="2744788" y="4222750"/>
          <p14:tracePt t="21883" x="2735263" y="4222750"/>
          <p14:tracePt t="21930" x="2725738" y="4222750"/>
          <p14:tracePt t="21978" x="2716213" y="4213225"/>
          <p14:tracePt t="22020" x="2716213" y="4203700"/>
          <p14:tracePt t="22076" x="2716213" y="4195763"/>
          <p14:tracePt t="22380" x="2716213" y="4186238"/>
          <p14:tracePt t="22404" x="2716213" y="4176713"/>
          <p14:tracePt t="22412" x="2716213" y="4167188"/>
          <p14:tracePt t="22421" x="2716213" y="4149725"/>
          <p14:tracePt t="22428" x="2716213" y="4140200"/>
          <p14:tracePt t="22444" x="2716213" y="4130675"/>
          <p14:tracePt t="22456" x="2716213" y="4113213"/>
          <p14:tracePt t="22459" x="2716213" y="4103688"/>
          <p14:tracePt t="22468" x="2716213" y="4094163"/>
          <p14:tracePt t="22500" x="2716213" y="4086225"/>
          <p14:tracePt t="23091" x="2716213" y="4076700"/>
          <p14:tracePt t="23099" x="2716213" y="4067175"/>
          <p14:tracePt t="23107" x="2716213" y="4049713"/>
          <p14:tracePt t="23115" x="2716213" y="4003675"/>
          <p14:tracePt t="23123" x="2698750" y="3948113"/>
          <p14:tracePt t="23131" x="2679700" y="3903663"/>
          <p14:tracePt t="23140" x="2671763" y="3867150"/>
          <p14:tracePt t="23146" x="2643188" y="3767138"/>
          <p14:tracePt t="23154" x="2643188" y="3694113"/>
          <p14:tracePt t="23162" x="2616200" y="3565525"/>
          <p14:tracePt t="23171" x="2598738" y="3438525"/>
          <p14:tracePt t="23178" x="2589213" y="3302000"/>
          <p14:tracePt t="23187" x="2570163" y="3192463"/>
          <p14:tracePt t="23195" x="2543175" y="3063875"/>
          <p14:tracePt t="23202" x="2533650" y="2936875"/>
          <p14:tracePt t="23210" x="2516188" y="2800350"/>
          <p14:tracePt t="23219" x="2516188" y="2690813"/>
          <p14:tracePt t="23226" x="2498725" y="2544763"/>
          <p14:tracePt t="23235" x="2498725" y="2416175"/>
          <p14:tracePt t="23243" x="2498725" y="2252663"/>
          <p14:tracePt t="23251" x="2498725" y="2116138"/>
          <p14:tracePt t="23259" x="2498725" y="1987550"/>
          <p14:tracePt t="23267" x="2498725" y="1860550"/>
          <p14:tracePt t="23275" x="2498725" y="1760538"/>
          <p14:tracePt t="23283" x="2498725" y="1651000"/>
          <p14:tracePt t="23291" x="2498725" y="1558925"/>
          <p14:tracePt t="23299" x="2498725" y="1485900"/>
          <p14:tracePt t="23307" x="2498725" y="1395413"/>
          <p14:tracePt t="23315" x="2498725" y="1339850"/>
          <p14:tracePt t="23323" x="2498725" y="1285875"/>
          <p14:tracePt t="23331" x="2498725" y="1231900"/>
          <p14:tracePt t="23339" x="2498725" y="1195388"/>
          <p14:tracePt t="23347" x="2479675" y="1166813"/>
          <p14:tracePt t="23355" x="2470150" y="1112838"/>
          <p14:tracePt t="23363" x="2470150" y="1103313"/>
          <p14:tracePt t="23372" x="2470150" y="1085850"/>
          <p14:tracePt t="23379" x="2470150" y="1076325"/>
          <p14:tracePt t="23387" x="2462213" y="1057275"/>
          <p14:tracePt t="23572" x="2462213" y="1066800"/>
          <p14:tracePt t="23580" x="2462213" y="1076325"/>
          <p14:tracePt t="23587" x="2462213" y="1085850"/>
          <p14:tracePt t="23594" x="2462213" y="1112838"/>
          <p14:tracePt t="23603" x="2470150" y="1139825"/>
          <p14:tracePt t="23610" x="2489200" y="1158875"/>
          <p14:tracePt t="23619" x="2525713" y="1166813"/>
          <p14:tracePt t="23627" x="2562225" y="1176338"/>
          <p14:tracePt t="23635" x="2579688" y="1176338"/>
          <p14:tracePt t="23644" x="2598738" y="1185863"/>
          <p14:tracePt t="23650" x="2625725" y="1185863"/>
          <p14:tracePt t="23658" x="2662238" y="1212850"/>
          <p14:tracePt t="23666" x="2698750" y="1212850"/>
          <p14:tracePt t="23675" x="2771775" y="1222375"/>
          <p14:tracePt t="23683" x="2862263" y="1222375"/>
          <p14:tracePt t="23691" x="2971800" y="1222375"/>
          <p14:tracePt t="23699" x="3100388" y="1222375"/>
          <p14:tracePt t="23707" x="3244850" y="1249363"/>
          <p14:tracePt t="23715" x="3436938" y="1285875"/>
          <p14:tracePt t="23723" x="3600450" y="1295400"/>
          <p14:tracePt t="23731" x="3802063" y="1331913"/>
          <p14:tracePt t="23739" x="4057650" y="1385888"/>
          <p14:tracePt t="23747" x="4321175" y="1458913"/>
          <p14:tracePt t="23756" x="4503738" y="1504950"/>
          <p14:tracePt t="23763" x="4740275" y="1577975"/>
          <p14:tracePt t="23772" x="4968875" y="1641475"/>
          <p14:tracePt t="23779" x="5141913" y="1687513"/>
          <p14:tracePt t="23787" x="5287963" y="1731963"/>
          <p14:tracePt t="23794" x="5397500" y="1751013"/>
          <p14:tracePt t="23803" x="5478463" y="1787525"/>
          <p14:tracePt t="23810" x="5507038" y="1787525"/>
          <p14:tracePt t="23819" x="5514975" y="1787525"/>
          <p14:tracePt t="24076" x="5507038" y="1787525"/>
          <p14:tracePt t="24085" x="5487988" y="1787525"/>
          <p14:tracePt t="24091" x="5478463" y="1787525"/>
          <p14:tracePt t="24099" x="5451475" y="1787525"/>
          <p14:tracePt t="24106" x="5441950" y="1787525"/>
          <p14:tracePt t="24138" x="5434013" y="1787525"/>
          <p14:tracePt t="24147" x="5424488" y="1787525"/>
          <p14:tracePt t="24155" x="5414963" y="1778000"/>
          <p14:tracePt t="24163" x="5397500" y="1768475"/>
          <p14:tracePt t="24179" x="5387975" y="1760538"/>
          <p14:tracePt t="24188" x="5387975" y="1741488"/>
          <p14:tracePt t="24195" x="5378450" y="1714500"/>
          <p14:tracePt t="24204" x="5368925" y="1677988"/>
          <p14:tracePt t="24211" x="5360988" y="1660525"/>
          <p14:tracePt t="24221" x="5360988" y="1651000"/>
          <p14:tracePt t="24237" x="5360988" y="1624013"/>
          <p14:tracePt t="24251" x="5360988" y="1614488"/>
          <p14:tracePt t="24260" x="5360988" y="1604963"/>
          <p14:tracePt t="24283" x="5360988" y="1587500"/>
          <p14:tracePt t="24492" x="5360988" y="1595438"/>
          <p14:tracePt t="24500" x="5368925" y="1614488"/>
          <p14:tracePt t="24506" x="5368925" y="1624013"/>
          <p14:tracePt t="24514" x="5368925" y="1641475"/>
          <p14:tracePt t="24522" x="5368925" y="1660525"/>
          <p14:tracePt t="24530" x="5368925" y="1697038"/>
          <p14:tracePt t="24538" x="5368925" y="1704975"/>
          <p14:tracePt t="24547" x="5368925" y="1751013"/>
          <p14:tracePt t="24554" x="5368925" y="1787525"/>
          <p14:tracePt t="24563" x="5368925" y="1841500"/>
          <p14:tracePt t="24571" x="5368925" y="1887538"/>
          <p14:tracePt t="24580" x="5368925" y="1943100"/>
          <p14:tracePt t="24589" x="5368925" y="1997075"/>
          <p14:tracePt t="24594" x="5368925" y="2070100"/>
          <p14:tracePt t="24602" x="5368925" y="2143125"/>
          <p14:tracePt t="24610" x="5368925" y="2233613"/>
          <p14:tracePt t="24619" x="5397500" y="2352675"/>
          <p14:tracePt t="24626" x="5397500" y="2498725"/>
          <p14:tracePt t="24635" x="5397500" y="2625725"/>
          <p14:tracePt t="24642" x="5397500" y="2771775"/>
          <p14:tracePt t="24651" x="5397500" y="2917825"/>
          <p14:tracePt t="24659" x="5397500" y="3046413"/>
          <p14:tracePt t="24668" x="5397500" y="3192463"/>
          <p14:tracePt t="24675" x="5397500" y="3328988"/>
          <p14:tracePt t="24683" x="5397500" y="3455988"/>
          <p14:tracePt t="24691" x="5397500" y="3602038"/>
          <p14:tracePt t="24700" x="5397500" y="3730625"/>
          <p14:tracePt t="24707" x="5397500" y="3857625"/>
          <p14:tracePt t="24715" x="5397500" y="3984625"/>
          <p14:tracePt t="24723" x="5397500" y="4113213"/>
          <p14:tracePt t="24731" x="5397500" y="4222750"/>
          <p14:tracePt t="24739" x="5397500" y="4349750"/>
          <p14:tracePt t="24747" x="5397500" y="4478338"/>
          <p14:tracePt t="24755" x="5397500" y="4605338"/>
          <p14:tracePt t="24763" x="5397500" y="4724400"/>
          <p14:tracePt t="24771" x="5378450" y="4851400"/>
          <p14:tracePt t="24779" x="5368925" y="4979988"/>
          <p14:tracePt t="24788" x="5341938" y="5106988"/>
          <p14:tracePt t="24795" x="5324475" y="5189538"/>
          <p14:tracePt t="24804" x="5314950" y="5280025"/>
          <p14:tracePt t="24811" x="5297488" y="5343525"/>
          <p14:tracePt t="24822" x="5278438" y="5389563"/>
          <p14:tracePt t="24827" x="5278438" y="5426075"/>
          <p14:tracePt t="24839" x="5278438" y="5435600"/>
          <p14:tracePt t="24843" x="5278438" y="5445125"/>
          <p14:tracePt t="24931" x="5278438" y="5453063"/>
          <p14:tracePt t="25068" x="5278438" y="5445125"/>
          <p14:tracePt t="25084" x="5278438" y="5435600"/>
          <p14:tracePt t="25090" x="5278438" y="5426075"/>
          <p14:tracePt t="25098" x="5278438" y="5416550"/>
          <p14:tracePt t="25106" x="5278438" y="5399088"/>
          <p14:tracePt t="25114" x="5278438" y="5389563"/>
          <p14:tracePt t="25130" x="5278438" y="5353050"/>
          <p14:tracePt t="25138" x="5278438" y="5343525"/>
          <p14:tracePt t="25147" x="5278438" y="5335588"/>
          <p14:tracePt t="25155" x="5287963" y="5326063"/>
          <p14:tracePt t="25163" x="5297488" y="5307013"/>
          <p14:tracePt t="25171" x="5297488" y="5299075"/>
          <p14:tracePt t="25179" x="5305425" y="5289550"/>
          <p14:tracePt t="25188" x="5314950" y="5280025"/>
          <p14:tracePt t="25204" x="5314950" y="5270500"/>
          <p14:tracePt t="25284" x="5314950" y="5262563"/>
          <p14:tracePt t="25301" x="5314950" y="5253038"/>
          <p14:tracePt t="25308" x="5314950" y="5226050"/>
          <p14:tracePt t="25325" x="5305425" y="5226050"/>
          <p14:tracePt t="25332" x="5297488" y="5226050"/>
          <p14:tracePt t="25364" x="5287963" y="5226050"/>
          <p14:tracePt t="25380" x="5278438" y="5216525"/>
          <p14:tracePt t="25388" x="5268913" y="5216525"/>
          <p14:tracePt t="25452" x="5260975" y="5207000"/>
          <p14:tracePt t="25572" x="5260975" y="5197475"/>
          <p14:tracePt t="25580" x="5278438" y="5189538"/>
          <p14:tracePt t="25587" x="5287963" y="5189538"/>
          <p14:tracePt t="25602" x="5297488" y="5180013"/>
          <p14:tracePt t="25635" x="5305425" y="5180013"/>
          <p14:tracePt t="25659" x="5314950" y="5180013"/>
          <p14:tracePt t="25667" x="5324475" y="5180013"/>
          <p14:tracePt t="25692" x="5341938" y="5170488"/>
          <p14:tracePt t="25700" x="5360988" y="5160963"/>
          <p14:tracePt t="25707" x="5378450" y="5143500"/>
          <p14:tracePt t="25716" x="5405438" y="5116513"/>
          <p14:tracePt t="25724" x="5451475" y="5106988"/>
          <p14:tracePt t="25732" x="5497513" y="5070475"/>
          <p14:tracePt t="25742" x="5543550" y="5060950"/>
          <p14:tracePt t="25746" x="5624513" y="5024438"/>
          <p14:tracePt t="25755" x="5697538" y="4997450"/>
          <p14:tracePt t="25762" x="5780088" y="4951413"/>
          <p14:tracePt t="25770" x="5899150" y="4914900"/>
          <p14:tracePt t="25779" x="5989638" y="4887913"/>
          <p14:tracePt t="25787" x="6108700" y="4860925"/>
          <p14:tracePt t="25794" x="6254750" y="4814888"/>
          <p14:tracePt t="25802" x="6372225" y="4787900"/>
          <p14:tracePt t="25812" x="6500813" y="4741863"/>
          <p14:tracePt t="25822" x="6645275" y="4697413"/>
          <p14:tracePt t="25828" x="6764338" y="4632325"/>
          <p14:tracePt t="25838" x="6900863" y="4559300"/>
          <p14:tracePt t="25844" x="6983413" y="4522788"/>
          <p14:tracePt t="25855" x="7110413" y="4478338"/>
          <p14:tracePt t="25860" x="7283450" y="4413250"/>
          <p14:tracePt t="25868" x="7448550" y="4368800"/>
          <p14:tracePt t="25875" x="7612063" y="4322763"/>
          <p14:tracePt t="25883" x="7785100" y="4276725"/>
          <p14:tracePt t="25891" x="7967663" y="4249738"/>
          <p14:tracePt t="25899" x="8177213" y="4186238"/>
          <p14:tracePt t="25907" x="8378825" y="4167188"/>
          <p14:tracePt t="25915" x="8559800" y="4140200"/>
          <p14:tracePt t="25923" x="8742363" y="4122738"/>
          <p14:tracePt t="25931" x="8915400" y="4094163"/>
          <p14:tracePt t="25941" x="9070975" y="4094163"/>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tLang="ja-JP"/>
              <a:t>The earth simulator</a:t>
            </a:r>
          </a:p>
        </p:txBody>
      </p:sp>
      <p:grpSp>
        <p:nvGrpSpPr>
          <p:cNvPr id="72707" name="Group 3"/>
          <p:cNvGrpSpPr>
            <a:grpSpLocks/>
          </p:cNvGrpSpPr>
          <p:nvPr/>
        </p:nvGrpSpPr>
        <p:grpSpPr bwMode="auto">
          <a:xfrm>
            <a:off x="1042988" y="2565400"/>
            <a:ext cx="2089150" cy="3894138"/>
            <a:chOff x="657" y="1616"/>
            <a:chExt cx="1316" cy="2453"/>
          </a:xfrm>
        </p:grpSpPr>
        <p:grpSp>
          <p:nvGrpSpPr>
            <p:cNvPr id="72747" name="Group 4"/>
            <p:cNvGrpSpPr>
              <a:grpSpLocks/>
            </p:cNvGrpSpPr>
            <p:nvPr/>
          </p:nvGrpSpPr>
          <p:grpSpPr bwMode="auto">
            <a:xfrm>
              <a:off x="657" y="2160"/>
              <a:ext cx="318" cy="1633"/>
              <a:chOff x="657" y="1797"/>
              <a:chExt cx="318" cy="1633"/>
            </a:xfrm>
          </p:grpSpPr>
          <p:sp>
            <p:nvSpPr>
              <p:cNvPr id="72759" name="Rectangle 5"/>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60" name="Text Box 6"/>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grpSp>
          <p:nvGrpSpPr>
            <p:cNvPr id="72748" name="Group 7"/>
            <p:cNvGrpSpPr>
              <a:grpSpLocks/>
            </p:cNvGrpSpPr>
            <p:nvPr/>
          </p:nvGrpSpPr>
          <p:grpSpPr bwMode="auto">
            <a:xfrm>
              <a:off x="974" y="2160"/>
              <a:ext cx="318" cy="1633"/>
              <a:chOff x="657" y="1797"/>
              <a:chExt cx="318" cy="1633"/>
            </a:xfrm>
          </p:grpSpPr>
          <p:sp>
            <p:nvSpPr>
              <p:cNvPr id="72757" name="Rectangle 8"/>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58" name="Text Box 9"/>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sp>
          <p:nvSpPr>
            <p:cNvPr id="72749" name="Text Box 10"/>
            <p:cNvSpPr txBox="1">
              <a:spLocks noChangeArrowheads="1"/>
            </p:cNvSpPr>
            <p:nvPr/>
          </p:nvSpPr>
          <p:spPr bwMode="auto">
            <a:xfrm>
              <a:off x="1371" y="2717"/>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t>
              </a:r>
            </a:p>
          </p:txBody>
        </p:sp>
        <p:grpSp>
          <p:nvGrpSpPr>
            <p:cNvPr id="72750" name="Group 11"/>
            <p:cNvGrpSpPr>
              <a:grpSpLocks/>
            </p:cNvGrpSpPr>
            <p:nvPr/>
          </p:nvGrpSpPr>
          <p:grpSpPr bwMode="auto">
            <a:xfrm>
              <a:off x="1655" y="2160"/>
              <a:ext cx="318" cy="1633"/>
              <a:chOff x="657" y="1797"/>
              <a:chExt cx="318" cy="1633"/>
            </a:xfrm>
          </p:grpSpPr>
          <p:sp>
            <p:nvSpPr>
              <p:cNvPr id="72755" name="Rectangle 12"/>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56" name="Text Box 13"/>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sp>
          <p:nvSpPr>
            <p:cNvPr id="72751" name="Text Box 14"/>
            <p:cNvSpPr txBox="1">
              <a:spLocks noChangeArrowheads="1"/>
            </p:cNvSpPr>
            <p:nvPr/>
          </p:nvSpPr>
          <p:spPr bwMode="auto">
            <a:xfrm>
              <a:off x="703"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0</a:t>
              </a:r>
            </a:p>
          </p:txBody>
        </p:sp>
        <p:sp>
          <p:nvSpPr>
            <p:cNvPr id="72752" name="Text Box 15"/>
            <p:cNvSpPr txBox="1">
              <a:spLocks noChangeArrowheads="1"/>
            </p:cNvSpPr>
            <p:nvPr/>
          </p:nvSpPr>
          <p:spPr bwMode="auto">
            <a:xfrm>
              <a:off x="1020"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1</a:t>
              </a:r>
            </a:p>
          </p:txBody>
        </p:sp>
        <p:sp>
          <p:nvSpPr>
            <p:cNvPr id="72753" name="Text Box 16"/>
            <p:cNvSpPr txBox="1">
              <a:spLocks noChangeArrowheads="1"/>
            </p:cNvSpPr>
            <p:nvPr/>
          </p:nvSpPr>
          <p:spPr bwMode="auto">
            <a:xfrm>
              <a:off x="1701"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7</a:t>
              </a:r>
            </a:p>
          </p:txBody>
        </p:sp>
        <p:sp>
          <p:nvSpPr>
            <p:cNvPr id="72754" name="Rectangle 17"/>
            <p:cNvSpPr>
              <a:spLocks noChangeArrowheads="1"/>
            </p:cNvSpPr>
            <p:nvPr/>
          </p:nvSpPr>
          <p:spPr bwMode="auto">
            <a:xfrm>
              <a:off x="657" y="1616"/>
              <a:ext cx="1316" cy="544"/>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latin typeface="Arial Black" panose="020B0A04020102020204" pitchFamily="34" charset="0"/>
                </a:rPr>
                <a:t>Shared Memory</a:t>
              </a:r>
            </a:p>
            <a:p>
              <a:pPr algn="ctr" eaLnBrk="1" hangingPunct="1"/>
              <a:r>
                <a:rPr lang="en-US" altLang="ja-JP">
                  <a:latin typeface="Arial Black" panose="020B0A04020102020204" pitchFamily="34" charset="0"/>
                </a:rPr>
                <a:t>16GB</a:t>
              </a:r>
            </a:p>
          </p:txBody>
        </p:sp>
      </p:grpSp>
      <p:grpSp>
        <p:nvGrpSpPr>
          <p:cNvPr id="72708" name="Group 18"/>
          <p:cNvGrpSpPr>
            <a:grpSpLocks/>
          </p:cNvGrpSpPr>
          <p:nvPr/>
        </p:nvGrpSpPr>
        <p:grpSpPr bwMode="auto">
          <a:xfrm>
            <a:off x="3419475" y="2565400"/>
            <a:ext cx="2089150" cy="3894138"/>
            <a:chOff x="657" y="1616"/>
            <a:chExt cx="1316" cy="2453"/>
          </a:xfrm>
        </p:grpSpPr>
        <p:grpSp>
          <p:nvGrpSpPr>
            <p:cNvPr id="72733" name="Group 19"/>
            <p:cNvGrpSpPr>
              <a:grpSpLocks/>
            </p:cNvGrpSpPr>
            <p:nvPr/>
          </p:nvGrpSpPr>
          <p:grpSpPr bwMode="auto">
            <a:xfrm>
              <a:off x="657" y="2160"/>
              <a:ext cx="318" cy="1633"/>
              <a:chOff x="657" y="1797"/>
              <a:chExt cx="318" cy="1633"/>
            </a:xfrm>
          </p:grpSpPr>
          <p:sp>
            <p:nvSpPr>
              <p:cNvPr id="72745" name="Rectangle 20"/>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46" name="Text Box 21"/>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grpSp>
          <p:nvGrpSpPr>
            <p:cNvPr id="72734" name="Group 22"/>
            <p:cNvGrpSpPr>
              <a:grpSpLocks/>
            </p:cNvGrpSpPr>
            <p:nvPr/>
          </p:nvGrpSpPr>
          <p:grpSpPr bwMode="auto">
            <a:xfrm>
              <a:off x="974" y="2160"/>
              <a:ext cx="318" cy="1633"/>
              <a:chOff x="657" y="1797"/>
              <a:chExt cx="318" cy="1633"/>
            </a:xfrm>
          </p:grpSpPr>
          <p:sp>
            <p:nvSpPr>
              <p:cNvPr id="72743" name="Rectangle 23"/>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44" name="Text Box 24"/>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sp>
          <p:nvSpPr>
            <p:cNvPr id="72735" name="Text Box 25"/>
            <p:cNvSpPr txBox="1">
              <a:spLocks noChangeArrowheads="1"/>
            </p:cNvSpPr>
            <p:nvPr/>
          </p:nvSpPr>
          <p:spPr bwMode="auto">
            <a:xfrm>
              <a:off x="1371" y="2717"/>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t>
              </a:r>
            </a:p>
          </p:txBody>
        </p:sp>
        <p:grpSp>
          <p:nvGrpSpPr>
            <p:cNvPr id="72736" name="Group 26"/>
            <p:cNvGrpSpPr>
              <a:grpSpLocks/>
            </p:cNvGrpSpPr>
            <p:nvPr/>
          </p:nvGrpSpPr>
          <p:grpSpPr bwMode="auto">
            <a:xfrm>
              <a:off x="1655" y="2160"/>
              <a:ext cx="318" cy="1633"/>
              <a:chOff x="657" y="1797"/>
              <a:chExt cx="318" cy="1633"/>
            </a:xfrm>
          </p:grpSpPr>
          <p:sp>
            <p:nvSpPr>
              <p:cNvPr id="72741" name="Rectangle 27"/>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42" name="Text Box 28"/>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sp>
          <p:nvSpPr>
            <p:cNvPr id="72737" name="Text Box 29"/>
            <p:cNvSpPr txBox="1">
              <a:spLocks noChangeArrowheads="1"/>
            </p:cNvSpPr>
            <p:nvPr/>
          </p:nvSpPr>
          <p:spPr bwMode="auto">
            <a:xfrm>
              <a:off x="703"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0</a:t>
              </a:r>
            </a:p>
          </p:txBody>
        </p:sp>
        <p:sp>
          <p:nvSpPr>
            <p:cNvPr id="72738" name="Text Box 30"/>
            <p:cNvSpPr txBox="1">
              <a:spLocks noChangeArrowheads="1"/>
            </p:cNvSpPr>
            <p:nvPr/>
          </p:nvSpPr>
          <p:spPr bwMode="auto">
            <a:xfrm>
              <a:off x="1020"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1</a:t>
              </a:r>
            </a:p>
          </p:txBody>
        </p:sp>
        <p:sp>
          <p:nvSpPr>
            <p:cNvPr id="72739" name="Text Box 31"/>
            <p:cNvSpPr txBox="1">
              <a:spLocks noChangeArrowheads="1"/>
            </p:cNvSpPr>
            <p:nvPr/>
          </p:nvSpPr>
          <p:spPr bwMode="auto">
            <a:xfrm>
              <a:off x="1701"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7</a:t>
              </a:r>
            </a:p>
          </p:txBody>
        </p:sp>
        <p:sp>
          <p:nvSpPr>
            <p:cNvPr id="72740" name="Rectangle 32"/>
            <p:cNvSpPr>
              <a:spLocks noChangeArrowheads="1"/>
            </p:cNvSpPr>
            <p:nvPr/>
          </p:nvSpPr>
          <p:spPr bwMode="auto">
            <a:xfrm>
              <a:off x="657" y="1616"/>
              <a:ext cx="1316" cy="544"/>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latin typeface="Arial Black" panose="020B0A04020102020204" pitchFamily="34" charset="0"/>
                </a:rPr>
                <a:t>Shared Memory</a:t>
              </a:r>
            </a:p>
            <a:p>
              <a:pPr algn="ctr" eaLnBrk="1" hangingPunct="1"/>
              <a:r>
                <a:rPr lang="en-US" altLang="ja-JP">
                  <a:latin typeface="Arial Black" panose="020B0A04020102020204" pitchFamily="34" charset="0"/>
                </a:rPr>
                <a:t>16GB</a:t>
              </a:r>
            </a:p>
          </p:txBody>
        </p:sp>
      </p:grpSp>
      <p:grpSp>
        <p:nvGrpSpPr>
          <p:cNvPr id="72709" name="Group 33"/>
          <p:cNvGrpSpPr>
            <a:grpSpLocks/>
          </p:cNvGrpSpPr>
          <p:nvPr/>
        </p:nvGrpSpPr>
        <p:grpSpPr bwMode="auto">
          <a:xfrm>
            <a:off x="6732588" y="2565400"/>
            <a:ext cx="2089150" cy="3894138"/>
            <a:chOff x="657" y="1616"/>
            <a:chExt cx="1316" cy="2453"/>
          </a:xfrm>
        </p:grpSpPr>
        <p:grpSp>
          <p:nvGrpSpPr>
            <p:cNvPr id="72719" name="Group 34"/>
            <p:cNvGrpSpPr>
              <a:grpSpLocks/>
            </p:cNvGrpSpPr>
            <p:nvPr/>
          </p:nvGrpSpPr>
          <p:grpSpPr bwMode="auto">
            <a:xfrm>
              <a:off x="657" y="2160"/>
              <a:ext cx="318" cy="1633"/>
              <a:chOff x="657" y="1797"/>
              <a:chExt cx="318" cy="1633"/>
            </a:xfrm>
          </p:grpSpPr>
          <p:sp>
            <p:nvSpPr>
              <p:cNvPr id="72731" name="Rectangle 35"/>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32" name="Text Box 36"/>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grpSp>
          <p:nvGrpSpPr>
            <p:cNvPr id="72720" name="Group 37"/>
            <p:cNvGrpSpPr>
              <a:grpSpLocks/>
            </p:cNvGrpSpPr>
            <p:nvPr/>
          </p:nvGrpSpPr>
          <p:grpSpPr bwMode="auto">
            <a:xfrm>
              <a:off x="974" y="2160"/>
              <a:ext cx="318" cy="1633"/>
              <a:chOff x="657" y="1797"/>
              <a:chExt cx="318" cy="1633"/>
            </a:xfrm>
          </p:grpSpPr>
          <p:sp>
            <p:nvSpPr>
              <p:cNvPr id="72729" name="Rectangle 38"/>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30" name="Text Box 39"/>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sp>
          <p:nvSpPr>
            <p:cNvPr id="72721" name="Text Box 40"/>
            <p:cNvSpPr txBox="1">
              <a:spLocks noChangeArrowheads="1"/>
            </p:cNvSpPr>
            <p:nvPr/>
          </p:nvSpPr>
          <p:spPr bwMode="auto">
            <a:xfrm>
              <a:off x="1371" y="2717"/>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t>…</a:t>
              </a:r>
            </a:p>
          </p:txBody>
        </p:sp>
        <p:grpSp>
          <p:nvGrpSpPr>
            <p:cNvPr id="72722" name="Group 41"/>
            <p:cNvGrpSpPr>
              <a:grpSpLocks/>
            </p:cNvGrpSpPr>
            <p:nvPr/>
          </p:nvGrpSpPr>
          <p:grpSpPr bwMode="auto">
            <a:xfrm>
              <a:off x="1655" y="2160"/>
              <a:ext cx="318" cy="1633"/>
              <a:chOff x="657" y="1797"/>
              <a:chExt cx="318" cy="1633"/>
            </a:xfrm>
          </p:grpSpPr>
          <p:sp>
            <p:nvSpPr>
              <p:cNvPr id="72727" name="Rectangle 42"/>
              <p:cNvSpPr>
                <a:spLocks noChangeArrowheads="1"/>
              </p:cNvSpPr>
              <p:nvPr/>
            </p:nvSpPr>
            <p:spPr bwMode="auto">
              <a:xfrm>
                <a:off x="657" y="1797"/>
                <a:ext cx="318" cy="1633"/>
              </a:xfrm>
              <a:prstGeom prst="rect">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p>
            </p:txBody>
          </p:sp>
          <p:sp>
            <p:nvSpPr>
              <p:cNvPr id="72728" name="Text Box 43"/>
              <p:cNvSpPr txBox="1">
                <a:spLocks noChangeArrowheads="1"/>
              </p:cNvSpPr>
              <p:nvPr/>
            </p:nvSpPr>
            <p:spPr bwMode="auto">
              <a:xfrm rot="-5400000">
                <a:off x="77" y="2514"/>
                <a:ext cx="1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Vector Processor</a:t>
                </a:r>
              </a:p>
            </p:txBody>
          </p:sp>
        </p:grpSp>
        <p:sp>
          <p:nvSpPr>
            <p:cNvPr id="72723" name="Text Box 44"/>
            <p:cNvSpPr txBox="1">
              <a:spLocks noChangeArrowheads="1"/>
            </p:cNvSpPr>
            <p:nvPr/>
          </p:nvSpPr>
          <p:spPr bwMode="auto">
            <a:xfrm>
              <a:off x="703"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0</a:t>
              </a:r>
            </a:p>
          </p:txBody>
        </p:sp>
        <p:sp>
          <p:nvSpPr>
            <p:cNvPr id="72724" name="Text Box 45"/>
            <p:cNvSpPr txBox="1">
              <a:spLocks noChangeArrowheads="1"/>
            </p:cNvSpPr>
            <p:nvPr/>
          </p:nvSpPr>
          <p:spPr bwMode="auto">
            <a:xfrm>
              <a:off x="1020"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1</a:t>
              </a:r>
            </a:p>
          </p:txBody>
        </p:sp>
        <p:sp>
          <p:nvSpPr>
            <p:cNvPr id="72725" name="Text Box 46"/>
            <p:cNvSpPr txBox="1">
              <a:spLocks noChangeArrowheads="1"/>
            </p:cNvSpPr>
            <p:nvPr/>
          </p:nvSpPr>
          <p:spPr bwMode="auto">
            <a:xfrm>
              <a:off x="1701" y="3838"/>
              <a:ext cx="2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7</a:t>
              </a:r>
            </a:p>
          </p:txBody>
        </p:sp>
        <p:sp>
          <p:nvSpPr>
            <p:cNvPr id="72726" name="Rectangle 47"/>
            <p:cNvSpPr>
              <a:spLocks noChangeArrowheads="1"/>
            </p:cNvSpPr>
            <p:nvPr/>
          </p:nvSpPr>
          <p:spPr bwMode="auto">
            <a:xfrm>
              <a:off x="657" y="1616"/>
              <a:ext cx="1316" cy="544"/>
            </a:xfrm>
            <a:prstGeom prst="rect">
              <a:avLst/>
            </a:prstGeom>
            <a:solidFill>
              <a:srgbClr val="FF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latin typeface="Arial Black" panose="020B0A04020102020204" pitchFamily="34" charset="0"/>
                </a:rPr>
                <a:t>Shared Memory</a:t>
              </a:r>
            </a:p>
            <a:p>
              <a:pPr algn="ctr" eaLnBrk="1" hangingPunct="1"/>
              <a:r>
                <a:rPr lang="en-US" altLang="ja-JP">
                  <a:latin typeface="Arial Black" panose="020B0A04020102020204" pitchFamily="34" charset="0"/>
                </a:rPr>
                <a:t>16GB</a:t>
              </a:r>
            </a:p>
          </p:txBody>
        </p:sp>
      </p:grpSp>
      <p:sp>
        <p:nvSpPr>
          <p:cNvPr id="72710" name="Text Box 48"/>
          <p:cNvSpPr txBox="1">
            <a:spLocks noChangeArrowheads="1"/>
          </p:cNvSpPr>
          <p:nvPr/>
        </p:nvSpPr>
        <p:spPr bwMode="auto">
          <a:xfrm>
            <a:off x="5703888" y="4105275"/>
            <a:ext cx="48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a:t>
            </a:r>
          </a:p>
        </p:txBody>
      </p:sp>
      <p:sp>
        <p:nvSpPr>
          <p:cNvPr id="72711" name="AutoShape 49"/>
          <p:cNvSpPr>
            <a:spLocks noChangeArrowheads="1"/>
          </p:cNvSpPr>
          <p:nvPr/>
        </p:nvSpPr>
        <p:spPr bwMode="auto">
          <a:xfrm>
            <a:off x="1042988" y="1268413"/>
            <a:ext cx="7705725" cy="720725"/>
          </a:xfrm>
          <a:prstGeom prst="roundRect">
            <a:avLst>
              <a:gd name="adj" fmla="val 16667"/>
            </a:avLst>
          </a:prstGeom>
          <a:solidFill>
            <a:srgbClr val="FF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latin typeface="Arial Black" panose="020B0A04020102020204" pitchFamily="34" charset="0"/>
              </a:rPr>
              <a:t>Interconnection Network (16GB/s x 2)</a:t>
            </a:r>
          </a:p>
        </p:txBody>
      </p:sp>
      <p:sp>
        <p:nvSpPr>
          <p:cNvPr id="72712" name="AutoShape 50"/>
          <p:cNvSpPr>
            <a:spLocks noChangeArrowheads="1"/>
          </p:cNvSpPr>
          <p:nvPr/>
        </p:nvSpPr>
        <p:spPr bwMode="auto">
          <a:xfrm>
            <a:off x="2051050" y="2060575"/>
            <a:ext cx="217488" cy="360363"/>
          </a:xfrm>
          <a:prstGeom prst="upDownArrow">
            <a:avLst>
              <a:gd name="adj1" fmla="val 50000"/>
              <a:gd name="adj2" fmla="val 3313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2713" name="AutoShape 51"/>
          <p:cNvSpPr>
            <a:spLocks noChangeArrowheads="1"/>
          </p:cNvSpPr>
          <p:nvPr/>
        </p:nvSpPr>
        <p:spPr bwMode="auto">
          <a:xfrm>
            <a:off x="4284663" y="2060575"/>
            <a:ext cx="217487" cy="360363"/>
          </a:xfrm>
          <a:prstGeom prst="upDownArrow">
            <a:avLst>
              <a:gd name="adj1" fmla="val 50000"/>
              <a:gd name="adj2" fmla="val 3313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2714" name="AutoShape 52"/>
          <p:cNvSpPr>
            <a:spLocks noChangeArrowheads="1"/>
          </p:cNvSpPr>
          <p:nvPr/>
        </p:nvSpPr>
        <p:spPr bwMode="auto">
          <a:xfrm>
            <a:off x="7667625" y="2060575"/>
            <a:ext cx="217488" cy="360363"/>
          </a:xfrm>
          <a:prstGeom prst="upDownArrow">
            <a:avLst>
              <a:gd name="adj1" fmla="val 50000"/>
              <a:gd name="adj2" fmla="val 33139"/>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2715" name="Text Box 53"/>
          <p:cNvSpPr txBox="1">
            <a:spLocks noChangeArrowheads="1"/>
          </p:cNvSpPr>
          <p:nvPr/>
        </p:nvSpPr>
        <p:spPr bwMode="auto">
          <a:xfrm>
            <a:off x="1743075" y="640873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Node 0</a:t>
            </a:r>
          </a:p>
        </p:txBody>
      </p:sp>
      <p:sp>
        <p:nvSpPr>
          <p:cNvPr id="72716" name="Text Box 54"/>
          <p:cNvSpPr txBox="1">
            <a:spLocks noChangeArrowheads="1"/>
          </p:cNvSpPr>
          <p:nvPr/>
        </p:nvSpPr>
        <p:spPr bwMode="auto">
          <a:xfrm>
            <a:off x="3995738" y="6491288"/>
            <a:ext cx="1060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Node 1</a:t>
            </a:r>
          </a:p>
        </p:txBody>
      </p:sp>
      <p:sp>
        <p:nvSpPr>
          <p:cNvPr id="72717" name="Text Box 55"/>
          <p:cNvSpPr txBox="1">
            <a:spLocks noChangeArrowheads="1"/>
          </p:cNvSpPr>
          <p:nvPr/>
        </p:nvSpPr>
        <p:spPr bwMode="auto">
          <a:xfrm>
            <a:off x="7380288" y="6491288"/>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Node 639</a:t>
            </a:r>
          </a:p>
        </p:txBody>
      </p:sp>
      <p:sp>
        <p:nvSpPr>
          <p:cNvPr id="72718" name="Text Box 56"/>
          <p:cNvSpPr txBox="1">
            <a:spLocks noChangeArrowheads="1"/>
          </p:cNvSpPr>
          <p:nvPr/>
        </p:nvSpPr>
        <p:spPr bwMode="auto">
          <a:xfrm>
            <a:off x="6673850" y="476250"/>
            <a:ext cx="247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Arial Black" panose="020B0A04020102020204" pitchFamily="34" charset="0"/>
              </a:rPr>
              <a:t>Peak performance</a:t>
            </a:r>
          </a:p>
          <a:p>
            <a:pPr eaLnBrk="1" hangingPunct="1"/>
            <a:r>
              <a:rPr lang="en-US" altLang="ja-JP">
                <a:latin typeface="Arial Black" panose="020B0A04020102020204" pitchFamily="34" charset="0"/>
              </a:rPr>
              <a:t>40TFLOPS</a:t>
            </a:r>
          </a:p>
        </p:txBody>
      </p:sp>
      <p:pic>
        <p:nvPicPr>
          <p:cNvPr id="2" name="オーディオ 1">
            <a:hlinkClick r:id="" action="ppaction://media"/>
            <a:extLst>
              <a:ext uri="{FF2B5EF4-FFF2-40B4-BE49-F238E27FC236}">
                <a16:creationId xmlns:a16="http://schemas.microsoft.com/office/drawing/2014/main" id="{721A5B2D-F3D2-4E82-8AC7-936232161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99397434"/>
      </p:ext>
    </p:extLst>
  </p:cSld>
  <p:clrMapOvr>
    <a:masterClrMapping/>
  </p:clrMapOvr>
  <mc:AlternateContent xmlns:mc="http://schemas.openxmlformats.org/markup-compatibility/2006">
    <mc:Choice xmlns:p14="http://schemas.microsoft.com/office/powerpoint/2010/main" Requires="p14">
      <p:transition spd="slow" p14:dur="2000" advTm="23405"/>
    </mc:Choice>
    <mc:Fallback>
      <p:transition spd="slow" advTm="2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05" x="9007475" y="2800350"/>
          <p14:tracePt t="910" x="8861425" y="2744788"/>
          <p14:tracePt t="918" x="8705850" y="2681288"/>
          <p14:tracePt t="925" x="8569325" y="2608263"/>
          <p14:tracePt t="933" x="8405813" y="2525713"/>
          <p14:tracePt t="941" x="8269288" y="2489200"/>
          <p14:tracePt t="956" x="7950200" y="2352675"/>
          <p14:tracePt t="964" x="7804150" y="2289175"/>
          <p14:tracePt t="972" x="7648575" y="2262188"/>
          <p14:tracePt t="980" x="7521575" y="2216150"/>
          <p14:tracePt t="988" x="7392988" y="2189163"/>
          <p14:tracePt t="996" x="7275513" y="2160588"/>
          <p14:tracePt t="1004" x="7165975" y="2143125"/>
          <p14:tracePt t="1013" x="7037388" y="2125663"/>
          <p14:tracePt t="1021" x="6919913" y="2116138"/>
          <p14:tracePt t="1028" x="6827838" y="2097088"/>
          <p14:tracePt t="1037" x="6754813" y="2089150"/>
          <p14:tracePt t="1043" x="6691313" y="2079625"/>
          <p14:tracePt t="1051" x="6600825" y="2060575"/>
          <p14:tracePt t="1059" x="6545263" y="2060575"/>
          <p14:tracePt t="1068" x="6464300" y="2052638"/>
          <p14:tracePt t="1075" x="6408738" y="2024063"/>
          <p14:tracePt t="1084" x="6345238" y="2016125"/>
          <p14:tracePt t="1091" x="6299200" y="2006600"/>
          <p14:tracePt t="1100" x="6272213" y="1997075"/>
          <p14:tracePt t="1108" x="6226175" y="1970088"/>
          <p14:tracePt t="1117" x="6181725" y="1951038"/>
          <p14:tracePt t="1125" x="6145213" y="1943100"/>
          <p14:tracePt t="1133" x="6116638" y="1943100"/>
          <p14:tracePt t="1140" x="6072188" y="1914525"/>
          <p14:tracePt t="1148" x="6026150" y="1906588"/>
          <p14:tracePt t="1157" x="6007100" y="1906588"/>
          <p14:tracePt t="1164" x="5972175" y="1897063"/>
          <p14:tracePt t="1173" x="5935663" y="1897063"/>
          <p14:tracePt t="1179" x="5916613" y="1897063"/>
          <p14:tracePt t="1195" x="5889625" y="1887538"/>
          <p14:tracePt t="1220" x="5880100" y="1887538"/>
          <p14:tracePt t="1236" x="5870575" y="1887538"/>
          <p14:tracePt t="1277" x="5862638" y="1878013"/>
          <p14:tracePt t="1589" x="5862638" y="1870075"/>
          <p14:tracePt t="1621" x="5862638" y="1860550"/>
          <p14:tracePt t="1628" x="5862638" y="1851025"/>
          <p14:tracePt t="1643" x="5880100" y="1851025"/>
          <p14:tracePt t="1667" x="5889625" y="1851025"/>
          <p14:tracePt t="1676" x="5907088" y="1833563"/>
          <p14:tracePt t="1692" x="5926138" y="1824038"/>
          <p14:tracePt t="1700" x="5935663" y="1814513"/>
          <p14:tracePt t="1708" x="5935663" y="1804988"/>
          <p14:tracePt t="1724" x="5953125" y="1787525"/>
          <p14:tracePt t="1741" x="5962650" y="1787525"/>
          <p14:tracePt t="1805" x="5972175" y="1787525"/>
          <p14:tracePt t="1819" x="5980113" y="1787525"/>
          <p14:tracePt t="1827" x="5999163" y="1787525"/>
          <p14:tracePt t="1835" x="6007100" y="1787525"/>
          <p14:tracePt t="1843" x="6007100" y="1778000"/>
          <p14:tracePt t="1851" x="6026150" y="1760538"/>
          <p14:tracePt t="1860" x="6035675" y="1731963"/>
          <p14:tracePt t="1869" x="6043613" y="1724025"/>
          <p14:tracePt t="15116" x="6080125" y="1714500"/>
          <p14:tracePt t="15123" x="6099175" y="1714500"/>
          <p14:tracePt t="15132" x="6108700" y="1704975"/>
          <p14:tracePt t="15277" x="6116638" y="1697038"/>
          <p14:tracePt t="15293" x="6126163" y="1697038"/>
          <p14:tracePt t="15309" x="6135688" y="1697038"/>
          <p14:tracePt t="15325" x="6145213" y="1697038"/>
          <p14:tracePt t="15333" x="6172200" y="1697038"/>
          <p14:tracePt t="15340" x="6181725" y="1697038"/>
          <p14:tracePt t="15351" x="6189663" y="1697038"/>
          <p14:tracePt t="15356" x="6208713" y="1697038"/>
          <p14:tracePt t="15367" x="6218238" y="1697038"/>
          <p14:tracePt t="22173" x="6218238" y="1687513"/>
          <p14:tracePt t="22181" x="6181725" y="1641475"/>
          <p14:tracePt t="22187" x="6108700" y="1577975"/>
          <p14:tracePt t="22195" x="6072188" y="1531938"/>
          <p14:tracePt t="22203" x="6035675" y="1449388"/>
          <p14:tracePt t="22211" x="6016625" y="1385888"/>
          <p14:tracePt t="22219" x="5999163" y="1358900"/>
          <p14:tracePt t="22227" x="5999163" y="1339850"/>
          <p14:tracePt t="22235" x="5980113" y="1322388"/>
          <p14:tracePt t="22267" x="5972175" y="1331913"/>
          <p14:tracePt t="22276" x="5972175" y="1339850"/>
          <p14:tracePt t="22284" x="5980113" y="1349375"/>
          <p14:tracePt t="22293" x="6007100" y="1358900"/>
          <p14:tracePt t="22300" x="6035675" y="1376363"/>
          <p14:tracePt t="22317" x="6062663" y="1376363"/>
          <p14:tracePt t="22325" x="6072188" y="1376363"/>
          <p14:tracePt t="22333" x="6080125" y="1376363"/>
          <p14:tracePt t="22348" x="6108700" y="1376363"/>
          <p14:tracePt t="22355" x="6126163" y="1376363"/>
          <p14:tracePt t="22365" x="6162675" y="1376363"/>
          <p14:tracePt t="22372" x="6235700" y="1376363"/>
          <p14:tracePt t="22380" x="6326188" y="1376363"/>
          <p14:tracePt t="22388" x="6435725" y="1376363"/>
          <p14:tracePt t="22396" x="6545263" y="1376363"/>
          <p14:tracePt t="22404" x="6691313" y="1376363"/>
          <p14:tracePt t="22412" x="6800850" y="1376363"/>
          <p14:tracePt t="22420" x="6910388" y="1385888"/>
          <p14:tracePt t="22428" x="7037388" y="1404938"/>
          <p14:tracePt t="22436" x="7156450" y="1431925"/>
          <p14:tracePt t="22445" x="7265988" y="1477963"/>
          <p14:tracePt t="22451" x="7348538" y="1485900"/>
          <p14:tracePt t="22459" x="7458075" y="1531938"/>
          <p14:tracePt t="22467" x="7558088" y="1587500"/>
          <p14:tracePt t="22476" x="7658100" y="1631950"/>
          <p14:tracePt t="22484" x="7758113" y="1704975"/>
          <p14:tracePt t="22491" x="7858125" y="1787525"/>
          <p14:tracePt t="22499" x="7994650" y="1878013"/>
          <p14:tracePt t="22507" x="8150225" y="1987550"/>
          <p14:tracePt t="22517" x="8269288" y="2079625"/>
          <p14:tracePt t="22524" x="8405813" y="2197100"/>
          <p14:tracePt t="22531" x="8559800" y="2306638"/>
          <p14:tracePt t="22539" x="8678863" y="2408238"/>
          <p14:tracePt t="22548" x="8815388" y="2498725"/>
          <p14:tracePt t="22556" x="8951913" y="2562225"/>
          <p14:tracePt t="22565" x="9080500" y="263525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ja-JP"/>
              <a:t>glossary 3</a:t>
            </a:r>
          </a:p>
        </p:txBody>
      </p:sp>
      <p:sp>
        <p:nvSpPr>
          <p:cNvPr id="56323" name="Rectangle 3"/>
          <p:cNvSpPr>
            <a:spLocks noGrp="1" noChangeArrowheads="1"/>
          </p:cNvSpPr>
          <p:nvPr>
            <p:ph type="body" idx="1"/>
          </p:nvPr>
        </p:nvSpPr>
        <p:spPr/>
        <p:txBody>
          <a:bodyPr/>
          <a:lstStyle/>
          <a:p>
            <a:pPr eaLnBrk="1" hangingPunct="1">
              <a:lnSpc>
                <a:spcPct val="90000"/>
              </a:lnSpc>
            </a:pPr>
            <a:r>
              <a:rPr lang="en-US" altLang="ja-JP" sz="2100"/>
              <a:t>Crossbar switch: </a:t>
            </a:r>
            <a:r>
              <a:rPr lang="ja-JP" altLang="en-US" sz="2100"/>
              <a:t>クロスバスイッチ、ここでは主としてスイッチ本体を指すが、バッファも入れて考える場合もある</a:t>
            </a:r>
          </a:p>
          <a:p>
            <a:pPr eaLnBrk="1" hangingPunct="1">
              <a:lnSpc>
                <a:spcPct val="90000"/>
              </a:lnSpc>
            </a:pPr>
            <a:r>
              <a:rPr lang="en-US" altLang="ja-JP" sz="2100"/>
              <a:t>Router:</a:t>
            </a:r>
            <a:r>
              <a:rPr lang="ja-JP" altLang="en-US" sz="2100"/>
              <a:t>パケットを転送するためのハードウェア全体を指す</a:t>
            </a:r>
          </a:p>
          <a:p>
            <a:pPr eaLnBrk="1" hangingPunct="1">
              <a:lnSpc>
                <a:spcPct val="90000"/>
              </a:lnSpc>
            </a:pPr>
            <a:r>
              <a:rPr lang="en-US" altLang="ja-JP" sz="2100"/>
              <a:t>WH, Virtual Channel:</a:t>
            </a:r>
            <a:r>
              <a:rPr lang="ja-JP" altLang="en-US" sz="2100"/>
              <a:t>この授業のもっとあとで紹介するのでここでは深く追求しないでよい</a:t>
            </a:r>
          </a:p>
          <a:p>
            <a:pPr eaLnBrk="1" hangingPunct="1">
              <a:lnSpc>
                <a:spcPct val="90000"/>
              </a:lnSpc>
            </a:pPr>
            <a:r>
              <a:rPr lang="en-US" altLang="ja-JP" sz="2100"/>
              <a:t>Non-blocking, blocking:</a:t>
            </a:r>
            <a:r>
              <a:rPr lang="ja-JP" altLang="en-US" sz="2100"/>
              <a:t>出力ポートが重ならなければ、衝突が起きないのがノンブロッキング、出力ポートが重ならなくてもスイッチ内部で衝突するのがブロッキング</a:t>
            </a:r>
          </a:p>
          <a:p>
            <a:pPr eaLnBrk="1" hangingPunct="1">
              <a:lnSpc>
                <a:spcPct val="90000"/>
              </a:lnSpc>
            </a:pPr>
            <a:r>
              <a:rPr lang="en-US" altLang="ja-JP" sz="2100"/>
              <a:t>HOL conflict:</a:t>
            </a:r>
            <a:r>
              <a:rPr lang="ja-JP" altLang="en-US" sz="2100"/>
              <a:t>出線競合、出力ポートが重なることで起きる衝突</a:t>
            </a:r>
          </a:p>
        </p:txBody>
      </p:sp>
      <p:pic>
        <p:nvPicPr>
          <p:cNvPr id="2" name="オーディオ 1">
            <a:hlinkClick r:id="" action="ppaction://media"/>
            <a:extLst>
              <a:ext uri="{FF2B5EF4-FFF2-40B4-BE49-F238E27FC236}">
                <a16:creationId xmlns:a16="http://schemas.microsoft.com/office/drawing/2014/main" id="{E678A740-C221-4C86-AD97-AEE69CB401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57"/>
    </mc:Choice>
    <mc:Fallback>
      <p:transition spd="slow" advTm="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53" x="8788400" y="3209925"/>
          <p14:tracePt t="460" x="8588375" y="3209925"/>
          <p14:tracePt t="467" x="8369300" y="3209925"/>
          <p14:tracePt t="475" x="8104188" y="3209925"/>
          <p14:tracePt t="483" x="7813675" y="3209925"/>
          <p14:tracePt t="492" x="7548563" y="3209925"/>
          <p14:tracePt t="499" x="7212013" y="3209925"/>
          <p14:tracePt t="510" x="6946900" y="3209925"/>
          <p14:tracePt t="515" x="6681788" y="3209925"/>
          <p14:tracePt t="523" x="6427788" y="3209925"/>
          <p14:tracePt t="531" x="6245225" y="3209925"/>
          <p14:tracePt t="541" x="6080125" y="3209925"/>
          <p14:tracePt t="547" x="5899150" y="3209925"/>
          <p14:tracePt t="555" x="5789613" y="3192463"/>
          <p14:tracePt t="563" x="5716588" y="3192463"/>
          <p14:tracePt t="571" x="5634038" y="3192463"/>
          <p14:tracePt t="580" x="5607050" y="3192463"/>
          <p14:tracePt t="588" x="5570538" y="3192463"/>
          <p14:tracePt t="596" x="5561013" y="3192463"/>
          <p14:tracePt t="747" x="5551488" y="3192463"/>
          <p14:tracePt t="996" x="5551488" y="3173413"/>
          <p14:tracePt t="1012" x="5543550" y="3155950"/>
          <p14:tracePt t="1020" x="5534025" y="3146425"/>
          <p14:tracePt t="1052" x="5534025" y="3127375"/>
          <p14:tracePt t="1068" x="5534025" y="3119438"/>
          <p14:tracePt t="1268" x="5534025" y="3100388"/>
          <p14:tracePt t="1276" x="5524500" y="3073400"/>
          <p14:tracePt t="1284" x="5514975" y="3054350"/>
          <p14:tracePt t="1292" x="5507038" y="3046413"/>
          <p14:tracePt t="1300" x="5478463" y="3017838"/>
          <p14:tracePt t="1316" x="5470525" y="3009900"/>
          <p14:tracePt t="1325" x="5441950" y="3000375"/>
          <p14:tracePt t="1342" x="5414963" y="3000375"/>
          <p14:tracePt t="1364" x="5405438" y="3000375"/>
          <p14:tracePt t="1388" x="5397500" y="3000375"/>
          <p14:tracePt t="1396" x="5368925" y="3000375"/>
          <p14:tracePt t="1404" x="5341938" y="3000375"/>
          <p14:tracePt t="1412" x="5287963" y="3000375"/>
          <p14:tracePt t="1420" x="5232400" y="3000375"/>
          <p14:tracePt t="1428" x="5187950" y="3000375"/>
          <p14:tracePt t="1436" x="5132388" y="3000375"/>
          <p14:tracePt t="1443" x="5105400" y="3000375"/>
          <p14:tracePt t="1451" x="5078413" y="2982913"/>
          <p14:tracePt t="1459" x="5059363" y="2982913"/>
          <p14:tracePt t="1467" x="5022850" y="2973388"/>
          <p14:tracePt t="1475" x="5022850" y="2963863"/>
          <p14:tracePt t="1483" x="5005388" y="2954338"/>
          <p14:tracePt t="1491" x="4995863" y="2936875"/>
          <p14:tracePt t="1499" x="4968875" y="2890838"/>
          <p14:tracePt t="1508" x="4949825" y="2844800"/>
          <p14:tracePt t="1515" x="4941888" y="2790825"/>
          <p14:tracePt t="1527" x="4941888" y="2744788"/>
          <p14:tracePt t="1532" x="4941888" y="2662238"/>
          <p14:tracePt t="1541" x="4922838" y="2608263"/>
          <p14:tracePt t="1548" x="4922838" y="2554288"/>
          <p14:tracePt t="1560" x="4922838" y="2471738"/>
          <p14:tracePt t="1564" x="4922838" y="2416175"/>
          <p14:tracePt t="1574" x="4922838" y="2379663"/>
          <p14:tracePt t="1580" x="4922838" y="2335213"/>
          <p14:tracePt t="1588" x="4922838" y="2298700"/>
          <p14:tracePt t="1596" x="4949825" y="2252663"/>
          <p14:tracePt t="1604" x="4959350" y="2233613"/>
          <p14:tracePt t="1612" x="4968875" y="2216150"/>
          <p14:tracePt t="1620" x="4986338" y="2189163"/>
          <p14:tracePt t="1628" x="4995863" y="2189163"/>
          <p14:tracePt t="1636" x="5005388" y="2179638"/>
          <p14:tracePt t="1644" x="5014913" y="2170113"/>
          <p14:tracePt t="1652" x="5022850" y="2160588"/>
          <p14:tracePt t="1662" x="5032375" y="2160588"/>
          <p14:tracePt t="1668" x="5068888" y="2160588"/>
          <p14:tracePt t="1677" x="5086350" y="2160588"/>
          <p14:tracePt t="1684" x="5114925" y="2152650"/>
          <p14:tracePt t="1692" x="5132388" y="2152650"/>
          <p14:tracePt t="1700" x="5168900" y="2152650"/>
          <p14:tracePt t="1708" x="5195888" y="2152650"/>
          <p14:tracePt t="1716" x="5224463" y="2152650"/>
          <p14:tracePt t="1725" x="5251450" y="2152650"/>
          <p14:tracePt t="1732" x="5260975" y="2152650"/>
          <p14:tracePt t="1742" x="5278438" y="2152650"/>
          <p14:tracePt t="1748" x="5305425" y="2152650"/>
          <p14:tracePt t="1757" x="5314950" y="2152650"/>
          <p14:tracePt t="1764" x="5324475" y="2152650"/>
          <p14:tracePt t="1776" x="5341938" y="2152650"/>
          <p14:tracePt t="1787" x="5360988" y="2152650"/>
          <p14:tracePt t="1795" x="5397500" y="2152650"/>
          <p14:tracePt t="1803" x="5405438" y="2179638"/>
          <p14:tracePt t="1811" x="5405438" y="2206625"/>
          <p14:tracePt t="1819" x="5405438" y="2225675"/>
          <p14:tracePt t="1827" x="5405438" y="2270125"/>
          <p14:tracePt t="1835" x="5405438" y="2306638"/>
          <p14:tracePt t="1843" x="5405438" y="2343150"/>
          <p14:tracePt t="1851" x="5405438" y="2371725"/>
          <p14:tracePt t="1859" x="5405438" y="2398713"/>
          <p14:tracePt t="1867" x="5405438" y="2408238"/>
          <p14:tracePt t="1893" x="5405438" y="2416175"/>
          <p14:tracePt t="1948" x="5405438" y="2435225"/>
          <p14:tracePt t="1973" x="5405438" y="2444750"/>
          <p14:tracePt t="1989" x="5405438" y="2452688"/>
          <p14:tracePt t="1996" x="5397500" y="2462213"/>
          <p14:tracePt t="2006" x="5397500" y="2481263"/>
          <p14:tracePt t="2013" x="5397500" y="2489200"/>
          <p14:tracePt t="2020" x="5387975" y="2489200"/>
          <p14:tracePt t="2029" x="5378450" y="2508250"/>
          <p14:tracePt t="2035" x="5378450" y="2517775"/>
          <p14:tracePt t="2043" x="5378450" y="2525713"/>
          <p14:tracePt t="2051" x="5378450" y="2535238"/>
          <p14:tracePt t="2067" x="5378450" y="2544763"/>
          <p14:tracePt t="2076" x="5378450" y="2554288"/>
          <p14:tracePt t="2092" x="5378450" y="2562225"/>
          <p14:tracePt t="2108" x="5378450" y="2571750"/>
          <p14:tracePt t="2116" x="5378450" y="2581275"/>
          <p14:tracePt t="2132" x="5378450" y="2608263"/>
          <p14:tracePt t="2148" x="5397500" y="2617788"/>
          <p14:tracePt t="2157" x="5414963" y="2625725"/>
          <p14:tracePt t="2164" x="5434013" y="2625725"/>
          <p14:tracePt t="2172" x="5478463" y="2635250"/>
          <p14:tracePt t="2180" x="5588000" y="2681288"/>
          <p14:tracePt t="2188" x="5670550" y="2681288"/>
          <p14:tracePt t="2196" x="5780088" y="2690813"/>
          <p14:tracePt t="2204" x="5926138" y="2708275"/>
          <p14:tracePt t="2212" x="6072188" y="2754313"/>
          <p14:tracePt t="2220" x="6199188" y="2754313"/>
          <p14:tracePt t="2228" x="6335713" y="2781300"/>
          <p14:tracePt t="2236" x="6445250" y="2781300"/>
          <p14:tracePt t="2244" x="6573838" y="2808288"/>
          <p14:tracePt t="2252" x="6718300" y="2827338"/>
          <p14:tracePt t="2261" x="6864350" y="2854325"/>
          <p14:tracePt t="2268" x="7000875" y="2881313"/>
          <p14:tracePt t="2277" x="7110413" y="2900363"/>
          <p14:tracePt t="2283" x="7239000" y="2917825"/>
          <p14:tracePt t="2291" x="7366000" y="2917825"/>
          <p14:tracePt t="2299" x="7512050" y="2954338"/>
          <p14:tracePt t="2307" x="7648575" y="2973388"/>
          <p14:tracePt t="2315" x="7758113" y="2990850"/>
          <p14:tracePt t="2323" x="7885113" y="3000375"/>
          <p14:tracePt t="2331" x="8013700" y="3000375"/>
          <p14:tracePt t="2339" x="8140700" y="3000375"/>
          <p14:tracePt t="2347" x="8232775" y="3000375"/>
          <p14:tracePt t="2358" x="8323263" y="3000375"/>
          <p14:tracePt t="2364" x="8415338" y="3000375"/>
          <p14:tracePt t="2372" x="8505825" y="3000375"/>
          <p14:tracePt t="2380" x="8569325" y="3000375"/>
          <p14:tracePt t="2388" x="8624888" y="3000375"/>
          <p14:tracePt t="2396" x="8678863" y="3000375"/>
          <p14:tracePt t="2404" x="8734425" y="3000375"/>
          <p14:tracePt t="2412" x="8778875" y="3027363"/>
          <p14:tracePt t="2420" x="8842375" y="3036888"/>
          <p14:tracePt t="2429" x="8878888" y="3046413"/>
          <p14:tracePt t="2436" x="8961438" y="3054350"/>
          <p14:tracePt t="2444" x="9070975" y="3100388"/>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Homework</a:t>
            </a:r>
            <a:r>
              <a:rPr kumimoji="1" lang="en-US" altLang="ja-JP"/>
              <a:t> </a:t>
            </a:r>
            <a:r>
              <a:rPr lang="en-US" altLang="ja-JP" dirty="0"/>
              <a:t>2</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Your computer uses </a:t>
            </a:r>
            <a:r>
              <a:rPr kumimoji="1" lang="en-US" altLang="ja-JP" dirty="0" err="1"/>
              <a:t>PCIe</a:t>
            </a:r>
            <a:r>
              <a:rPr kumimoji="1" lang="en-US" altLang="ja-JP" dirty="0"/>
              <a:t> gen2 x 8.</a:t>
            </a:r>
          </a:p>
          <a:p>
            <a:pPr marL="344487" lvl="1" indent="0">
              <a:buNone/>
            </a:pPr>
            <a:r>
              <a:rPr lang="en-US" altLang="ja-JP" dirty="0"/>
              <a:t>1. How much maximum bandwidth can be used ?</a:t>
            </a:r>
          </a:p>
          <a:p>
            <a:pPr marL="344487" lvl="1" indent="0">
              <a:buNone/>
            </a:pPr>
            <a:r>
              <a:rPr lang="en-US" altLang="ja-JP" dirty="0"/>
              <a:t>2. You want to improve the bandwidth. </a:t>
            </a:r>
          </a:p>
          <a:p>
            <a:pPr marL="344487" lvl="1" indent="0">
              <a:buNone/>
            </a:pPr>
            <a:r>
              <a:rPr lang="en-US" altLang="ja-JP" dirty="0"/>
              <a:t> 2-1. When you use </a:t>
            </a:r>
            <a:r>
              <a:rPr lang="en-US" altLang="ja-JP" dirty="0" err="1"/>
              <a:t>PCIe</a:t>
            </a:r>
            <a:r>
              <a:rPr lang="en-US" altLang="ja-JP" dirty="0"/>
              <a:t> gen2 x 16, how much maximum bandwidth can be used?</a:t>
            </a:r>
          </a:p>
          <a:p>
            <a:pPr marL="344487" lvl="1" indent="0">
              <a:buNone/>
            </a:pPr>
            <a:r>
              <a:rPr lang="en-US" altLang="ja-JP" dirty="0"/>
              <a:t>2-2. You changed the bus to </a:t>
            </a:r>
            <a:r>
              <a:rPr lang="en-US" altLang="ja-JP" dirty="0" err="1"/>
              <a:t>PCIe</a:t>
            </a:r>
            <a:r>
              <a:rPr lang="en-US" altLang="ja-JP" dirty="0"/>
              <a:t> gen3 x 8, how much maximum bandwidth can be used?</a:t>
            </a:r>
          </a:p>
          <a:p>
            <a:pPr marL="344487" lvl="1" indent="0">
              <a:buNone/>
            </a:pPr>
            <a:endParaRPr lang="en-US" altLang="ja-JP" dirty="0"/>
          </a:p>
          <a:p>
            <a:pPr marL="344487" lvl="1" indent="0">
              <a:buNone/>
            </a:pPr>
            <a:r>
              <a:rPr lang="en-US" altLang="ja-JP" dirty="0"/>
              <a:t>Just a simple calculation. You will spend only about 3 minutes.</a:t>
            </a:r>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81B76D79-4D57-4218-ADF9-A216ED38B9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58427091"/>
      </p:ext>
    </p:extLst>
  </p:cSld>
  <p:clrMapOvr>
    <a:masterClrMapping/>
  </p:clrMapOvr>
  <mc:AlternateContent xmlns:mc="http://schemas.openxmlformats.org/markup-compatibility/2006">
    <mc:Choice xmlns:p14="http://schemas.microsoft.com/office/powerpoint/2010/main" Requires="p14">
      <p:transition spd="slow" p14:dur="2000" advTm="21810"/>
    </mc:Choice>
    <mc:Fallback>
      <p:transition spd="slow" advTm="2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49" x="8734425" y="2635250"/>
          <p14:tracePt t="1057" x="8542338" y="2571750"/>
          <p14:tracePt t="1064" x="8286750" y="2517775"/>
          <p14:tracePt t="1073" x="8104188" y="2471738"/>
          <p14:tracePt t="1080" x="7913688" y="2408238"/>
          <p14:tracePt t="1089" x="7721600" y="2343150"/>
          <p14:tracePt t="1096" x="7575550" y="2316163"/>
          <p14:tracePt t="1105" x="7439025" y="2252663"/>
          <p14:tracePt t="1114" x="7366000" y="2243138"/>
          <p14:tracePt t="1121" x="7248525" y="2197100"/>
          <p14:tracePt t="1130" x="7183438" y="2189163"/>
          <p14:tracePt t="1137" x="7146925" y="2179638"/>
          <p14:tracePt t="1145" x="7110413" y="2160588"/>
          <p14:tracePt t="1153" x="7073900" y="2143125"/>
          <p14:tracePt t="1162" x="7065963" y="2133600"/>
          <p14:tracePt t="1169" x="7029450" y="2116138"/>
          <p14:tracePt t="1179" x="7019925" y="2106613"/>
          <p14:tracePt t="1185" x="7010400" y="2097088"/>
          <p14:tracePt t="1201" x="7000875" y="2089150"/>
          <p14:tracePt t="1211" x="6992938" y="2079625"/>
          <p14:tracePt t="1233" x="6983413" y="2079625"/>
          <p14:tracePt t="1274" x="6983413" y="2070100"/>
          <p14:tracePt t="1377" x="6983413" y="2060575"/>
          <p14:tracePt t="1393" x="6983413" y="2052638"/>
          <p14:tracePt t="1408" x="6983413" y="2043113"/>
          <p14:tracePt t="1432" x="6983413" y="2033588"/>
          <p14:tracePt t="1440" x="6983413" y="2024063"/>
          <p14:tracePt t="1456" x="6983413" y="2016125"/>
          <p14:tracePt t="1464" x="6983413" y="1997075"/>
          <p14:tracePt t="1472" x="6992938" y="1987550"/>
          <p14:tracePt t="1488" x="6992938" y="1979613"/>
          <p14:tracePt t="1496" x="7000875" y="1970088"/>
          <p14:tracePt t="1512" x="7010400" y="1970088"/>
          <p14:tracePt t="1520" x="7010400" y="1951038"/>
          <p14:tracePt t="1528" x="7019925" y="1943100"/>
          <p14:tracePt t="1536" x="7029450" y="1933575"/>
          <p14:tracePt t="1553" x="7037388" y="1924050"/>
          <p14:tracePt t="1569" x="7037388" y="1914525"/>
          <p14:tracePt t="1580" x="7037388" y="1906588"/>
          <p14:tracePt t="1586" x="7046913" y="1906588"/>
          <p14:tracePt t="1596" x="7046913" y="1897063"/>
          <p14:tracePt t="1602" x="7056438" y="1878013"/>
          <p14:tracePt t="1614" x="7073900" y="1860550"/>
          <p14:tracePt t="1627" x="7083425" y="1851025"/>
          <p14:tracePt t="1634" x="7102475" y="1841500"/>
          <p14:tracePt t="1650" x="7110413" y="1833563"/>
          <p14:tracePt t="1674" x="7110413" y="1824038"/>
          <p14:tracePt t="1720" x="7110413" y="1814513"/>
          <p14:tracePt t="1728" x="7083425" y="1804988"/>
          <p14:tracePt t="1737" x="7056438" y="1797050"/>
          <p14:tracePt t="1745" x="7029450" y="1797050"/>
          <p14:tracePt t="1754" x="7010400" y="1787525"/>
          <p14:tracePt t="1762" x="6973888" y="1787525"/>
          <p14:tracePt t="18890" x="6937375" y="1787525"/>
          <p14:tracePt t="18898" x="6919913" y="1797050"/>
          <p14:tracePt t="18905" x="6910388" y="1804988"/>
          <p14:tracePt t="18913" x="6910388" y="1814513"/>
          <p14:tracePt t="18921" x="6900863" y="1824038"/>
          <p14:tracePt t="19017" x="6900863" y="1841500"/>
          <p14:tracePt t="19026" x="6900863" y="1851025"/>
          <p14:tracePt t="19033" x="6900863" y="1878013"/>
          <p14:tracePt t="19043" x="6956425" y="1887538"/>
          <p14:tracePt t="19049" x="7056438" y="1914525"/>
          <p14:tracePt t="19057" x="7146925" y="1924050"/>
          <p14:tracePt t="19065" x="7283450" y="1970088"/>
          <p14:tracePt t="19073" x="7429500" y="1987550"/>
          <p14:tracePt t="19081" x="7612063" y="2052638"/>
          <p14:tracePt t="19090" x="7767638" y="2060575"/>
          <p14:tracePt t="19097" x="7950200" y="2125663"/>
          <p14:tracePt t="19106" x="8132763" y="2143125"/>
          <p14:tracePt t="19113" x="8342313" y="2170113"/>
          <p14:tracePt t="19121" x="8523288" y="2206625"/>
          <p14:tracePt t="19129" x="8669338" y="2216150"/>
          <p14:tracePt t="19137" x="8834438" y="2233613"/>
          <p14:tracePt t="19146" x="9007475" y="22987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11188" y="549275"/>
            <a:ext cx="8229600" cy="1139825"/>
          </a:xfrm>
        </p:spPr>
        <p:txBody>
          <a:bodyPr/>
          <a:lstStyle/>
          <a:p>
            <a:pPr eaLnBrk="1" hangingPunct="1"/>
            <a:r>
              <a:rPr lang="en-US" altLang="ja-JP"/>
              <a:t>Implementation of buses</a:t>
            </a:r>
          </a:p>
        </p:txBody>
      </p:sp>
      <p:sp>
        <p:nvSpPr>
          <p:cNvPr id="7171" name="Oval 3"/>
          <p:cNvSpPr>
            <a:spLocks noChangeArrowheads="1"/>
          </p:cNvSpPr>
          <p:nvPr/>
        </p:nvSpPr>
        <p:spPr bwMode="auto">
          <a:xfrm>
            <a:off x="1908175" y="2781300"/>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2" name="Oval 4"/>
          <p:cNvSpPr>
            <a:spLocks noChangeArrowheads="1"/>
          </p:cNvSpPr>
          <p:nvPr/>
        </p:nvSpPr>
        <p:spPr bwMode="auto">
          <a:xfrm>
            <a:off x="2843213" y="2781300"/>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3" name="Oval 5"/>
          <p:cNvSpPr>
            <a:spLocks noChangeArrowheads="1"/>
          </p:cNvSpPr>
          <p:nvPr/>
        </p:nvSpPr>
        <p:spPr bwMode="auto">
          <a:xfrm>
            <a:off x="3779838" y="2781300"/>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4" name="Oval 6"/>
          <p:cNvSpPr>
            <a:spLocks noChangeArrowheads="1"/>
          </p:cNvSpPr>
          <p:nvPr/>
        </p:nvSpPr>
        <p:spPr bwMode="auto">
          <a:xfrm>
            <a:off x="4787900" y="2781300"/>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75" name="Line 7"/>
          <p:cNvSpPr>
            <a:spLocks noChangeShapeType="1"/>
          </p:cNvSpPr>
          <p:nvPr/>
        </p:nvSpPr>
        <p:spPr bwMode="auto">
          <a:xfrm>
            <a:off x="1331913" y="2420938"/>
            <a:ext cx="48244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176" name="Group 8"/>
          <p:cNvGrpSpPr>
            <a:grpSpLocks/>
          </p:cNvGrpSpPr>
          <p:nvPr/>
        </p:nvGrpSpPr>
        <p:grpSpPr bwMode="auto">
          <a:xfrm>
            <a:off x="5867400" y="1916113"/>
            <a:ext cx="217488" cy="504825"/>
            <a:chOff x="3696" y="1207"/>
            <a:chExt cx="137" cy="318"/>
          </a:xfrm>
        </p:grpSpPr>
        <p:sp>
          <p:nvSpPr>
            <p:cNvPr id="7209" name="Line 9"/>
            <p:cNvSpPr>
              <a:spLocks noChangeShapeType="1"/>
            </p:cNvSpPr>
            <p:nvPr/>
          </p:nvSpPr>
          <p:spPr bwMode="auto">
            <a:xfrm>
              <a:off x="3696" y="1207"/>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0" name="Line 10"/>
            <p:cNvSpPr>
              <a:spLocks noChangeShapeType="1"/>
            </p:cNvSpPr>
            <p:nvPr/>
          </p:nvSpPr>
          <p:spPr bwMode="auto">
            <a:xfrm flipH="1">
              <a:off x="3696" y="120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1" name="Line 11"/>
            <p:cNvSpPr>
              <a:spLocks noChangeShapeType="1"/>
            </p:cNvSpPr>
            <p:nvPr/>
          </p:nvSpPr>
          <p:spPr bwMode="auto">
            <a:xfrm>
              <a:off x="3696" y="1298"/>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2" name="Line 12"/>
            <p:cNvSpPr>
              <a:spLocks noChangeShapeType="1"/>
            </p:cNvSpPr>
            <p:nvPr/>
          </p:nvSpPr>
          <p:spPr bwMode="auto">
            <a:xfrm flipH="1">
              <a:off x="3696" y="1298"/>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3" name="Line 13"/>
            <p:cNvSpPr>
              <a:spLocks noChangeShapeType="1"/>
            </p:cNvSpPr>
            <p:nvPr/>
          </p:nvSpPr>
          <p:spPr bwMode="auto">
            <a:xfrm>
              <a:off x="3696" y="138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14" name="Line 14"/>
            <p:cNvSpPr>
              <a:spLocks noChangeShapeType="1"/>
            </p:cNvSpPr>
            <p:nvPr/>
          </p:nvSpPr>
          <p:spPr bwMode="auto">
            <a:xfrm>
              <a:off x="3787" y="138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7177" name="Group 15"/>
          <p:cNvGrpSpPr>
            <a:grpSpLocks/>
          </p:cNvGrpSpPr>
          <p:nvPr/>
        </p:nvGrpSpPr>
        <p:grpSpPr bwMode="auto">
          <a:xfrm>
            <a:off x="1331913" y="1916113"/>
            <a:ext cx="217487" cy="504825"/>
            <a:chOff x="3696" y="1207"/>
            <a:chExt cx="137" cy="318"/>
          </a:xfrm>
        </p:grpSpPr>
        <p:sp>
          <p:nvSpPr>
            <p:cNvPr id="7203" name="Line 16"/>
            <p:cNvSpPr>
              <a:spLocks noChangeShapeType="1"/>
            </p:cNvSpPr>
            <p:nvPr/>
          </p:nvSpPr>
          <p:spPr bwMode="auto">
            <a:xfrm>
              <a:off x="3696" y="1207"/>
              <a:ext cx="1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4" name="Line 17"/>
            <p:cNvSpPr>
              <a:spLocks noChangeShapeType="1"/>
            </p:cNvSpPr>
            <p:nvPr/>
          </p:nvSpPr>
          <p:spPr bwMode="auto">
            <a:xfrm flipH="1">
              <a:off x="3696" y="1207"/>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5" name="Line 18"/>
            <p:cNvSpPr>
              <a:spLocks noChangeShapeType="1"/>
            </p:cNvSpPr>
            <p:nvPr/>
          </p:nvSpPr>
          <p:spPr bwMode="auto">
            <a:xfrm>
              <a:off x="3696" y="1298"/>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6" name="Line 19"/>
            <p:cNvSpPr>
              <a:spLocks noChangeShapeType="1"/>
            </p:cNvSpPr>
            <p:nvPr/>
          </p:nvSpPr>
          <p:spPr bwMode="auto">
            <a:xfrm flipH="1">
              <a:off x="3696" y="1298"/>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7" name="Line 20"/>
            <p:cNvSpPr>
              <a:spLocks noChangeShapeType="1"/>
            </p:cNvSpPr>
            <p:nvPr/>
          </p:nvSpPr>
          <p:spPr bwMode="auto">
            <a:xfrm>
              <a:off x="3696" y="138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08" name="Line 21"/>
            <p:cNvSpPr>
              <a:spLocks noChangeShapeType="1"/>
            </p:cNvSpPr>
            <p:nvPr/>
          </p:nvSpPr>
          <p:spPr bwMode="auto">
            <a:xfrm>
              <a:off x="3787" y="1389"/>
              <a:ext cx="0" cy="1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178" name="Line 22"/>
          <p:cNvSpPr>
            <a:spLocks noChangeShapeType="1"/>
          </p:cNvSpPr>
          <p:nvPr/>
        </p:nvSpPr>
        <p:spPr bwMode="auto">
          <a:xfrm flipV="1">
            <a:off x="2124075"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79" name="Line 23"/>
          <p:cNvSpPr>
            <a:spLocks noChangeShapeType="1"/>
          </p:cNvSpPr>
          <p:nvPr/>
        </p:nvSpPr>
        <p:spPr bwMode="auto">
          <a:xfrm flipV="1">
            <a:off x="3059113"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0" name="Line 24"/>
          <p:cNvSpPr>
            <a:spLocks noChangeShapeType="1"/>
          </p:cNvSpPr>
          <p:nvPr/>
        </p:nvSpPr>
        <p:spPr bwMode="auto">
          <a:xfrm flipV="1">
            <a:off x="3995738"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1" name="Line 25"/>
          <p:cNvSpPr>
            <a:spLocks noChangeShapeType="1"/>
          </p:cNvSpPr>
          <p:nvPr/>
        </p:nvSpPr>
        <p:spPr bwMode="auto">
          <a:xfrm flipV="1">
            <a:off x="5003800" y="2420938"/>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2" name="Oval 26"/>
          <p:cNvSpPr>
            <a:spLocks noChangeArrowheads="1"/>
          </p:cNvSpPr>
          <p:nvPr/>
        </p:nvSpPr>
        <p:spPr bwMode="auto">
          <a:xfrm>
            <a:off x="2193925" y="5229225"/>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3" name="Line 27"/>
          <p:cNvSpPr>
            <a:spLocks noChangeShapeType="1"/>
          </p:cNvSpPr>
          <p:nvPr/>
        </p:nvSpPr>
        <p:spPr bwMode="auto">
          <a:xfrm flipV="1">
            <a:off x="2409825"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4" name="Oval 28"/>
          <p:cNvSpPr>
            <a:spLocks noChangeArrowheads="1"/>
          </p:cNvSpPr>
          <p:nvPr/>
        </p:nvSpPr>
        <p:spPr bwMode="auto">
          <a:xfrm>
            <a:off x="2987675" y="5229225"/>
            <a:ext cx="433388"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5" name="Line 29"/>
          <p:cNvSpPr>
            <a:spLocks noChangeShapeType="1"/>
          </p:cNvSpPr>
          <p:nvPr/>
        </p:nvSpPr>
        <p:spPr bwMode="auto">
          <a:xfrm flipV="1">
            <a:off x="3203575"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6" name="Oval 30"/>
          <p:cNvSpPr>
            <a:spLocks noChangeArrowheads="1"/>
          </p:cNvSpPr>
          <p:nvPr/>
        </p:nvSpPr>
        <p:spPr bwMode="auto">
          <a:xfrm>
            <a:off x="3779838" y="5229225"/>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7" name="Line 31"/>
          <p:cNvSpPr>
            <a:spLocks noChangeShapeType="1"/>
          </p:cNvSpPr>
          <p:nvPr/>
        </p:nvSpPr>
        <p:spPr bwMode="auto">
          <a:xfrm flipV="1">
            <a:off x="3995738"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88" name="Oval 32"/>
          <p:cNvSpPr>
            <a:spLocks noChangeArrowheads="1"/>
          </p:cNvSpPr>
          <p:nvPr/>
        </p:nvSpPr>
        <p:spPr bwMode="auto">
          <a:xfrm>
            <a:off x="4643438" y="5229225"/>
            <a:ext cx="433387" cy="360363"/>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7189" name="Line 33"/>
          <p:cNvSpPr>
            <a:spLocks noChangeShapeType="1"/>
          </p:cNvSpPr>
          <p:nvPr/>
        </p:nvSpPr>
        <p:spPr bwMode="auto">
          <a:xfrm flipV="1">
            <a:off x="4859338" y="4868863"/>
            <a:ext cx="0" cy="360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0" name="AutoShape 34"/>
          <p:cNvSpPr>
            <a:spLocks noChangeArrowheads="1"/>
          </p:cNvSpPr>
          <p:nvPr/>
        </p:nvSpPr>
        <p:spPr bwMode="auto">
          <a:xfrm flipV="1">
            <a:off x="2124075" y="4365625"/>
            <a:ext cx="3024188" cy="503238"/>
          </a:xfrm>
          <a:prstGeom prst="flowChartManualOperation">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ja-JP">
              <a:latin typeface="Verdana" panose="020B0604030504040204" pitchFamily="34" charset="0"/>
            </a:endParaRPr>
          </a:p>
        </p:txBody>
      </p:sp>
      <p:sp>
        <p:nvSpPr>
          <p:cNvPr id="7191" name="Line 35"/>
          <p:cNvSpPr>
            <a:spLocks noChangeShapeType="1"/>
          </p:cNvSpPr>
          <p:nvPr/>
        </p:nvSpPr>
        <p:spPr bwMode="auto">
          <a:xfrm flipV="1">
            <a:off x="3563938" y="3933825"/>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2" name="Line 36"/>
          <p:cNvSpPr>
            <a:spLocks noChangeShapeType="1"/>
          </p:cNvSpPr>
          <p:nvPr/>
        </p:nvSpPr>
        <p:spPr bwMode="auto">
          <a:xfrm>
            <a:off x="3563938" y="3933825"/>
            <a:ext cx="20875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3" name="Line 37"/>
          <p:cNvSpPr>
            <a:spLocks noChangeShapeType="1"/>
          </p:cNvSpPr>
          <p:nvPr/>
        </p:nvSpPr>
        <p:spPr bwMode="auto">
          <a:xfrm>
            <a:off x="5651500" y="3933825"/>
            <a:ext cx="0"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4" name="Line 38"/>
          <p:cNvSpPr>
            <a:spLocks noChangeShapeType="1"/>
          </p:cNvSpPr>
          <p:nvPr/>
        </p:nvSpPr>
        <p:spPr bwMode="auto">
          <a:xfrm flipH="1">
            <a:off x="2484438" y="5013325"/>
            <a:ext cx="31670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5" name="Line 39"/>
          <p:cNvSpPr>
            <a:spLocks noChangeShapeType="1"/>
          </p:cNvSpPr>
          <p:nvPr/>
        </p:nvSpPr>
        <p:spPr bwMode="auto">
          <a:xfrm>
            <a:off x="2484438"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6" name="Line 40"/>
          <p:cNvSpPr>
            <a:spLocks noChangeShapeType="1"/>
          </p:cNvSpPr>
          <p:nvPr/>
        </p:nvSpPr>
        <p:spPr bwMode="auto">
          <a:xfrm>
            <a:off x="3276600"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7" name="Line 41"/>
          <p:cNvSpPr>
            <a:spLocks noChangeShapeType="1"/>
          </p:cNvSpPr>
          <p:nvPr/>
        </p:nvSpPr>
        <p:spPr bwMode="auto">
          <a:xfrm>
            <a:off x="4067175"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8" name="Line 42"/>
          <p:cNvSpPr>
            <a:spLocks noChangeShapeType="1"/>
          </p:cNvSpPr>
          <p:nvPr/>
        </p:nvSpPr>
        <p:spPr bwMode="auto">
          <a:xfrm>
            <a:off x="4932363" y="50133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99" name="Text Box 43"/>
          <p:cNvSpPr txBox="1">
            <a:spLocks noChangeArrowheads="1"/>
          </p:cNvSpPr>
          <p:nvPr/>
        </p:nvSpPr>
        <p:spPr bwMode="auto">
          <a:xfrm>
            <a:off x="2843213" y="4446588"/>
            <a:ext cx="1449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Verdana" panose="020B0604030504040204" pitchFamily="34" charset="0"/>
              </a:rPr>
              <a:t>Multiplexer</a:t>
            </a:r>
          </a:p>
        </p:txBody>
      </p:sp>
      <p:sp>
        <p:nvSpPr>
          <p:cNvPr id="7200" name="Text Box 44"/>
          <p:cNvSpPr txBox="1">
            <a:spLocks noChangeArrowheads="1"/>
          </p:cNvSpPr>
          <p:nvPr/>
        </p:nvSpPr>
        <p:spPr bwMode="auto">
          <a:xfrm>
            <a:off x="6711950" y="2147888"/>
            <a:ext cx="1979613"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Verdana" panose="020B0604030504040204" pitchFamily="34" charset="0"/>
              </a:rPr>
              <a:t>Passive Bus</a:t>
            </a:r>
            <a:r>
              <a:rPr lang="ja-JP" altLang="en-US">
                <a:latin typeface="Verdana" panose="020B0604030504040204" pitchFamily="34" charset="0"/>
              </a:rPr>
              <a:t>：</a:t>
            </a:r>
          </a:p>
          <a:p>
            <a:pPr eaLnBrk="1" hangingPunct="1"/>
            <a:r>
              <a:rPr lang="en-US" altLang="ja-JP">
                <a:latin typeface="Verdana" panose="020B0604030504040204" pitchFamily="34" charset="0"/>
              </a:rPr>
              <a:t>Board level</a:t>
            </a:r>
          </a:p>
          <a:p>
            <a:pPr eaLnBrk="1" hangingPunct="1"/>
            <a:r>
              <a:rPr lang="en-US" altLang="ja-JP">
                <a:latin typeface="Verdana" panose="020B0604030504040204" pitchFamily="34" charset="0"/>
              </a:rPr>
              <a:t>implementation</a:t>
            </a:r>
          </a:p>
        </p:txBody>
      </p:sp>
      <p:sp>
        <p:nvSpPr>
          <p:cNvPr id="7201" name="Text Box 45"/>
          <p:cNvSpPr txBox="1">
            <a:spLocks noChangeArrowheads="1"/>
          </p:cNvSpPr>
          <p:nvPr/>
        </p:nvSpPr>
        <p:spPr bwMode="auto">
          <a:xfrm>
            <a:off x="6567488" y="4164013"/>
            <a:ext cx="2252662"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latin typeface="Verdana" panose="020B0604030504040204" pitchFamily="34" charset="0"/>
              </a:rPr>
              <a:t>Active Bus:</a:t>
            </a:r>
          </a:p>
          <a:p>
            <a:pPr eaLnBrk="1" hangingPunct="1"/>
            <a:r>
              <a:rPr lang="en-US" altLang="ja-JP">
                <a:latin typeface="Verdana" panose="020B0604030504040204" pitchFamily="34" charset="0"/>
              </a:rPr>
              <a:t>Chip level implementation</a:t>
            </a:r>
          </a:p>
        </p:txBody>
      </p:sp>
      <p:sp>
        <p:nvSpPr>
          <p:cNvPr id="7202" name="Text Box 46"/>
          <p:cNvSpPr txBox="1">
            <a:spLocks noChangeArrowheads="1"/>
          </p:cNvSpPr>
          <p:nvPr/>
        </p:nvSpPr>
        <p:spPr bwMode="auto">
          <a:xfrm>
            <a:off x="950913" y="6226175"/>
            <a:ext cx="6340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000">
                <a:solidFill>
                  <a:srgbClr val="FF6699"/>
                </a:solidFill>
                <a:latin typeface="Verdana" panose="020B0604030504040204" pitchFamily="34" charset="0"/>
              </a:rPr>
              <a:t>A single module sends data to all other modules</a:t>
            </a:r>
          </a:p>
        </p:txBody>
      </p:sp>
      <p:pic>
        <p:nvPicPr>
          <p:cNvPr id="2" name="オーディオ 1">
            <a:hlinkClick r:id="" action="ppaction://media"/>
            <a:extLst>
              <a:ext uri="{FF2B5EF4-FFF2-40B4-BE49-F238E27FC236}">
                <a16:creationId xmlns:a16="http://schemas.microsoft.com/office/drawing/2014/main" id="{32083169-3A15-4987-A170-015D85EA23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498"/>
    </mc:Choice>
    <mc:Fallback xmlns="">
      <p:transition spd="slow" advTm="7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8" x="8980488" y="2116138"/>
          <p14:tracePt t="744" x="8861425" y="2016125"/>
          <p14:tracePt t="754" x="8751888" y="1897063"/>
          <p14:tracePt t="761" x="8632825" y="1804988"/>
          <p14:tracePt t="768" x="8496300" y="1687513"/>
          <p14:tracePt t="777" x="8359775" y="1558925"/>
          <p14:tracePt t="784" x="8223250" y="1441450"/>
          <p14:tracePt t="793" x="8086725" y="1349375"/>
          <p14:tracePt t="802" x="7950200" y="1231900"/>
          <p14:tracePt t="809" x="7813675" y="1139825"/>
          <p14:tracePt t="819" x="7712075" y="1049338"/>
          <p14:tracePt t="825" x="7531100" y="939800"/>
          <p14:tracePt t="835" x="7429500" y="847725"/>
          <p14:tracePt t="841" x="7329488" y="774700"/>
          <p14:tracePt t="851" x="7265988" y="738188"/>
          <p14:tracePt t="857" x="7219950" y="701675"/>
          <p14:tracePt t="867" x="7156450" y="647700"/>
          <p14:tracePt t="873" x="7138988" y="638175"/>
          <p14:tracePt t="881" x="7119938" y="628650"/>
          <p14:tracePt t="17291" x="6362700" y="884238"/>
          <p14:tracePt t="17297" x="6318250" y="1049338"/>
          <p14:tracePt t="17304" x="6272213" y="1185863"/>
          <p14:tracePt t="17312" x="6226175" y="1295400"/>
          <p14:tracePt t="17320" x="6172200" y="1431925"/>
          <p14:tracePt t="17328" x="6126163" y="1531938"/>
          <p14:tracePt t="17336" x="6089650" y="1614488"/>
          <p14:tracePt t="17344" x="6062663" y="1724025"/>
          <p14:tracePt t="17352" x="6016625" y="1804988"/>
          <p14:tracePt t="17360" x="5989638" y="1887538"/>
          <p14:tracePt t="17368" x="5953125" y="1997075"/>
          <p14:tracePt t="17376" x="5889625" y="2097088"/>
          <p14:tracePt t="17384" x="5797550" y="2252663"/>
          <p14:tracePt t="17392" x="5724525" y="2371725"/>
          <p14:tracePt t="17400" x="5643563" y="2489200"/>
          <p14:tracePt t="17408" x="5570538" y="2571750"/>
          <p14:tracePt t="17415" x="5478463" y="2671763"/>
          <p14:tracePt t="17424" x="5414963" y="2754313"/>
          <p14:tracePt t="17433" x="5360988" y="2808288"/>
          <p14:tracePt t="17440" x="5297488" y="2854325"/>
          <p14:tracePt t="17448" x="5251450" y="2890838"/>
          <p14:tracePt t="17456" x="5195888" y="2946400"/>
          <p14:tracePt t="17464" x="5132388" y="3000375"/>
          <p14:tracePt t="17472" x="5105400" y="3017838"/>
          <p14:tracePt t="17481" x="5059363" y="3046413"/>
          <p14:tracePt t="17488" x="5005388" y="3100388"/>
          <p14:tracePt t="17498" x="5005388" y="3109913"/>
          <p14:tracePt t="17504" x="4959350" y="3127375"/>
          <p14:tracePt t="17520" x="4949825" y="3127375"/>
          <p14:tracePt t="17528" x="4941888" y="3127375"/>
          <p14:tracePt t="17536" x="4932363" y="3136900"/>
          <p14:tracePt t="17552" x="4922838" y="3146425"/>
          <p14:tracePt t="17576" x="4895850" y="3146425"/>
          <p14:tracePt t="17584" x="4868863" y="3146425"/>
          <p14:tracePt t="17592" x="4822825" y="3146425"/>
          <p14:tracePt t="17600" x="4786313" y="3146425"/>
          <p14:tracePt t="17608" x="4713288" y="3127375"/>
          <p14:tracePt t="17616" x="4594225" y="3082925"/>
          <p14:tracePt t="17624" x="4484688" y="3073400"/>
          <p14:tracePt t="17633" x="4340225" y="3036888"/>
          <p14:tracePt t="17640" x="4184650" y="3000375"/>
          <p14:tracePt t="17649" x="4057650" y="2963863"/>
          <p14:tracePt t="17656" x="3948113" y="2936875"/>
          <p14:tracePt t="17666" x="3829050" y="2909888"/>
          <p14:tracePt t="17672" x="3738563" y="2900363"/>
          <p14:tracePt t="17682" x="3665538" y="2900363"/>
          <p14:tracePt t="17688" x="3592513" y="2900363"/>
          <p14:tracePt t="17698" x="3509963" y="2873375"/>
          <p14:tracePt t="17704" x="3482975" y="2873375"/>
          <p14:tracePt t="17713" x="3463925" y="2873375"/>
          <p14:tracePt t="17720" x="3436938" y="2873375"/>
          <p14:tracePt t="17728" x="3427413" y="2873375"/>
          <p14:tracePt t="17736" x="3409950" y="2863850"/>
          <p14:tracePt t="17744" x="3390900" y="2863850"/>
          <p14:tracePt t="17752" x="3373438" y="2854325"/>
          <p14:tracePt t="17761" x="3327400" y="2844800"/>
          <p14:tracePt t="17768" x="3281363" y="2808288"/>
          <p14:tracePt t="17776" x="3200400" y="2754313"/>
          <p14:tracePt t="17785" x="3136900" y="2708275"/>
          <p14:tracePt t="17792" x="3054350" y="2654300"/>
          <p14:tracePt t="17801" x="2954338" y="2589213"/>
          <p14:tracePt t="17808" x="2889250" y="2535238"/>
          <p14:tracePt t="17816" x="2789238" y="2481263"/>
          <p14:tracePt t="17824" x="2735263" y="2398713"/>
          <p14:tracePt t="17833" x="2716213" y="2362200"/>
          <p14:tracePt t="17841" x="2679700" y="2316163"/>
          <p14:tracePt t="17850" x="2679700" y="2298700"/>
          <p14:tracePt t="17857" x="2679700" y="2279650"/>
          <p14:tracePt t="17866" x="2679700" y="2252663"/>
          <p14:tracePt t="17873" x="2679700" y="2243138"/>
          <p14:tracePt t="17883" x="2679700" y="2225675"/>
          <p14:tracePt t="17888" x="2679700" y="2206625"/>
          <p14:tracePt t="17896" x="2679700" y="2197100"/>
          <p14:tracePt t="17904" x="2679700" y="2170113"/>
          <p14:tracePt t="17912" x="2698750" y="2152650"/>
          <p14:tracePt t="17920" x="2725738" y="2143125"/>
          <p14:tracePt t="17928" x="2789238" y="2116138"/>
          <p14:tracePt t="17936" x="2817813" y="2106613"/>
          <p14:tracePt t="17944" x="2871788" y="2097088"/>
          <p14:tracePt t="17952" x="2908300" y="2089150"/>
          <p14:tracePt t="17960" x="2962275" y="2089150"/>
          <p14:tracePt t="17968" x="3071813" y="2060575"/>
          <p14:tracePt t="17976" x="3144838" y="2060575"/>
          <p14:tracePt t="17984" x="3290888" y="2043113"/>
          <p14:tracePt t="17992" x="3436938" y="2043113"/>
          <p14:tracePt t="18000" x="3582988" y="2043113"/>
          <p14:tracePt t="18008" x="3746500" y="2043113"/>
          <p14:tracePt t="18016" x="3948113" y="2043113"/>
          <p14:tracePt t="18024" x="4129088" y="2043113"/>
          <p14:tracePt t="18032" x="4321175" y="2043113"/>
          <p14:tracePt t="18040" x="4503738" y="2043113"/>
          <p14:tracePt t="18048" x="4703763" y="2043113"/>
          <p14:tracePt t="18056" x="4849813" y="2043113"/>
          <p14:tracePt t="18065" x="4995863" y="2043113"/>
          <p14:tracePt t="18072" x="5122863" y="2060575"/>
          <p14:tracePt t="18082" x="5205413" y="2070100"/>
          <p14:tracePt t="18088" x="5260975" y="2089150"/>
          <p14:tracePt t="18097" x="5297488" y="2116138"/>
          <p14:tracePt t="18112" x="5334000" y="2179638"/>
          <p14:tracePt t="18120" x="5334000" y="2206625"/>
          <p14:tracePt t="18128" x="5334000" y="2243138"/>
          <p14:tracePt t="18136" x="5334000" y="2298700"/>
          <p14:tracePt t="18144" x="5334000" y="2389188"/>
          <p14:tracePt t="18152" x="5334000" y="2462213"/>
          <p14:tracePt t="18160" x="5334000" y="2517775"/>
          <p14:tracePt t="18168" x="5334000" y="2571750"/>
          <p14:tracePt t="18176" x="5334000" y="2617788"/>
          <p14:tracePt t="18184" x="5334000" y="2644775"/>
          <p14:tracePt t="18201" x="5351463" y="2717800"/>
          <p14:tracePt t="18208" x="5351463" y="2735263"/>
          <p14:tracePt t="18216" x="5368925" y="2754313"/>
          <p14:tracePt t="18224" x="5368925" y="2763838"/>
          <p14:tracePt t="18232" x="5368925" y="2771775"/>
          <p14:tracePt t="18256" x="5368925" y="2781300"/>
          <p14:tracePt t="18266" x="5368925" y="2800350"/>
          <p14:tracePt t="18272" x="5368925" y="2808288"/>
          <p14:tracePt t="18282" x="5368925" y="2817813"/>
          <p14:tracePt t="18288" x="5360988" y="2854325"/>
          <p14:tracePt t="18299" x="5334000" y="2881313"/>
          <p14:tracePt t="18304" x="5314950" y="2909888"/>
          <p14:tracePt t="18312" x="5268913" y="2927350"/>
          <p14:tracePt t="18320" x="5224463" y="2936875"/>
          <p14:tracePt t="18328" x="5159375" y="2973388"/>
          <p14:tracePt t="18336" x="5114925" y="2990850"/>
          <p14:tracePt t="18344" x="5049838" y="3027363"/>
          <p14:tracePt t="18352" x="5014913" y="3036888"/>
          <p14:tracePt t="18360" x="4932363" y="3046413"/>
          <p14:tracePt t="18368" x="4876800" y="3063875"/>
          <p14:tracePt t="18376" x="4795838" y="3082925"/>
          <p14:tracePt t="18386" x="4703763" y="3109913"/>
          <p14:tracePt t="18392" x="4613275" y="3109913"/>
          <p14:tracePt t="18401" x="4521200" y="3109913"/>
          <p14:tracePt t="18408" x="4421188" y="3109913"/>
          <p14:tracePt t="18417" x="4330700" y="3109913"/>
          <p14:tracePt t="18424" x="4238625" y="3109913"/>
          <p14:tracePt t="18432" x="4129088" y="3109913"/>
          <p14:tracePt t="18440" x="4021138" y="3109913"/>
          <p14:tracePt t="18449" x="3892550" y="3109913"/>
          <p14:tracePt t="18456" x="3783013" y="3109913"/>
          <p14:tracePt t="18466" x="3656013" y="3090863"/>
          <p14:tracePt t="18472" x="3556000" y="3063875"/>
          <p14:tracePt t="18482" x="3446463" y="3027363"/>
          <p14:tracePt t="18488" x="3346450" y="2982913"/>
          <p14:tracePt t="18498" x="3281363" y="2946400"/>
          <p14:tracePt t="18504" x="3236913" y="2936875"/>
          <p14:tracePt t="18512" x="3217863" y="2927350"/>
          <p14:tracePt t="18520" x="3190875" y="2890838"/>
          <p14:tracePt t="18528" x="3181350" y="2890838"/>
          <p14:tracePt t="18536" x="3171825" y="2881313"/>
          <p14:tracePt t="18544" x="3163888" y="2863850"/>
          <p14:tracePt t="18552" x="3144838" y="2844800"/>
          <p14:tracePt t="18576" x="3144838" y="2836863"/>
          <p14:tracePt t="18584" x="3144838" y="2827338"/>
          <p14:tracePt t="18592" x="3144838" y="2817813"/>
          <p14:tracePt t="18600" x="3144838" y="2800350"/>
          <p14:tracePt t="18608" x="3154363" y="2771775"/>
          <p14:tracePt t="18616" x="3163888" y="2754313"/>
          <p14:tracePt t="18624" x="3163888" y="2708275"/>
          <p14:tracePt t="18632" x="3190875" y="2681288"/>
          <p14:tracePt t="18640" x="3217863" y="2635250"/>
          <p14:tracePt t="18649" x="3236913" y="2589213"/>
          <p14:tracePt t="18656" x="3254375" y="2554288"/>
          <p14:tracePt t="18665" x="3273425" y="2525713"/>
          <p14:tracePt t="18672" x="3290888" y="2481263"/>
          <p14:tracePt t="18682" x="3309938" y="2462213"/>
          <p14:tracePt t="18688" x="3317875" y="2435225"/>
          <p14:tracePt t="18699" x="3336925" y="2425700"/>
          <p14:tracePt t="18704" x="3363913" y="2408238"/>
          <p14:tracePt t="18712" x="3390900" y="2379663"/>
          <p14:tracePt t="18720" x="3419475" y="2362200"/>
          <p14:tracePt t="18728" x="3455988" y="2343150"/>
          <p14:tracePt t="18736" x="3527425" y="2316163"/>
          <p14:tracePt t="18744" x="3619500" y="2279650"/>
          <p14:tracePt t="18752" x="3719513" y="2252663"/>
          <p14:tracePt t="18760" x="3792538" y="2225675"/>
          <p14:tracePt t="18769" x="3911600" y="2206625"/>
          <p14:tracePt t="18776" x="4002088" y="2179638"/>
          <p14:tracePt t="18784" x="4102100" y="2152650"/>
          <p14:tracePt t="18792" x="4194175" y="2143125"/>
          <p14:tracePt t="18801" x="4257675" y="2133600"/>
          <p14:tracePt t="18808" x="4330700" y="2116138"/>
          <p14:tracePt t="18817" x="4384675" y="2116138"/>
          <p14:tracePt t="18824" x="4413250" y="2116138"/>
          <p14:tracePt t="18832" x="4421188" y="2116138"/>
          <p14:tracePt t="18840" x="4430713" y="2116138"/>
          <p14:tracePt t="18897" x="4457700" y="2116138"/>
          <p14:tracePt t="18905" x="4476750" y="2116138"/>
          <p14:tracePt t="18913" x="4530725" y="2116138"/>
          <p14:tracePt t="18921" x="4594225" y="2060575"/>
          <p14:tracePt t="18929" x="4695825" y="2024063"/>
          <p14:tracePt t="18937" x="4776788" y="1979613"/>
          <p14:tracePt t="18945" x="4840288" y="1933575"/>
          <p14:tracePt t="18952" x="4941888" y="1870075"/>
          <p14:tracePt t="18961" x="5041900" y="1804988"/>
          <p14:tracePt t="18970" x="5122863" y="1714500"/>
          <p14:tracePt t="18977" x="5187950" y="1660525"/>
          <p14:tracePt t="18986" x="5260975" y="1595438"/>
          <p14:tracePt t="18993" x="5305425" y="1550988"/>
          <p14:tracePt t="19002" x="5334000" y="1504950"/>
          <p14:tracePt t="19009" x="5351463" y="1468438"/>
          <p14:tracePt t="19016" x="5368925" y="1431925"/>
          <p14:tracePt t="19024" x="5378450" y="1395413"/>
          <p14:tracePt t="19032" x="5387975" y="1376363"/>
          <p14:tracePt t="19039" x="5387975" y="1339850"/>
          <p14:tracePt t="19047" x="5397500" y="1322388"/>
          <p14:tracePt t="19056" x="5424488" y="1276350"/>
          <p14:tracePt t="19064" x="5424488" y="1249363"/>
          <p14:tracePt t="19072" x="5434013" y="1212850"/>
          <p14:tracePt t="19081" x="5441950" y="1176338"/>
          <p14:tracePt t="19088" x="5451475" y="1130300"/>
          <p14:tracePt t="19097" x="5478463" y="1085850"/>
          <p14:tracePt t="19104" x="5487988" y="1049338"/>
          <p14:tracePt t="19112" x="5497513" y="1003300"/>
          <p14:tracePt t="19120" x="5534025" y="939800"/>
          <p14:tracePt t="19128" x="5561013" y="874713"/>
          <p14:tracePt t="19136" x="5597525" y="793750"/>
          <p14:tracePt t="19144" x="5607050" y="766763"/>
          <p14:tracePt t="19152" x="5634038" y="711200"/>
          <p14:tracePt t="19160" x="5653088" y="674688"/>
          <p14:tracePt t="19168" x="5661025" y="647700"/>
          <p14:tracePt t="23329" x="5780088" y="738188"/>
          <p14:tracePt t="23337" x="5743575" y="839788"/>
          <p14:tracePt t="23345" x="5697538" y="930275"/>
          <p14:tracePt t="23353" x="5643563" y="1030288"/>
          <p14:tracePt t="23361" x="5616575" y="1149350"/>
          <p14:tracePt t="23367" x="5561013" y="1239838"/>
          <p14:tracePt t="23375" x="5514975" y="1339850"/>
          <p14:tracePt t="23383" x="5507038" y="1404938"/>
          <p14:tracePt t="23391" x="5478463" y="1458913"/>
          <p14:tracePt t="23399" x="5451475" y="1522413"/>
          <p14:tracePt t="23407" x="5434013" y="1558925"/>
          <p14:tracePt t="23415" x="5424488" y="1614488"/>
          <p14:tracePt t="23423" x="5414963" y="1651000"/>
          <p14:tracePt t="23431" x="5405438" y="1687513"/>
          <p14:tracePt t="23440" x="5405438" y="1704975"/>
          <p14:tracePt t="23448" x="5397500" y="1704975"/>
          <p14:tracePt t="23456" x="5397500" y="1731963"/>
          <p14:tracePt t="23464" x="5397500" y="1741488"/>
          <p14:tracePt t="23472" x="5397500" y="1768475"/>
          <p14:tracePt t="23480" x="5387975" y="1787525"/>
          <p14:tracePt t="23488" x="5378450" y="1814513"/>
          <p14:tracePt t="23497" x="5368925" y="1833563"/>
          <p14:tracePt t="23504" x="5351463" y="1860550"/>
          <p14:tracePt t="23512" x="5341938" y="1878013"/>
          <p14:tracePt t="23528" x="5334000" y="1887538"/>
          <p14:tracePt t="23536" x="5324475" y="1897063"/>
          <p14:tracePt t="23544" x="5314950" y="1906588"/>
          <p14:tracePt t="23552" x="5305425" y="1914525"/>
          <p14:tracePt t="23673" x="5297488" y="1924050"/>
          <p14:tracePt t="23681" x="5287963" y="1943100"/>
          <p14:tracePt t="23689" x="5278438" y="1960563"/>
          <p14:tracePt t="23699" x="5268913" y="1970088"/>
          <p14:tracePt t="23705" x="5260975" y="1979613"/>
          <p14:tracePt t="23721" x="5251450" y="1997075"/>
          <p14:tracePt t="23729" x="5251450" y="2006600"/>
          <p14:tracePt t="23737" x="5241925" y="2024063"/>
          <p14:tracePt t="23745" x="5232400" y="2033588"/>
          <p14:tracePt t="23761" x="5224463" y="2043113"/>
          <p14:tracePt t="23785" x="5224463" y="2052638"/>
          <p14:tracePt t="23809" x="5224463" y="2070100"/>
          <p14:tracePt t="23817" x="5214938" y="2089150"/>
          <p14:tracePt t="23832" x="5214938" y="2097088"/>
          <p14:tracePt t="23841" x="5214938" y="2116138"/>
          <p14:tracePt t="23850" x="5214938" y="2125663"/>
          <p14:tracePt t="23866" x="5214938" y="2143125"/>
          <p14:tracePt t="23872" x="5214938" y="2160588"/>
          <p14:tracePt t="23897" x="5214938" y="2170113"/>
          <p14:tracePt t="25497" x="5214938" y="2179638"/>
          <p14:tracePt t="25505" x="5187950" y="2216150"/>
          <p14:tracePt t="25513" x="5168900" y="2243138"/>
          <p14:tracePt t="25519" x="5132388" y="2270125"/>
          <p14:tracePt t="25527" x="5105400" y="2289175"/>
          <p14:tracePt t="25535" x="5068888" y="2316163"/>
          <p14:tracePt t="25543" x="5049838" y="2325688"/>
          <p14:tracePt t="25551" x="5032375" y="2335213"/>
          <p14:tracePt t="25559" x="4995863" y="2335213"/>
          <p14:tracePt t="25568" x="4978400" y="2343150"/>
          <p14:tracePt t="25576" x="4932363" y="2343150"/>
          <p14:tracePt t="25584" x="4895850" y="2362200"/>
          <p14:tracePt t="25592" x="4859338" y="2371725"/>
          <p14:tracePt t="25600" x="4832350" y="2371725"/>
          <p14:tracePt t="25608" x="4776788" y="2379663"/>
          <p14:tracePt t="25615" x="4722813" y="2379663"/>
          <p14:tracePt t="25623" x="4659313" y="2398713"/>
          <p14:tracePt t="25631" x="4567238" y="2408238"/>
          <p14:tracePt t="25639" x="4484688" y="2416175"/>
          <p14:tracePt t="25647" x="4448175" y="2416175"/>
          <p14:tracePt t="25655" x="4367213" y="2416175"/>
          <p14:tracePt t="25664" x="4311650" y="2416175"/>
          <p14:tracePt t="25672" x="4275138" y="2416175"/>
          <p14:tracePt t="25680" x="4221163" y="2416175"/>
          <p14:tracePt t="25688" x="4184650" y="2416175"/>
          <p14:tracePt t="25699" x="4138613" y="2416175"/>
          <p14:tracePt t="25704" x="4102100" y="2416175"/>
          <p14:tracePt t="25715" x="4084638" y="2416175"/>
          <p14:tracePt t="25721" x="4057650" y="2416175"/>
          <p14:tracePt t="25729" x="4048125" y="2416175"/>
          <p14:tracePt t="25737" x="4029075" y="2416175"/>
          <p14:tracePt t="25752" x="4021138" y="2416175"/>
          <p14:tracePt t="25768" x="4002088" y="2408238"/>
          <p14:tracePt t="25784" x="3992563" y="2398713"/>
          <p14:tracePt t="25792" x="3992563" y="2389188"/>
          <p14:tracePt t="25800" x="3984625" y="2379663"/>
          <p14:tracePt t="25808" x="3975100" y="2371725"/>
          <p14:tracePt t="25818" x="3965575" y="2352675"/>
          <p14:tracePt t="25824" x="3956050" y="2335213"/>
          <p14:tracePt t="25840" x="3948113" y="2316163"/>
          <p14:tracePt t="25856" x="3948113" y="2306638"/>
          <p14:tracePt t="25865" x="3948113" y="2298700"/>
          <p14:tracePt t="25872" x="3938588" y="2270125"/>
          <p14:tracePt t="25881" x="3919538" y="2252663"/>
          <p14:tracePt t="25897" x="3911600" y="2243138"/>
          <p14:tracePt t="25913" x="3902075" y="2233613"/>
          <p14:tracePt t="25919" x="3902075" y="2225675"/>
          <p14:tracePt t="25927" x="3892550" y="2206625"/>
          <p14:tracePt t="25935" x="3883025" y="2189163"/>
          <p14:tracePt t="25943" x="3865563" y="2170113"/>
          <p14:tracePt t="25951" x="3865563" y="2160588"/>
          <p14:tracePt t="25959" x="3865563" y="2143125"/>
          <p14:tracePt t="25968" x="3856038" y="2125663"/>
          <p14:tracePt t="25975" x="3856038" y="2106613"/>
          <p14:tracePt t="25984" x="3856038" y="2079625"/>
          <p14:tracePt t="25992" x="3856038" y="2060575"/>
          <p14:tracePt t="26000" x="3856038" y="2024063"/>
          <p14:tracePt t="26008" x="3856038" y="2016125"/>
          <p14:tracePt t="26016" x="3856038" y="1997075"/>
          <p14:tracePt t="26024" x="3856038" y="1987550"/>
          <p14:tracePt t="26032" x="3856038" y="1951038"/>
          <p14:tracePt t="26040" x="3892550" y="1924050"/>
          <p14:tracePt t="26048" x="3911600" y="1914525"/>
          <p14:tracePt t="26056" x="3975100" y="1860550"/>
          <p14:tracePt t="26063" x="4002088" y="1833563"/>
          <p14:tracePt t="26072" x="4065588" y="1804988"/>
          <p14:tracePt t="26080" x="4165600" y="1768475"/>
          <p14:tracePt t="26088" x="4257675" y="1741488"/>
          <p14:tracePt t="26099" x="4367213" y="1724025"/>
          <p14:tracePt t="26105" x="4457700" y="1724025"/>
          <p14:tracePt t="26115" x="4576763" y="1697038"/>
          <p14:tracePt t="26121" x="4630738" y="1697038"/>
          <p14:tracePt t="26132" x="4659313" y="1697038"/>
          <p14:tracePt t="26137" x="4676775" y="1697038"/>
          <p14:tracePt t="26145" x="4695825" y="1697038"/>
          <p14:tracePt t="26161" x="4713288" y="1704975"/>
          <p14:tracePt t="26177" x="4722813" y="1704975"/>
          <p14:tracePt t="26217" x="4730750" y="1714500"/>
          <p14:tracePt t="26225" x="4730750" y="1724025"/>
          <p14:tracePt t="26233" x="4740275" y="1731963"/>
          <p14:tracePt t="26241" x="4740275" y="1741488"/>
          <p14:tracePt t="26250" x="4749800" y="1778000"/>
          <p14:tracePt t="26257" x="4759325" y="1814513"/>
          <p14:tracePt t="26265" x="4759325" y="1833563"/>
          <p14:tracePt t="26272" x="4776788" y="1878013"/>
          <p14:tracePt t="26281" x="4776788" y="1897063"/>
          <p14:tracePt t="26288" x="4795838" y="1924050"/>
          <p14:tracePt t="26298" x="4795838" y="1933575"/>
          <p14:tracePt t="26304" x="4795838" y="1970088"/>
          <p14:tracePt t="26314" x="4795838" y="1987550"/>
          <p14:tracePt t="26320" x="4795838" y="2016125"/>
          <p14:tracePt t="26328" x="4795838" y="2033588"/>
          <p14:tracePt t="26336" x="4795838" y="2079625"/>
          <p14:tracePt t="26344" x="4795838" y="2116138"/>
          <p14:tracePt t="26352" x="4795838" y="2160588"/>
          <p14:tracePt t="26361" x="4795838" y="2189163"/>
          <p14:tracePt t="26368" x="4795838" y="2225675"/>
          <p14:tracePt t="26376" x="4786313" y="2270125"/>
          <p14:tracePt t="26384" x="4776788" y="2306638"/>
          <p14:tracePt t="26392" x="4767263" y="2343150"/>
          <p14:tracePt t="26400" x="4767263" y="2362200"/>
          <p14:tracePt t="26408" x="4759325" y="2379663"/>
          <p14:tracePt t="26416" x="4759325" y="2389188"/>
          <p14:tracePt t="26424" x="4740275" y="2398713"/>
          <p14:tracePt t="26673" x="4759325" y="2362200"/>
          <p14:tracePt t="26681" x="4803775" y="2270125"/>
          <p14:tracePt t="26688" x="4813300" y="2225675"/>
          <p14:tracePt t="26697" x="4849813" y="2125663"/>
          <p14:tracePt t="26705" x="4895850" y="2052638"/>
          <p14:tracePt t="26715" x="4895850" y="1970088"/>
          <p14:tracePt t="26720" x="4932363" y="1897063"/>
          <p14:tracePt t="26729" x="4959350" y="1797050"/>
          <p14:tracePt t="26737" x="4986338" y="1714500"/>
          <p14:tracePt t="26745" x="4986338" y="1641475"/>
          <p14:tracePt t="26753" x="5005388" y="1587500"/>
          <p14:tracePt t="26761" x="5014913" y="1504950"/>
          <p14:tracePt t="26769" x="5014913" y="1449388"/>
          <p14:tracePt t="26777" x="5014913" y="1358900"/>
          <p14:tracePt t="26784" x="5022850" y="1303338"/>
          <p14:tracePt t="26793" x="5022850" y="1268413"/>
          <p14:tracePt t="26801" x="5022850" y="1212850"/>
          <p14:tracePt t="26809" x="5022850" y="1176338"/>
          <p14:tracePt t="26817" x="5022850" y="1130300"/>
          <p14:tracePt t="26825" x="5022850" y="1093788"/>
          <p14:tracePt t="26833" x="5049838" y="1020763"/>
          <p14:tracePt t="26841" x="5049838" y="966788"/>
          <p14:tracePt t="26848" x="5049838" y="893763"/>
          <p14:tracePt t="26857" x="5049838" y="820738"/>
          <p14:tracePt t="26865" x="5059363" y="701675"/>
          <p14:tracePt t="26873" x="5059363" y="647700"/>
          <p14:tracePt t="30835" x="4759325" y="665163"/>
          <p14:tracePt t="30839" x="4703763" y="811213"/>
          <p14:tracePt t="30847" x="4686300" y="993775"/>
          <p14:tracePt t="30855" x="4659313" y="1166813"/>
          <p14:tracePt t="30863" x="4659313" y="1339850"/>
          <p14:tracePt t="30871" x="4659313" y="1541463"/>
          <p14:tracePt t="30879" x="4659313" y="1704975"/>
          <p14:tracePt t="30887" x="4659313" y="1870075"/>
          <p14:tracePt t="30896" x="4676775" y="2016125"/>
          <p14:tracePt t="30903" x="4676775" y="2160588"/>
          <p14:tracePt t="30912" x="4676775" y="2306638"/>
          <p14:tracePt t="30919" x="4676775" y="2471738"/>
          <p14:tracePt t="30928" x="4676775" y="2598738"/>
          <p14:tracePt t="30936" x="4659313" y="2744788"/>
          <p14:tracePt t="30943" x="4630738" y="2881313"/>
          <p14:tracePt t="30951" x="4567238" y="2990850"/>
          <p14:tracePt t="30959" x="4540250" y="3090863"/>
          <p14:tracePt t="30967" x="4484688" y="3173413"/>
          <p14:tracePt t="30975" x="4448175" y="3273425"/>
          <p14:tracePt t="30983" x="4421188" y="3328988"/>
          <p14:tracePt t="30992" x="4384675" y="3382963"/>
          <p14:tracePt t="31000" x="4367213" y="3411538"/>
          <p14:tracePt t="31008" x="4357688" y="3419475"/>
          <p14:tracePt t="31016" x="4311650" y="3475038"/>
          <p14:tracePt t="31023" x="4303713" y="3492500"/>
          <p14:tracePt t="31031" x="4275138" y="3519488"/>
          <p14:tracePt t="31039" x="4267200" y="3538538"/>
          <p14:tracePt t="31047" x="4230688" y="3584575"/>
          <p14:tracePt t="31056" x="4211638" y="3602038"/>
          <p14:tracePt t="31064" x="4202113" y="3621088"/>
          <p14:tracePt t="31072" x="4184650" y="3665538"/>
          <p14:tracePt t="31080" x="4157663" y="3684588"/>
          <p14:tracePt t="31088" x="4148138" y="3702050"/>
          <p14:tracePt t="31096" x="4138613" y="3721100"/>
          <p14:tracePt t="31104" x="4138613" y="3730625"/>
          <p14:tracePt t="31113" x="4129088" y="3738563"/>
          <p14:tracePt t="31120" x="4121150" y="3748088"/>
          <p14:tracePt t="31129" x="4111625" y="3757613"/>
          <p14:tracePt t="31136" x="4094163" y="3775075"/>
          <p14:tracePt t="31144" x="4048125" y="3794125"/>
          <p14:tracePt t="31152" x="4021138" y="3821113"/>
          <p14:tracePt t="31160" x="3919538" y="3884613"/>
          <p14:tracePt t="31168" x="3838575" y="3948113"/>
          <p14:tracePt t="31176" x="3756025" y="4021138"/>
          <p14:tracePt t="31201" x="3519488" y="4213225"/>
          <p14:tracePt t="31209" x="3455988" y="4276725"/>
          <p14:tracePt t="31217" x="3382963" y="4332288"/>
          <p14:tracePt t="31224" x="3336925" y="4368800"/>
          <p14:tracePt t="31233" x="3290888" y="4405313"/>
          <p14:tracePt t="31240" x="3244850" y="4413250"/>
          <p14:tracePt t="31248" x="3208338" y="4422775"/>
          <p14:tracePt t="31257" x="3190875" y="4441825"/>
          <p14:tracePt t="31264" x="3154363" y="4441825"/>
          <p14:tracePt t="31272" x="3127375" y="4459288"/>
          <p14:tracePt t="31281" x="3100388" y="4459288"/>
          <p14:tracePt t="31288" x="3054350" y="4459288"/>
          <p14:tracePt t="31298" x="3027363" y="4459288"/>
          <p14:tracePt t="31304" x="2990850" y="4459288"/>
          <p14:tracePt t="31315" x="2944813" y="4449763"/>
          <p14:tracePt t="31320" x="2917825" y="4432300"/>
          <p14:tracePt t="31331" x="2881313" y="4422775"/>
          <p14:tracePt t="31336" x="2862263" y="4405313"/>
          <p14:tracePt t="31345" x="2844800" y="4395788"/>
          <p14:tracePt t="31352" x="2835275" y="4386263"/>
          <p14:tracePt t="31360" x="2835275" y="4376738"/>
          <p14:tracePt t="31368" x="2817813" y="4359275"/>
          <p14:tracePt t="31392" x="2808288" y="4349750"/>
          <p14:tracePt t="31400" x="2798763" y="4349750"/>
          <p14:tracePt t="31416" x="2798763" y="4332288"/>
          <p14:tracePt t="31424" x="2798763" y="4322763"/>
          <p14:tracePt t="31432" x="2798763" y="4313238"/>
          <p14:tracePt t="31440" x="2798763" y="4286250"/>
          <p14:tracePt t="31448" x="2798763" y="4259263"/>
          <p14:tracePt t="31456" x="2798763" y="4232275"/>
          <p14:tracePt t="31465" x="2798763" y="4213225"/>
          <p14:tracePt t="31472" x="2798763" y="4186238"/>
          <p14:tracePt t="31481" x="2798763" y="4167188"/>
          <p14:tracePt t="31488" x="2798763" y="4130675"/>
          <p14:tracePt t="31498" x="2808288" y="4130675"/>
          <p14:tracePt t="31504" x="2817813" y="4122738"/>
          <p14:tracePt t="31514" x="2844800" y="4076700"/>
          <p14:tracePt t="31520" x="2862263" y="4057650"/>
          <p14:tracePt t="31531" x="2925763" y="4021138"/>
          <p14:tracePt t="31536" x="2954338" y="4013200"/>
          <p14:tracePt t="31545" x="2990850" y="4003675"/>
          <p14:tracePt t="31552" x="3027363" y="4003675"/>
          <p14:tracePt t="31560" x="3054350" y="4003675"/>
          <p14:tracePt t="31568" x="3090863" y="4003675"/>
          <p14:tracePt t="31577" x="3127375" y="4003675"/>
          <p14:tracePt t="31584" x="3163888" y="4003675"/>
          <p14:tracePt t="31592" x="3217863" y="4003675"/>
          <p14:tracePt t="31600" x="3273425" y="4003675"/>
          <p14:tracePt t="31608" x="3373438" y="4067175"/>
          <p14:tracePt t="31616" x="3490913" y="4103688"/>
          <p14:tracePt t="31624" x="3592513" y="4149725"/>
          <p14:tracePt t="31633" x="3702050" y="4176713"/>
          <p14:tracePt t="31640" x="3838575" y="4222750"/>
          <p14:tracePt t="31648" x="3929063" y="4276725"/>
          <p14:tracePt t="31656" x="4048125" y="4332288"/>
          <p14:tracePt t="31665" x="4129088" y="4376738"/>
          <p14:tracePt t="31673" x="4165600" y="4405313"/>
          <p14:tracePt t="31681" x="4211638" y="4432300"/>
          <p14:tracePt t="31688" x="4238625" y="4459288"/>
          <p14:tracePt t="31697" x="4248150" y="4495800"/>
          <p14:tracePt t="31705" x="4257675" y="4532313"/>
          <p14:tracePt t="31714" x="4257675" y="4551363"/>
          <p14:tracePt t="31720" x="4257675" y="4595813"/>
          <p14:tracePt t="31731" x="4257675" y="4632325"/>
          <p14:tracePt t="31736" x="4257675" y="4651375"/>
          <p14:tracePt t="31745" x="4257675" y="4697413"/>
          <p14:tracePt t="31753" x="4257675" y="4705350"/>
          <p14:tracePt t="31761" x="4257675" y="4741863"/>
          <p14:tracePt t="31769" x="4257675" y="4760913"/>
          <p14:tracePt t="31777" x="4257675" y="4768850"/>
          <p14:tracePt t="31784" x="4257675" y="4805363"/>
          <p14:tracePt t="31792" x="4257675" y="4824413"/>
          <p14:tracePt t="31800" x="4238625" y="4851400"/>
          <p14:tracePt t="31809" x="4230688" y="4870450"/>
          <p14:tracePt t="31817" x="4221163" y="4887913"/>
          <p14:tracePt t="31825" x="4194175" y="4933950"/>
          <p14:tracePt t="31834" x="4175125" y="4951413"/>
          <p14:tracePt t="31840" x="4121150" y="4987925"/>
          <p14:tracePt t="31848" x="4084638" y="5006975"/>
          <p14:tracePt t="31856" x="4057650" y="5024438"/>
          <p14:tracePt t="31865" x="4011613" y="5053013"/>
          <p14:tracePt t="31873" x="3965575" y="5070475"/>
          <p14:tracePt t="31881" x="3919538" y="5097463"/>
          <p14:tracePt t="31888" x="3883025" y="5106988"/>
          <p14:tracePt t="31897" x="3838575" y="5116513"/>
          <p14:tracePt t="31904" x="3783013" y="5126038"/>
          <p14:tracePt t="31913" x="3719513" y="5126038"/>
          <p14:tracePt t="31920" x="3683000" y="5126038"/>
          <p14:tracePt t="31930" x="3609975" y="5126038"/>
          <p14:tracePt t="31936" x="3573463" y="5126038"/>
          <p14:tracePt t="31944" x="3527425" y="5126038"/>
          <p14:tracePt t="31952" x="3500438" y="5126038"/>
          <p14:tracePt t="31960" x="3473450" y="5116513"/>
          <p14:tracePt t="31968" x="3455988" y="5097463"/>
          <p14:tracePt t="31976" x="3446463" y="5097463"/>
          <p14:tracePt t="31984" x="3436938" y="5089525"/>
          <p14:tracePt t="31992" x="3427413" y="5070475"/>
          <p14:tracePt t="32000" x="3419475" y="5060950"/>
          <p14:tracePt t="32008" x="3409950" y="5060950"/>
          <p14:tracePt t="32016" x="3409950" y="5024438"/>
          <p14:tracePt t="32024" x="3409950" y="5006975"/>
          <p14:tracePt t="32032" x="3390900" y="4960938"/>
          <p14:tracePt t="32040" x="3390900" y="4951413"/>
          <p14:tracePt t="32048" x="3390900" y="4914900"/>
          <p14:tracePt t="32056" x="3390900" y="4860925"/>
          <p14:tracePt t="32064" x="3390900" y="4824413"/>
          <p14:tracePt t="32072" x="3390900" y="4778375"/>
          <p14:tracePt t="32081" x="3390900" y="4751388"/>
          <p14:tracePt t="32088" x="3390900" y="4697413"/>
          <p14:tracePt t="32097" x="3390900" y="4668838"/>
          <p14:tracePt t="32104" x="3390900" y="4624388"/>
          <p14:tracePt t="32113" x="3390900" y="4568825"/>
          <p14:tracePt t="32120" x="3400425" y="4551363"/>
          <p14:tracePt t="32129" x="3409950" y="4514850"/>
          <p14:tracePt t="32136" x="3446463" y="4459288"/>
          <p14:tracePt t="32144" x="3500438" y="4413250"/>
          <p14:tracePt t="32152" x="3536950" y="4368800"/>
          <p14:tracePt t="32160" x="3563938" y="4340225"/>
          <p14:tracePt t="32168" x="3629025" y="4295775"/>
          <p14:tracePt t="32176" x="3683000" y="4268788"/>
          <p14:tracePt t="32184" x="3746500" y="4249738"/>
          <p14:tracePt t="32199" x="3829050" y="4222750"/>
          <p14:tracePt t="32201" x="3892550" y="4195763"/>
          <p14:tracePt t="32208" x="3948113" y="4186238"/>
          <p14:tracePt t="32216" x="4002088" y="4186238"/>
          <p14:tracePt t="32224" x="4048125" y="4186238"/>
          <p14:tracePt t="32232" x="4075113" y="4186238"/>
          <p14:tracePt t="32240" x="4102100" y="4186238"/>
          <p14:tracePt t="32248" x="4121150" y="4186238"/>
          <p14:tracePt t="32256" x="4138613" y="4186238"/>
          <p14:tracePt t="32264" x="4148138" y="4186238"/>
          <p14:tracePt t="32272" x="4184650" y="4195763"/>
          <p14:tracePt t="32280" x="4194175" y="4203700"/>
          <p14:tracePt t="32288" x="4221163" y="4213225"/>
          <p14:tracePt t="32296" x="4248150" y="4240213"/>
          <p14:tracePt t="32304" x="4284663" y="4276725"/>
          <p14:tracePt t="32313" x="4330700" y="4322763"/>
          <p14:tracePt t="32320" x="4348163" y="4349750"/>
          <p14:tracePt t="32329" x="4376738" y="4413250"/>
          <p14:tracePt t="32336" x="4403725" y="4441825"/>
          <p14:tracePt t="32344" x="4430713" y="4505325"/>
          <p14:tracePt t="32352" x="4440238" y="4522788"/>
          <p14:tracePt t="32360" x="4448175" y="4541838"/>
          <p14:tracePt t="32368" x="4448175" y="4587875"/>
          <p14:tracePt t="32376" x="4448175" y="4624388"/>
          <p14:tracePt t="32384" x="4448175" y="4668838"/>
          <p14:tracePt t="32392" x="4448175" y="4687888"/>
          <p14:tracePt t="32400" x="4448175" y="4714875"/>
          <p14:tracePt t="32416" x="4448175" y="4724400"/>
          <p14:tracePt t="32447" x="4448175" y="4732338"/>
          <p14:tracePt t="32455" x="4448175" y="4751388"/>
          <p14:tracePt t="32463" x="4448175" y="4760913"/>
          <p14:tracePt t="32471" x="4448175" y="4768850"/>
          <p14:tracePt t="32479" x="4448175" y="4778375"/>
          <p14:tracePt t="32488" x="4448175" y="4797425"/>
          <p14:tracePt t="32505" x="4448175" y="4805363"/>
          <p14:tracePt t="32515" x="4448175" y="4814888"/>
          <p14:tracePt t="32521" x="4440238" y="4833938"/>
          <p14:tracePt t="32537" x="4440238" y="4841875"/>
          <p14:tracePt t="32553" x="4440238" y="4851400"/>
          <p14:tracePt t="32673" x="4430713" y="4860925"/>
          <p14:tracePt t="32681" x="4421188" y="4870450"/>
          <p14:tracePt t="32689" x="4403725" y="4897438"/>
          <p14:tracePt t="32705" x="4394200" y="4897438"/>
          <p14:tracePt t="32714" x="4394200" y="4906963"/>
          <p14:tracePt t="32721" x="4376738" y="4906963"/>
          <p14:tracePt t="32737" x="4340225" y="4943475"/>
          <p14:tracePt t="33057" x="4340225" y="4951413"/>
          <p14:tracePt t="33303" x="4330700" y="4951413"/>
          <p14:tracePt t="33312" x="4321175" y="4951413"/>
          <p14:tracePt t="33319" x="4294188" y="4970463"/>
          <p14:tracePt t="33327" x="4275138" y="4987925"/>
          <p14:tracePt t="33336" x="4230688" y="4997450"/>
          <p14:tracePt t="33344" x="4202113" y="5006975"/>
          <p14:tracePt t="33352" x="4157663" y="5006975"/>
          <p14:tracePt t="33360" x="4121150" y="5024438"/>
          <p14:tracePt t="33368" x="4075113" y="5024438"/>
          <p14:tracePt t="33376" x="4048125" y="5024438"/>
          <p14:tracePt t="33384" x="3992563" y="5024438"/>
          <p14:tracePt t="33393" x="3948113" y="5024438"/>
          <p14:tracePt t="33401" x="3919538" y="5016500"/>
          <p14:tracePt t="33408" x="3875088" y="4997450"/>
          <p14:tracePt t="33416" x="3846513" y="4960938"/>
          <p14:tracePt t="33424" x="3838575" y="4943475"/>
          <p14:tracePt t="33433" x="3829050" y="4924425"/>
          <p14:tracePt t="33440" x="3829050" y="4914900"/>
          <p14:tracePt t="33448" x="3829050" y="4878388"/>
          <p14:tracePt t="33456" x="3802063" y="4851400"/>
          <p14:tracePt t="33464" x="3802063" y="4841875"/>
          <p14:tracePt t="33473" x="3792538" y="4805363"/>
          <p14:tracePt t="33481" x="3783013" y="4778375"/>
          <p14:tracePt t="33488" x="3783013" y="4760913"/>
          <p14:tracePt t="33497" x="3775075" y="4732338"/>
          <p14:tracePt t="33504" x="3756025" y="4687888"/>
          <p14:tracePt t="33515" x="3746500" y="4641850"/>
          <p14:tracePt t="33520" x="3729038" y="4587875"/>
          <p14:tracePt t="33531" x="3729038" y="4568825"/>
          <p14:tracePt t="33536" x="3729038" y="4522788"/>
          <p14:tracePt t="33545" x="3729038" y="4514850"/>
          <p14:tracePt t="33552" x="3729038" y="4486275"/>
          <p14:tracePt t="33568" x="3729038" y="4478338"/>
          <p14:tracePt t="33577" x="3729038" y="4459288"/>
          <p14:tracePt t="33584" x="3729038" y="4441825"/>
          <p14:tracePt t="33593" x="3746500" y="4413250"/>
          <p14:tracePt t="33601" x="3765550" y="4395788"/>
          <p14:tracePt t="33608" x="3819525" y="4340225"/>
          <p14:tracePt t="33618" x="3856038" y="4322763"/>
          <p14:tracePt t="33625" x="3929063" y="4276725"/>
          <p14:tracePt t="33633" x="4029075" y="4213225"/>
          <p14:tracePt t="33640" x="4138613" y="4176713"/>
          <p14:tracePt t="33648" x="4238625" y="4130675"/>
          <p14:tracePt t="33656" x="4311650" y="4122738"/>
          <p14:tracePt t="33664" x="4348163" y="4122738"/>
          <p14:tracePt t="33672" x="4403725" y="4122738"/>
          <p14:tracePt t="33681" x="4421188" y="4113213"/>
          <p14:tracePt t="33688" x="4440238" y="4113213"/>
          <p14:tracePt t="33704" x="4467225" y="4113213"/>
          <p14:tracePt t="33714" x="4476750" y="4113213"/>
          <p14:tracePt t="33720" x="4484688" y="4113213"/>
          <p14:tracePt t="33746" x="4494213" y="4122738"/>
          <p14:tracePt t="33753" x="4494213" y="4140200"/>
          <p14:tracePt t="33761" x="4521200" y="4203700"/>
          <p14:tracePt t="33769" x="4521200" y="4259263"/>
          <p14:tracePt t="33777" x="4530725" y="4295775"/>
          <p14:tracePt t="33785" x="4530725" y="4359275"/>
          <p14:tracePt t="33793" x="4540250" y="4395788"/>
          <p14:tracePt t="33801" x="4540250" y="4441825"/>
          <p14:tracePt t="33809" x="4540250" y="4468813"/>
          <p14:tracePt t="33817" x="4540250" y="4522788"/>
          <p14:tracePt t="33825" x="4540250" y="4559300"/>
          <p14:tracePt t="33833" x="4540250" y="4605338"/>
          <p14:tracePt t="33841" x="4540250" y="4641850"/>
          <p14:tracePt t="33849" x="4530725" y="4678363"/>
          <p14:tracePt t="33857" x="4521200" y="4705350"/>
          <p14:tracePt t="33866" x="4503738" y="4724400"/>
          <p14:tracePt t="33874" x="4476750" y="4768850"/>
          <p14:tracePt t="33881" x="4457700" y="4787900"/>
          <p14:tracePt t="33887" x="4421188" y="4797425"/>
          <p14:tracePt t="33896" x="4367213" y="4833938"/>
          <p14:tracePt t="33904" x="4330700" y="4841875"/>
          <p14:tracePt t="33913" x="4294188" y="4878388"/>
          <p14:tracePt t="33920" x="4257675" y="4887913"/>
          <p14:tracePt t="33929" x="4211638" y="4897438"/>
          <p14:tracePt t="33936" x="4165600" y="4924425"/>
          <p14:tracePt t="33944" x="4121150" y="4943475"/>
          <p14:tracePt t="33952" x="4075113" y="4951413"/>
          <p14:tracePt t="33960" x="3984625" y="4979988"/>
          <p14:tracePt t="33967" x="3911600" y="4979988"/>
          <p14:tracePt t="33976" x="3846513" y="4997450"/>
          <p14:tracePt t="33984" x="3775075" y="4997450"/>
          <p14:tracePt t="33992" x="3719513" y="4997450"/>
          <p14:tracePt t="34000" x="3665538" y="4997450"/>
          <p14:tracePt t="34007" x="3592513" y="4997450"/>
          <p14:tracePt t="34016" x="3546475" y="4997450"/>
          <p14:tracePt t="34024" x="3473450" y="4979988"/>
          <p14:tracePt t="34032" x="3409950" y="4951413"/>
          <p14:tracePt t="34040" x="3382963" y="4933950"/>
          <p14:tracePt t="34047" x="3327400" y="4897438"/>
          <p14:tracePt t="34056" x="3273425" y="4860925"/>
          <p14:tracePt t="34064" x="3254375" y="4841875"/>
          <p14:tracePt t="34072" x="3208338" y="4805363"/>
          <p14:tracePt t="34079" x="3200400" y="4805363"/>
          <p14:tracePt t="34088" x="3190875" y="4778375"/>
          <p14:tracePt t="34104" x="3163888" y="4751388"/>
          <p14:tracePt t="34113" x="3163888" y="4732338"/>
          <p14:tracePt t="34136" x="3163888" y="4724400"/>
          <p14:tracePt t="34144" x="3154363" y="4697413"/>
          <p14:tracePt t="34152" x="3154363" y="4678363"/>
          <p14:tracePt t="34160" x="3154363" y="4632325"/>
          <p14:tracePt t="34168" x="3154363" y="4624388"/>
          <p14:tracePt t="34176" x="3154363" y="4578350"/>
          <p14:tracePt t="34184" x="3154363" y="4541838"/>
          <p14:tracePt t="34193" x="3154363" y="4486275"/>
          <p14:tracePt t="34201" x="3154363" y="4441825"/>
          <p14:tracePt t="34208" x="3171825" y="4413250"/>
          <p14:tracePt t="34216" x="3190875" y="4349750"/>
          <p14:tracePt t="34224" x="3227388" y="4286250"/>
          <p14:tracePt t="34233" x="3254375" y="4240213"/>
          <p14:tracePt t="34240" x="3281363" y="4213225"/>
          <p14:tracePt t="34248" x="3346450" y="4176713"/>
          <p14:tracePt t="34256" x="3400425" y="4122738"/>
          <p14:tracePt t="34264" x="3419475" y="4103688"/>
          <p14:tracePt t="34272" x="3446463" y="4076700"/>
          <p14:tracePt t="34281" x="3455988" y="4067175"/>
          <p14:tracePt t="34288" x="3463925" y="4057650"/>
          <p14:tracePt t="34297" x="3482975" y="4057650"/>
          <p14:tracePt t="34345" x="3500438" y="4057650"/>
          <p14:tracePt t="34353" x="3509963" y="4057650"/>
          <p14:tracePt t="34361" x="3536950" y="4057650"/>
          <p14:tracePt t="34369" x="3563938" y="4057650"/>
          <p14:tracePt t="34377" x="3582988" y="4057650"/>
          <p14:tracePt t="34385" x="3619500" y="4057650"/>
          <p14:tracePt t="34393" x="3636963" y="4057650"/>
          <p14:tracePt t="34401" x="3646488" y="4057650"/>
          <p14:tracePt t="34409" x="3673475" y="4067175"/>
          <p14:tracePt t="34418" x="3683000" y="4076700"/>
          <p14:tracePt t="34425" x="3692525" y="4086225"/>
          <p14:tracePt t="34434" x="3709988" y="4103688"/>
          <p14:tracePt t="34441" x="3729038" y="4122738"/>
          <p14:tracePt t="34448" x="3738563" y="4122738"/>
          <p14:tracePt t="34457" x="3746500" y="4130675"/>
          <p14:tracePt t="34472" x="3756025" y="4130675"/>
          <p14:tracePt t="34481" x="3765550" y="4130675"/>
          <p14:tracePt t="34497" x="3775075" y="4130675"/>
          <p14:tracePt t="34617" x="3783013" y="4140200"/>
          <p14:tracePt t="34801" x="3783013" y="4149725"/>
          <p14:tracePt t="34807" x="3802063" y="4176713"/>
          <p14:tracePt t="34815" x="3819525" y="4195763"/>
          <p14:tracePt t="34823" x="3829050" y="4213225"/>
          <p14:tracePt t="34832" x="3838575" y="4222750"/>
          <p14:tracePt t="34840" x="3846513" y="4222750"/>
          <p14:tracePt t="34849" x="3856038" y="4232275"/>
          <p14:tracePt t="34855" x="3856038" y="4249738"/>
          <p14:tracePt t="34863" x="3865563" y="4295775"/>
          <p14:tracePt t="34871" x="3875088" y="4322763"/>
          <p14:tracePt t="34880" x="3892550" y="4349750"/>
          <p14:tracePt t="34887" x="3892550" y="4395788"/>
          <p14:tracePt t="34895" x="3892550" y="4422775"/>
          <p14:tracePt t="34903" x="3892550" y="4468813"/>
          <p14:tracePt t="34912" x="3892550" y="4522788"/>
          <p14:tracePt t="34919" x="3892550" y="4559300"/>
          <p14:tracePt t="34928" x="3892550" y="4614863"/>
          <p14:tracePt t="34936" x="3892550" y="4651375"/>
          <p14:tracePt t="34944" x="3892550" y="4705350"/>
          <p14:tracePt t="34952" x="3892550" y="4741863"/>
          <p14:tracePt t="34960" x="3892550" y="4768850"/>
          <p14:tracePt t="34968" x="3883025" y="4787900"/>
          <p14:tracePt t="34976" x="3875088" y="4814888"/>
          <p14:tracePt t="34984" x="3865563" y="4833938"/>
          <p14:tracePt t="35000" x="3856038" y="4841875"/>
          <p14:tracePt t="35008" x="3846513" y="4851400"/>
          <p14:tracePt t="35017" x="3838575" y="4860925"/>
          <p14:tracePt t="35040" x="3829050" y="4870450"/>
          <p14:tracePt t="35049" x="3819525" y="4870450"/>
          <p14:tracePt t="35056" x="3783013" y="4870450"/>
          <p14:tracePt t="35064" x="3765550" y="4870450"/>
          <p14:tracePt t="35072" x="3719513" y="4870450"/>
          <p14:tracePt t="35082" x="3683000" y="4870450"/>
          <p14:tracePt t="35088" x="3665538" y="4870450"/>
          <p14:tracePt t="35098" x="3619500" y="4870450"/>
          <p14:tracePt t="35104" x="3563938" y="4851400"/>
          <p14:tracePt t="35114" x="3546475" y="4851400"/>
          <p14:tracePt t="35121" x="3500438" y="4833938"/>
          <p14:tracePt t="35137" x="3473450" y="4814888"/>
          <p14:tracePt t="35145" x="3455988" y="4814888"/>
          <p14:tracePt t="35152" x="3409950" y="4805363"/>
          <p14:tracePt t="35161" x="3382963" y="4805363"/>
          <p14:tracePt t="35168" x="3373438" y="4805363"/>
          <p14:tracePt t="35176" x="3363913" y="4797425"/>
          <p14:tracePt t="35185" x="3354388" y="4797425"/>
          <p14:tracePt t="35289" x="3336925" y="4797425"/>
          <p14:tracePt t="35297" x="3317875" y="4787900"/>
          <p14:tracePt t="35305" x="3290888" y="4787900"/>
          <p14:tracePt t="35314" x="3263900" y="4787900"/>
          <p14:tracePt t="35321" x="3236913" y="4768850"/>
          <p14:tracePt t="35331" x="3217863" y="4768850"/>
          <p14:tracePt t="35337" x="3200400" y="4760913"/>
          <p14:tracePt t="35348" x="3163888" y="4751388"/>
          <p14:tracePt t="35361" x="3144838" y="4751388"/>
          <p14:tracePt t="35377" x="3127375" y="4741863"/>
          <p14:tracePt t="35401" x="3127375" y="4732338"/>
          <p14:tracePt t="35409" x="3117850" y="4714875"/>
          <p14:tracePt t="35417" x="3117850" y="4668838"/>
          <p14:tracePt t="35425" x="3108325" y="4632325"/>
          <p14:tracePt t="35434" x="3108325" y="4614863"/>
          <p14:tracePt t="35441" x="3108325" y="4568825"/>
          <p14:tracePt t="35449" x="3090863" y="4514850"/>
          <p14:tracePt t="35457" x="3090863" y="4459288"/>
          <p14:tracePt t="35465" x="3081338" y="4395788"/>
          <p14:tracePt t="35473" x="3081338" y="4340225"/>
          <p14:tracePt t="35481" x="3081338" y="4303713"/>
          <p14:tracePt t="35489" x="3081338" y="4268788"/>
          <p14:tracePt t="35498" x="3081338" y="4232275"/>
          <p14:tracePt t="35505" x="3081338" y="4186238"/>
          <p14:tracePt t="35515" x="3081338" y="4167188"/>
          <p14:tracePt t="35521" x="3090863" y="4140200"/>
          <p14:tracePt t="35532" x="3100388" y="4122738"/>
          <p14:tracePt t="35537" x="3108325" y="4094163"/>
          <p14:tracePt t="35545" x="3127375" y="4076700"/>
          <p14:tracePt t="35552" x="3154363" y="4040188"/>
          <p14:tracePt t="35560" x="3190875" y="4013200"/>
          <p14:tracePt t="35568" x="3217863" y="3976688"/>
          <p14:tracePt t="35576" x="3263900" y="3957638"/>
          <p14:tracePt t="35584" x="3309938" y="3930650"/>
          <p14:tracePt t="35592" x="3373438" y="3911600"/>
          <p14:tracePt t="35600" x="3473450" y="3867150"/>
          <p14:tracePt t="35608" x="3527425" y="3857625"/>
          <p14:tracePt t="35616" x="3592513" y="3840163"/>
          <p14:tracePt t="35624" x="3619500" y="3830638"/>
          <p14:tracePt t="35633" x="3646488" y="3830638"/>
          <p14:tracePt t="35640" x="3665538" y="3830638"/>
          <p14:tracePt t="35649" x="3692525" y="3830638"/>
          <p14:tracePt t="35664" x="3702050" y="3830638"/>
          <p14:tracePt t="35672" x="3709988" y="3830638"/>
          <p14:tracePt t="35681" x="3729038" y="3830638"/>
          <p14:tracePt t="35704" x="3738563" y="3830638"/>
          <p14:tracePt t="35715" x="3746500" y="3840163"/>
          <p14:tracePt t="35720" x="3746500" y="3857625"/>
          <p14:tracePt t="35730" x="3765550" y="3884613"/>
          <p14:tracePt t="35736" x="3792538" y="3930650"/>
          <p14:tracePt t="35744" x="3802063" y="3957638"/>
          <p14:tracePt t="35752" x="3838575" y="4021138"/>
          <p14:tracePt t="35760" x="3865563" y="4086225"/>
          <p14:tracePt t="35768" x="3919538" y="4167188"/>
          <p14:tracePt t="35776" x="3948113" y="4222750"/>
          <p14:tracePt t="35784" x="3965575" y="4268788"/>
          <p14:tracePt t="35792" x="3992563" y="4332288"/>
          <p14:tracePt t="35800" x="3992563" y="4376738"/>
          <p14:tracePt t="35808" x="4002088" y="4413250"/>
          <p14:tracePt t="35816" x="4002088" y="4441825"/>
          <p14:tracePt t="35824" x="4002088" y="4449763"/>
          <p14:tracePt t="35832" x="4002088" y="4468813"/>
          <p14:tracePt t="35840" x="4002088" y="4486275"/>
          <p14:tracePt t="35848" x="4002088" y="4505325"/>
          <p14:tracePt t="35856" x="4002088" y="4514850"/>
          <p14:tracePt t="35864" x="3984625" y="4532313"/>
          <p14:tracePt t="35872" x="3975100" y="4541838"/>
          <p14:tracePt t="35880" x="3965575" y="4551363"/>
          <p14:tracePt t="35888" x="3956050" y="4551363"/>
          <p14:tracePt t="35897" x="3938588" y="4559300"/>
          <p14:tracePt t="35914" x="3919538" y="4568825"/>
          <p14:tracePt t="36081" x="3919538" y="4559300"/>
          <p14:tracePt t="36090" x="3919538" y="4551363"/>
          <p14:tracePt t="36097" x="3948113" y="4522788"/>
          <p14:tracePt t="36105" x="3956050" y="4522788"/>
          <p14:tracePt t="36116" x="4002088" y="4505325"/>
          <p14:tracePt t="36122" x="4048125" y="4505325"/>
          <p14:tracePt t="36131" x="4084638" y="4505325"/>
          <p14:tracePt t="36137" x="4129088" y="4505325"/>
          <p14:tracePt t="36147" x="4148138" y="4495800"/>
          <p14:tracePt t="36153" x="4157663" y="4495800"/>
          <p14:tracePt t="36161" x="4175125" y="4495800"/>
          <p14:tracePt t="36297" x="4165600" y="4495800"/>
          <p14:tracePt t="36305" x="4157663" y="4495800"/>
          <p14:tracePt t="36314" x="4148138" y="4495800"/>
          <p14:tracePt t="36321" x="4129088" y="4495800"/>
          <p14:tracePt t="36332" x="4102100" y="4522788"/>
          <p14:tracePt t="36347" x="4094163" y="4522788"/>
          <p14:tracePt t="36353" x="4075113" y="4532313"/>
          <p14:tracePt t="36361" x="4048125" y="4559300"/>
          <p14:tracePt t="36369" x="4029075" y="4578350"/>
          <p14:tracePt t="36377" x="4011613" y="4587875"/>
          <p14:tracePt t="36386" x="3992563" y="4605338"/>
          <p14:tracePt t="36393" x="3965575" y="4614863"/>
          <p14:tracePt t="36402" x="3938588" y="4632325"/>
          <p14:tracePt t="36418" x="3919538" y="4651375"/>
          <p14:tracePt t="36424" x="3902075" y="4660900"/>
          <p14:tracePt t="36433" x="3883025" y="4668838"/>
          <p14:tracePt t="36440" x="3856038" y="4678363"/>
          <p14:tracePt t="36456" x="3819525" y="4705350"/>
          <p14:tracePt t="36464" x="3802063" y="4714875"/>
          <p14:tracePt t="36472" x="3746500" y="4724400"/>
          <p14:tracePt t="36480" x="3709988" y="4724400"/>
          <p14:tracePt t="36488" x="3656013" y="4724400"/>
          <p14:tracePt t="36497" x="3609975" y="4724400"/>
          <p14:tracePt t="36504" x="3582988" y="4724400"/>
          <p14:tracePt t="36512" x="3536950" y="4724400"/>
          <p14:tracePt t="36519" x="3482975" y="4724400"/>
          <p14:tracePt t="36528" x="3455988" y="4724400"/>
          <p14:tracePt t="36535" x="3436938" y="4724400"/>
          <p14:tracePt t="36543" x="3409950" y="4714875"/>
          <p14:tracePt t="36551" x="3390900" y="4697413"/>
          <p14:tracePt t="36559" x="3382963" y="4687888"/>
          <p14:tracePt t="36567" x="3373438" y="4660900"/>
          <p14:tracePt t="36576" x="3363913" y="4641850"/>
          <p14:tracePt t="36584" x="3354388" y="4624388"/>
          <p14:tracePt t="36592" x="3354388" y="4595813"/>
          <p14:tracePt t="36600" x="3354388" y="4559300"/>
          <p14:tracePt t="36608" x="3346450" y="4551363"/>
          <p14:tracePt t="36616" x="3346450" y="4532313"/>
          <p14:tracePt t="36624" x="3346450" y="4522788"/>
          <p14:tracePt t="36632" x="3346450" y="4495800"/>
          <p14:tracePt t="36640" x="3346450" y="4486275"/>
          <p14:tracePt t="36648" x="3346450" y="4478338"/>
          <p14:tracePt t="36656" x="3346450" y="4468813"/>
          <p14:tracePt t="36664" x="3346450" y="4449763"/>
          <p14:tracePt t="36681" x="3346450" y="4432300"/>
          <p14:tracePt t="36688" x="3346450" y="4422775"/>
          <p14:tracePt t="36697" x="3346450" y="4413250"/>
          <p14:tracePt t="36704" x="3346450" y="4395788"/>
          <p14:tracePt t="36714" x="3346450" y="4386263"/>
          <p14:tracePt t="36720" x="3346450" y="4376738"/>
          <p14:tracePt t="36731" x="3346450" y="4359275"/>
          <p14:tracePt t="36736" x="3346450" y="4322763"/>
          <p14:tracePt t="36745" x="3346450" y="4295775"/>
          <p14:tracePt t="36752" x="3354388" y="4276725"/>
          <p14:tracePt t="36761" x="3373438" y="4249738"/>
          <p14:tracePt t="36768" x="3400425" y="4203700"/>
          <p14:tracePt t="36776" x="3419475" y="4186238"/>
          <p14:tracePt t="36784" x="3446463" y="4149725"/>
          <p14:tracePt t="36792" x="3482975" y="4122738"/>
          <p14:tracePt t="36800" x="3509963" y="4103688"/>
          <p14:tracePt t="36808" x="3546475" y="4076700"/>
          <p14:tracePt t="36817" x="3582988" y="4049713"/>
          <p14:tracePt t="36824" x="3609975" y="4040188"/>
          <p14:tracePt t="36834" x="3636963" y="4040188"/>
          <p14:tracePt t="36840" x="3665538" y="4030663"/>
          <p14:tracePt t="36850" x="3692525" y="4030663"/>
          <p14:tracePt t="36856" x="3729038" y="4003675"/>
          <p14:tracePt t="36864" x="3746500" y="4003675"/>
          <p14:tracePt t="36872" x="3765550" y="3994150"/>
          <p14:tracePt t="36880" x="3792538" y="3994150"/>
          <p14:tracePt t="36888" x="3819525" y="3994150"/>
          <p14:tracePt t="36895" x="3846513" y="3994150"/>
          <p14:tracePt t="36903" x="3865563" y="3994150"/>
          <p14:tracePt t="36912" x="3911600" y="3994150"/>
          <p14:tracePt t="36919" x="3938588" y="3994150"/>
          <p14:tracePt t="36928" x="3965575" y="3994150"/>
          <p14:tracePt t="36935" x="3992563" y="3994150"/>
          <p14:tracePt t="36943" x="4002088" y="3994150"/>
          <p14:tracePt t="36951" x="4021138" y="3994150"/>
          <p14:tracePt t="36959" x="4029075" y="4003675"/>
          <p14:tracePt t="36968" x="4038600" y="4013200"/>
          <p14:tracePt t="36976" x="4048125" y="4030663"/>
          <p14:tracePt t="36984" x="4048125" y="4040188"/>
          <p14:tracePt t="36992" x="4048125" y="4049713"/>
          <p14:tracePt t="37008" x="4048125" y="4067175"/>
          <p14:tracePt t="37016" x="4048125" y="4076700"/>
          <p14:tracePt t="37024" x="4057650" y="4094163"/>
          <p14:tracePt t="37040" x="4057650" y="4113213"/>
          <p14:tracePt t="37048" x="4057650" y="4130675"/>
          <p14:tracePt t="37056" x="4057650" y="4159250"/>
          <p14:tracePt t="37064" x="4084638" y="4176713"/>
          <p14:tracePt t="37081" x="4084638" y="4203700"/>
          <p14:tracePt t="37088" x="4084638" y="4222750"/>
          <p14:tracePt t="37097" x="4084638" y="4268788"/>
          <p14:tracePt t="37104" x="4094163" y="4286250"/>
          <p14:tracePt t="37113" x="4094163" y="4313238"/>
          <p14:tracePt t="37120" x="4094163" y="4322763"/>
          <p14:tracePt t="37131" x="4094163" y="4332288"/>
          <p14:tracePt t="37457" x="4094163" y="4340225"/>
          <p14:tracePt t="37825" x="4102100" y="4340225"/>
          <p14:tracePt t="37872" x="4102100" y="4349750"/>
          <p14:tracePt t="37887" x="4102100" y="4359275"/>
          <p14:tracePt t="37903" x="4102100" y="4368800"/>
          <p14:tracePt t="37912" x="4102100" y="4386263"/>
          <p14:tracePt t="37928" x="4102100" y="4395788"/>
          <p14:tracePt t="37944" x="4102100" y="4405313"/>
          <p14:tracePt t="37952" x="4102100" y="4422775"/>
          <p14:tracePt t="37959" x="4102100" y="4432300"/>
          <p14:tracePt t="37967" x="4102100" y="4449763"/>
          <p14:tracePt t="37975" x="4102100" y="4478338"/>
          <p14:tracePt t="37983" x="4102100" y="4522788"/>
          <p14:tracePt t="37991" x="4075113" y="4551363"/>
          <p14:tracePt t="37999" x="4048125" y="4587875"/>
          <p14:tracePt t="38007" x="4021138" y="4614863"/>
          <p14:tracePt t="38015" x="3992563" y="4632325"/>
          <p14:tracePt t="38023" x="3956050" y="4660900"/>
          <p14:tracePt t="38031" x="3929063" y="4668838"/>
          <p14:tracePt t="38039" x="3911600" y="4668838"/>
          <p14:tracePt t="38048" x="3892550" y="4668838"/>
          <p14:tracePt t="38056" x="3875088" y="4678363"/>
          <p14:tracePt t="38063" x="3865563" y="4687888"/>
          <p14:tracePt t="38080" x="3846513" y="4687888"/>
          <p14:tracePt t="38088" x="3829050" y="4687888"/>
          <p14:tracePt t="38104" x="3810000" y="4678363"/>
          <p14:tracePt t="38113" x="3792538" y="4668838"/>
          <p14:tracePt t="38120" x="3775075" y="4651375"/>
          <p14:tracePt t="38129" x="3738563" y="4624388"/>
          <p14:tracePt t="38136" x="3719513" y="4614863"/>
          <p14:tracePt t="38144" x="3692525" y="4595813"/>
          <p14:tracePt t="38152" x="3683000" y="4587875"/>
          <p14:tracePt t="38160" x="3656013" y="4587875"/>
          <p14:tracePt t="38168" x="3646488" y="4578350"/>
          <p14:tracePt t="38176" x="3619500" y="4578350"/>
          <p14:tracePt t="38184" x="3600450" y="4578350"/>
          <p14:tracePt t="38192" x="3592513" y="4578350"/>
          <p14:tracePt t="38200" x="3573463" y="4568825"/>
          <p14:tracePt t="38224" x="3563938" y="4568825"/>
          <p14:tracePt t="38353" x="3556000" y="4568825"/>
          <p14:tracePt t="38401" x="3556000" y="4559300"/>
          <p14:tracePt t="38649" x="3563938" y="4559300"/>
          <p14:tracePt t="38679" x="3563938" y="4578350"/>
          <p14:tracePt t="38895" x="3563938" y="4587875"/>
          <p14:tracePt t="38920" x="3563938" y="4595813"/>
          <p14:tracePt t="39304" x="3563938" y="4624388"/>
          <p14:tracePt t="39312" x="3563938" y="4632325"/>
          <p14:tracePt t="39329" x="3563938" y="4651375"/>
          <p14:tracePt t="39353" x="3563938" y="4660900"/>
          <p14:tracePt t="39873" x="3563938" y="4668838"/>
          <p14:tracePt t="40841" x="3563938" y="4678363"/>
          <p14:tracePt t="41025" x="3563938" y="4687888"/>
          <p14:tracePt t="41033" x="3563938" y="4714875"/>
          <p14:tracePt t="41041" x="3563938" y="4732338"/>
          <p14:tracePt t="41050" x="3556000" y="4760913"/>
          <p14:tracePt t="41057" x="3546475" y="4778375"/>
          <p14:tracePt t="41064" x="3536950" y="4824413"/>
          <p14:tracePt t="41073" x="3519488" y="4870450"/>
          <p14:tracePt t="41081" x="3490913" y="4914900"/>
          <p14:tracePt t="41089" x="3455988" y="4979988"/>
          <p14:tracePt t="41098" x="3436938" y="5006975"/>
          <p14:tracePt t="41105" x="3427413" y="5033963"/>
          <p14:tracePt t="41114" x="3400425" y="5060950"/>
          <p14:tracePt t="41121" x="3382963" y="5089525"/>
          <p14:tracePt t="41131" x="3373438" y="5097463"/>
          <p14:tracePt t="41137" x="3346450" y="5133975"/>
          <p14:tracePt t="41148" x="3336925" y="5143500"/>
          <p14:tracePt t="41152" x="3327400" y="5153025"/>
          <p14:tracePt t="41160" x="3317875" y="5160963"/>
          <p14:tracePt t="41176" x="3290888" y="5180013"/>
          <p14:tracePt t="41184" x="3290888" y="5189538"/>
          <p14:tracePt t="41199" x="3273425" y="5197475"/>
          <p14:tracePt t="41200" x="3227388" y="5207000"/>
          <p14:tracePt t="41208" x="3200400" y="5233988"/>
          <p14:tracePt t="41216" x="3154363" y="5243513"/>
          <p14:tracePt t="41224" x="3127375" y="5262563"/>
          <p14:tracePt t="41233" x="3108325" y="5280025"/>
          <p14:tracePt t="41240" x="3100388" y="5289550"/>
          <p14:tracePt t="41249" x="3071813" y="5299075"/>
          <p14:tracePt t="41265" x="3063875" y="5299075"/>
          <p14:tracePt t="41272" x="3035300" y="5316538"/>
          <p14:tracePt t="41280" x="3017838" y="5343525"/>
          <p14:tracePt t="41288" x="2998788" y="5353050"/>
          <p14:tracePt t="41296" x="2962275" y="5372100"/>
          <p14:tracePt t="41304" x="2962275" y="5380038"/>
          <p14:tracePt t="41313" x="2935288" y="5399088"/>
          <p14:tracePt t="41330" x="2908300" y="5416550"/>
          <p14:tracePt t="41336" x="2908300" y="5426075"/>
          <p14:tracePt t="41433" x="2925763" y="5380038"/>
          <p14:tracePt t="41440" x="2944813" y="5353050"/>
          <p14:tracePt t="41448" x="2944813" y="5326063"/>
          <p14:tracePt t="41457" x="2954338" y="5280025"/>
          <p14:tracePt t="41464" x="2954338" y="5253038"/>
          <p14:tracePt t="41473" x="2971800" y="5226050"/>
          <p14:tracePt t="41480" x="2971800" y="5180013"/>
          <p14:tracePt t="41489" x="2971800" y="5153025"/>
          <p14:tracePt t="41497" x="2971800" y="5126038"/>
          <p14:tracePt t="41504" x="2971800" y="5080000"/>
          <p14:tracePt t="41514" x="2971800" y="5060950"/>
          <p14:tracePt t="41531" x="2971800" y="5033963"/>
          <p14:tracePt t="41537" x="2971800" y="5024438"/>
          <p14:tracePt t="41547" x="2971800" y="5016500"/>
          <p14:tracePt t="41553" x="2971800" y="4997450"/>
          <p14:tracePt t="41563" x="2990850" y="4979988"/>
          <p14:tracePt t="41569" x="2990850" y="4970463"/>
          <p14:tracePt t="41577" x="2990850" y="4943475"/>
          <p14:tracePt t="41584" x="2990850" y="4924425"/>
          <p14:tracePt t="41593" x="2998788" y="4906963"/>
          <p14:tracePt t="41617" x="2998788" y="4897438"/>
          <p14:tracePt t="41624" x="2998788" y="4887913"/>
          <p14:tracePt t="41657" x="2998788" y="4870450"/>
          <p14:tracePt t="41665" x="3008313" y="4860925"/>
          <p14:tracePt t="41769" x="3017838" y="4870450"/>
          <p14:tracePt t="41777" x="3027363" y="4897438"/>
          <p14:tracePt t="41793" x="3027363" y="4906963"/>
          <p14:tracePt t="41801" x="3035300" y="4933950"/>
          <p14:tracePt t="41809" x="3044825" y="4951413"/>
          <p14:tracePt t="41816" x="3071813" y="4987925"/>
          <p14:tracePt t="41825" x="3081338" y="5016500"/>
          <p14:tracePt t="41834" x="3127375" y="5070475"/>
          <p14:tracePt t="41841" x="3144838" y="5106988"/>
          <p14:tracePt t="41848" x="3181350" y="5153025"/>
          <p14:tracePt t="41857" x="3208338" y="5180013"/>
          <p14:tracePt t="41864" x="3244850" y="5216525"/>
          <p14:tracePt t="41873" x="3290888" y="5262563"/>
          <p14:tracePt t="41880" x="3327400" y="5299075"/>
          <p14:tracePt t="41889" x="3373438" y="5316538"/>
          <p14:tracePt t="41897" x="3390900" y="5335588"/>
          <p14:tracePt t="41905" x="3400425" y="5343525"/>
          <p14:tracePt t="41914" x="3400425" y="5353050"/>
          <p14:tracePt t="42033" x="3400425" y="5343525"/>
          <p14:tracePt t="42041" x="3409950" y="5326063"/>
          <p14:tracePt t="42048" x="3427413" y="5299075"/>
          <p14:tracePt t="42057" x="3446463" y="5262563"/>
          <p14:tracePt t="42066" x="3455988" y="5233988"/>
          <p14:tracePt t="42073" x="3463925" y="5189538"/>
          <p14:tracePt t="42080" x="3490913" y="5153025"/>
          <p14:tracePt t="42088" x="3500438" y="5116513"/>
          <p14:tracePt t="42096" x="3509963" y="5080000"/>
          <p14:tracePt t="42104" x="3519488" y="5060950"/>
          <p14:tracePt t="42112" x="3527425" y="5016500"/>
          <p14:tracePt t="42120" x="3546475" y="4997450"/>
          <p14:tracePt t="42130" x="3556000" y="4979988"/>
          <p14:tracePt t="42152" x="3556000" y="4970463"/>
          <p14:tracePt t="42241" x="3556000" y="4979988"/>
          <p14:tracePt t="42249" x="3582988" y="5024438"/>
          <p14:tracePt t="42257" x="3609975" y="5070475"/>
          <p14:tracePt t="42264" x="3636963" y="5116513"/>
          <p14:tracePt t="42273" x="3673475" y="5197475"/>
          <p14:tracePt t="42280" x="3729038" y="5262563"/>
          <p14:tracePt t="42289" x="3775075" y="5353050"/>
          <p14:tracePt t="42297" x="3810000" y="5416550"/>
          <p14:tracePt t="42305" x="3838575" y="5481638"/>
          <p14:tracePt t="42314" x="3883025" y="5535613"/>
          <p14:tracePt t="42321" x="3919538" y="5581650"/>
          <p14:tracePt t="42331" x="3938588" y="5608638"/>
          <p14:tracePt t="42337" x="3948113" y="5645150"/>
          <p14:tracePt t="42353" x="3956050" y="5654675"/>
          <p14:tracePt t="42441" x="3975100" y="5645150"/>
          <p14:tracePt t="42448" x="3992563" y="5618163"/>
          <p14:tracePt t="42456" x="4021138" y="5589588"/>
          <p14:tracePt t="42463" x="4029075" y="5554663"/>
          <p14:tracePt t="42472" x="4038600" y="5535613"/>
          <p14:tracePt t="42480" x="4057650" y="5481638"/>
          <p14:tracePt t="42488" x="4075113" y="5462588"/>
          <p14:tracePt t="42495" x="4084638" y="5435600"/>
          <p14:tracePt t="42503" x="4094163" y="5426075"/>
          <p14:tracePt t="42511" x="4111625" y="5399088"/>
          <p14:tracePt t="42519" x="4129088" y="5380038"/>
          <p14:tracePt t="42544" x="4129088" y="5362575"/>
          <p14:tracePt t="42617" x="4138613" y="5362575"/>
          <p14:tracePt t="42625" x="4138613" y="5380038"/>
          <p14:tracePt t="42632" x="4165600" y="5426075"/>
          <p14:tracePt t="42641" x="4175125" y="5453063"/>
          <p14:tracePt t="42650" x="4184650" y="5518150"/>
          <p14:tracePt t="42657" x="4221163" y="5581650"/>
          <p14:tracePt t="42664" x="4248150" y="5635625"/>
          <p14:tracePt t="42673" x="4284663" y="5699125"/>
          <p14:tracePt t="42681" x="4303713" y="5735638"/>
          <p14:tracePt t="42689" x="4340225" y="5781675"/>
          <p14:tracePt t="42697" x="4376738" y="5808663"/>
          <p14:tracePt t="42705" x="4403725" y="5845175"/>
          <p14:tracePt t="42713" x="4413250" y="5854700"/>
          <p14:tracePt t="42721" x="4430713" y="5854700"/>
          <p14:tracePt t="42731" x="4457700" y="5864225"/>
          <p14:tracePt t="42737" x="4476750" y="5864225"/>
          <p14:tracePt t="42747" x="4484688" y="5864225"/>
          <p14:tracePt t="42753" x="4503738" y="5864225"/>
          <p14:tracePt t="42761" x="4530725" y="5864225"/>
          <p14:tracePt t="42769" x="4540250" y="5864225"/>
          <p14:tracePt t="42777" x="4557713" y="5864225"/>
          <p14:tracePt t="42785" x="4567238" y="5864225"/>
          <p14:tracePt t="42793" x="4594225" y="5845175"/>
          <p14:tracePt t="42801" x="4603750" y="5837238"/>
          <p14:tracePt t="42809" x="4613275" y="5827713"/>
          <p14:tracePt t="42816" x="4630738" y="5808663"/>
          <p14:tracePt t="42833" x="4640263" y="5791200"/>
          <p14:tracePt t="42841" x="4640263" y="5745163"/>
          <p14:tracePt t="42849" x="4659313" y="5718175"/>
          <p14:tracePt t="42857" x="4659313" y="5699125"/>
          <p14:tracePt t="42864" x="4667250" y="5672138"/>
          <p14:tracePt t="42873" x="4667250" y="5662613"/>
          <p14:tracePt t="42880" x="4667250" y="5645150"/>
          <p14:tracePt t="42888" x="4667250" y="5618163"/>
          <p14:tracePt t="42895" x="4667250" y="5572125"/>
          <p14:tracePt t="42903" x="4667250" y="5545138"/>
          <p14:tracePt t="42911" x="4667250" y="5518150"/>
          <p14:tracePt t="42919" x="4667250" y="5499100"/>
          <p14:tracePt t="42928" x="4667250" y="5462588"/>
          <p14:tracePt t="42935" x="4667250" y="5453063"/>
          <p14:tracePt t="42945" x="4667250" y="5435600"/>
          <p14:tracePt t="42952" x="4667250" y="5426075"/>
          <p14:tracePt t="42960" x="4667250" y="5416550"/>
          <p14:tracePt t="42968" x="4667250" y="5408613"/>
          <p14:tracePt t="42976" x="4676775" y="5399088"/>
          <p14:tracePt t="43313" x="4676775" y="5389563"/>
          <p14:tracePt t="43328" x="4676775" y="5380038"/>
          <p14:tracePt t="43529" x="4676775" y="5372100"/>
          <p14:tracePt t="43537" x="4676775" y="5353050"/>
          <p14:tracePt t="43546" x="4676775" y="5343525"/>
          <p14:tracePt t="43562" x="4676775" y="5335588"/>
          <p14:tracePt t="43801" x="4667250" y="5326063"/>
          <p14:tracePt t="43817" x="4649788" y="5307013"/>
          <p14:tracePt t="43825" x="4613275" y="5280025"/>
          <p14:tracePt t="43833" x="4576763" y="5280025"/>
          <p14:tracePt t="43841" x="4521200" y="5270500"/>
          <p14:tracePt t="43850" x="4457700" y="5243513"/>
          <p14:tracePt t="43857" x="4394200" y="5233988"/>
          <p14:tracePt t="43864" x="4321175" y="5207000"/>
          <p14:tracePt t="43872" x="4257675" y="5189538"/>
          <p14:tracePt t="43880" x="4194175" y="5160963"/>
          <p14:tracePt t="43888" x="4138613" y="5153025"/>
          <p14:tracePt t="43896" x="4102100" y="5126038"/>
          <p14:tracePt t="43904" x="4075113" y="5116513"/>
          <p14:tracePt t="43912" x="4029075" y="5106988"/>
          <p14:tracePt t="43920" x="3992563" y="5097463"/>
          <p14:tracePt t="43928" x="3948113" y="5070475"/>
          <p14:tracePt t="43936" x="3929063" y="5060950"/>
          <p14:tracePt t="43945" x="3883025" y="5043488"/>
          <p14:tracePt t="43952" x="3865563" y="5043488"/>
          <p14:tracePt t="43960" x="3838575" y="5016500"/>
          <p14:tracePt t="43968" x="3810000" y="4987925"/>
          <p14:tracePt t="43976" x="3783013" y="4960938"/>
          <p14:tracePt t="43984" x="3765550" y="4951413"/>
          <p14:tracePt t="43992" x="3738563" y="4933950"/>
          <p14:tracePt t="44000" x="3729038" y="4924425"/>
          <p14:tracePt t="44008" x="3719513" y="4914900"/>
          <p14:tracePt t="44016" x="3709988" y="4906963"/>
          <p14:tracePt t="44024" x="3702050" y="4897438"/>
          <p14:tracePt t="44032" x="3683000" y="4887913"/>
          <p14:tracePt t="44056" x="3673475" y="4878388"/>
          <p14:tracePt t="44113" x="3673475" y="4870450"/>
          <p14:tracePt t="44129" x="3665538" y="4860925"/>
          <p14:tracePt t="44137" x="3656013" y="4851400"/>
          <p14:tracePt t="44146" x="3646488" y="4841875"/>
          <p14:tracePt t="44162" x="3636963" y="4833938"/>
          <p14:tracePt t="44177" x="3629025" y="4824413"/>
          <p14:tracePt t="44185" x="3629025" y="4814888"/>
          <p14:tracePt t="44194" x="3629025" y="4805363"/>
          <p14:tracePt t="44215" x="3629025" y="4768850"/>
          <p14:tracePt t="44219" x="3629025" y="4760913"/>
          <p14:tracePt t="44225" x="3629025" y="4751388"/>
          <p14:tracePt t="44232" x="3629025" y="4732338"/>
          <p14:tracePt t="44240" x="3629025" y="4724400"/>
          <p14:tracePt t="44248" x="3629025" y="4714875"/>
          <p14:tracePt t="44256" x="3629025" y="4705350"/>
          <p14:tracePt t="44272" x="3629025" y="4687888"/>
          <p14:tracePt t="44279" x="3629025" y="4678363"/>
          <p14:tracePt t="44545" x="3629025" y="4668838"/>
          <p14:tracePt t="44585" x="3629025" y="4651375"/>
          <p14:tracePt t="44593" x="3629025" y="4641850"/>
          <p14:tracePt t="44609" x="3629025" y="4632325"/>
          <p14:tracePt t="44617" x="3629025" y="4624388"/>
          <p14:tracePt t="44969" x="3629025" y="4614863"/>
          <p14:tracePt t="45601" x="3629025" y="4605338"/>
          <p14:tracePt t="45609" x="3629025" y="4578350"/>
          <p14:tracePt t="45617" x="3656013" y="4532313"/>
          <p14:tracePt t="45623" x="3656013" y="4505325"/>
          <p14:tracePt t="45631" x="3665538" y="4459288"/>
          <p14:tracePt t="45639" x="3673475" y="4405313"/>
          <p14:tracePt t="45647" x="3683000" y="4340225"/>
          <p14:tracePt t="45655" x="3709988" y="4295775"/>
          <p14:tracePt t="45663" x="3719513" y="4268788"/>
          <p14:tracePt t="45671" x="3729038" y="4222750"/>
          <p14:tracePt t="45679" x="3729038" y="4203700"/>
          <p14:tracePt t="45688" x="3738563" y="4167188"/>
          <p14:tracePt t="45696" x="3738563" y="4159250"/>
          <p14:tracePt t="45703" x="3738563" y="4130675"/>
          <p14:tracePt t="45711" x="3738563" y="4122738"/>
          <p14:tracePt t="45825" x="3746500" y="4113213"/>
          <p14:tracePt t="45847" x="3765550" y="4086225"/>
          <p14:tracePt t="45855" x="3792538" y="4076700"/>
          <p14:tracePt t="45864" x="3802063" y="4067175"/>
          <p14:tracePt t="45872" x="3810000" y="4067175"/>
          <p14:tracePt t="45880" x="3819525" y="4057650"/>
          <p14:tracePt t="45888" x="3829050" y="4049713"/>
          <p14:tracePt t="45896" x="3838575" y="4040188"/>
          <p14:tracePt t="45913" x="3846513" y="4030663"/>
          <p14:tracePt t="45921" x="3856038" y="4030663"/>
          <p14:tracePt t="45930" x="3875088" y="4021138"/>
          <p14:tracePt t="45937" x="3892550" y="4013200"/>
          <p14:tracePt t="45946" x="3902075" y="4003675"/>
          <p14:tracePt t="45953" x="3929063" y="3984625"/>
          <p14:tracePt t="45963" x="3938588" y="3984625"/>
          <p14:tracePt t="45968" x="3965575" y="3984625"/>
          <p14:tracePt t="45977" x="3984625" y="3984625"/>
          <p14:tracePt t="45985" x="4011613" y="3976688"/>
          <p14:tracePt t="45993" x="4065588" y="3976688"/>
          <p14:tracePt t="46001" x="4094163" y="3976688"/>
          <p14:tracePt t="46009" x="4184650" y="3957638"/>
          <p14:tracePt t="46017" x="4257675" y="3957638"/>
          <p14:tracePt t="46024" x="4330700" y="3957638"/>
          <p14:tracePt t="46032" x="4403725" y="3957638"/>
          <p14:tracePt t="46040" x="4513263" y="3957638"/>
          <p14:tracePt t="46048" x="4586288" y="3957638"/>
          <p14:tracePt t="46056" x="4659313" y="3957638"/>
          <p14:tracePt t="46064" x="4786313" y="3957638"/>
          <p14:tracePt t="46072" x="4913313" y="3957638"/>
          <p14:tracePt t="46080" x="5022850" y="3957638"/>
          <p14:tracePt t="46088" x="5132388" y="3957638"/>
          <p14:tracePt t="46097" x="5241925" y="3957638"/>
          <p14:tracePt t="46104" x="5324475" y="3957638"/>
          <p14:tracePt t="46113" x="5360988" y="3957638"/>
          <p14:tracePt t="46120" x="5378450" y="3957638"/>
          <p14:tracePt t="46129" x="5405438" y="3957638"/>
          <p14:tracePt t="46136" x="5414963" y="3957638"/>
          <p14:tracePt t="46146" x="5424488" y="3957638"/>
          <p14:tracePt t="46162" x="5434013" y="3957638"/>
          <p14:tracePt t="46168" x="5441950" y="3957638"/>
          <p14:tracePt t="46176" x="5451475" y="3957638"/>
          <p14:tracePt t="46184" x="5470525" y="3957638"/>
          <p14:tracePt t="46192" x="5497513" y="3967163"/>
          <p14:tracePt t="46214" x="5616575" y="3976688"/>
          <p14:tracePt t="46216" x="5697538" y="4003675"/>
          <p14:tracePt t="46224" x="5770563" y="4013200"/>
          <p14:tracePt t="46232" x="5826125" y="4013200"/>
          <p14:tracePt t="46240" x="5926138" y="4040188"/>
          <p14:tracePt t="46248" x="6007100" y="4076700"/>
          <p14:tracePt t="46256" x="6080125" y="4094163"/>
          <p14:tracePt t="46264" x="6162675" y="4103688"/>
          <p14:tracePt t="46272" x="6226175" y="4140200"/>
          <p14:tracePt t="46281" x="6254750" y="4140200"/>
          <p14:tracePt t="46288" x="6262688" y="4140200"/>
          <p14:tracePt t="46297" x="6272213" y="4140200"/>
          <p14:tracePt t="46377" x="6272213" y="4149725"/>
          <p14:tracePt t="46393" x="6272213" y="4186238"/>
          <p14:tracePt t="46401" x="6262688" y="4203700"/>
          <p14:tracePt t="46409" x="6254750" y="4222750"/>
          <p14:tracePt t="46417" x="6254750" y="4268788"/>
          <p14:tracePt t="46424" x="6254750" y="4286250"/>
          <p14:tracePt t="46433" x="6254750" y="4295775"/>
          <p14:tracePt t="46441" x="6254750" y="4322763"/>
          <p14:tracePt t="46448" x="6245225" y="4322763"/>
          <p14:tracePt t="46457" x="6245225" y="4349750"/>
          <p14:tracePt t="46466" x="6245225" y="4368800"/>
          <p14:tracePt t="46473" x="6245225" y="4413250"/>
          <p14:tracePt t="46480" x="6226175" y="4468813"/>
          <p14:tracePt t="46489" x="6199188" y="4551363"/>
          <p14:tracePt t="46497" x="6189663" y="4624388"/>
          <p14:tracePt t="46505" x="6162675" y="4724400"/>
          <p14:tracePt t="46513" x="6116638" y="4814888"/>
          <p14:tracePt t="46521" x="6089650" y="4914900"/>
          <p14:tracePt t="46530" x="6062663" y="5043488"/>
          <p14:tracePt t="46537" x="6035675" y="5160963"/>
          <p14:tracePt t="46546" x="5989638" y="5233988"/>
          <p14:tracePt t="46553" x="5962650" y="5353050"/>
          <p14:tracePt t="46563" x="5953125" y="5426075"/>
          <p14:tracePt t="46569" x="5907088" y="5508625"/>
          <p14:tracePt t="46575" x="5899150" y="5572125"/>
          <p14:tracePt t="46583" x="5889625" y="5626100"/>
          <p14:tracePt t="46591" x="5862638" y="5691188"/>
          <p14:tracePt t="46599" x="5853113" y="5718175"/>
          <p14:tracePt t="46607" x="5853113" y="5727700"/>
          <p14:tracePt t="46615" x="5853113" y="5735638"/>
          <p14:tracePt t="46623" x="5843588" y="5745163"/>
          <p14:tracePt t="46697" x="5816600" y="5745163"/>
          <p14:tracePt t="46705" x="5761038" y="5745163"/>
          <p14:tracePt t="46713" x="5707063" y="5745163"/>
          <p14:tracePt t="46721" x="5616575" y="5745163"/>
          <p14:tracePt t="46731" x="5487988" y="5745163"/>
          <p14:tracePt t="46737" x="5387975" y="5708650"/>
          <p14:tracePt t="46746" x="5278438" y="5699125"/>
          <p14:tracePt t="46753" x="5159375" y="5654675"/>
          <p14:tracePt t="46763" x="5049838" y="5635625"/>
          <p14:tracePt t="46769" x="4922838" y="5608638"/>
          <p14:tracePt t="46777" x="4786313" y="5562600"/>
          <p14:tracePt t="46784" x="4659313" y="5554663"/>
          <p14:tracePt t="46793" x="4494213" y="5535613"/>
          <p14:tracePt t="46800" x="4367213" y="5508625"/>
          <p14:tracePt t="46808" x="4275138" y="5508625"/>
          <p14:tracePt t="46816" x="4194175" y="5499100"/>
          <p14:tracePt t="46824" x="4084638" y="5481638"/>
          <p14:tracePt t="46832" x="4048125" y="5481638"/>
          <p14:tracePt t="46840" x="3984625" y="5472113"/>
          <p14:tracePt t="46848" x="3956050" y="5472113"/>
          <p14:tracePt t="46856" x="3929063" y="5462588"/>
          <p14:tracePt t="46863" x="3919538" y="5453063"/>
          <p14:tracePt t="46887" x="3911600" y="5445125"/>
          <p14:tracePt t="46945" x="3929063" y="5426075"/>
          <p14:tracePt t="46953" x="3965575" y="5380038"/>
          <p14:tracePt t="46961" x="4011613" y="5335588"/>
          <p14:tracePt t="46969" x="4084638" y="5253038"/>
          <p14:tracePt t="46977" x="4202113" y="5126038"/>
          <p14:tracePt t="46985" x="4294188" y="5006975"/>
          <p14:tracePt t="46993" x="4394200" y="4887913"/>
          <p14:tracePt t="47000" x="4521200" y="4751388"/>
          <p14:tracePt t="47009" x="4640263" y="4614863"/>
          <p14:tracePt t="47016" x="4730750" y="4495800"/>
          <p14:tracePt t="47025" x="4822825" y="4376738"/>
          <p14:tracePt t="47033" x="4895850" y="4276725"/>
          <p14:tracePt t="47041" x="4986338" y="4140200"/>
          <p14:tracePt t="47049" x="5049838" y="4057650"/>
          <p14:tracePt t="47057" x="5122863" y="3940175"/>
          <p14:tracePt t="47065" x="5195888" y="3803650"/>
          <p14:tracePt t="47072" x="5268913" y="3702050"/>
          <p14:tracePt t="47080" x="5351463" y="3556000"/>
          <p14:tracePt t="47088" x="5405438" y="3438525"/>
          <p14:tracePt t="47097" x="5461000" y="3319463"/>
          <p14:tracePt t="47104" x="5524500" y="3173413"/>
          <p14:tracePt t="47112" x="5570538" y="3054350"/>
          <p14:tracePt t="47120" x="5624513" y="2954338"/>
          <p14:tracePt t="47129" x="5634038" y="2844800"/>
          <p14:tracePt t="47136" x="5688013" y="2763838"/>
          <p14:tracePt t="47145" x="5734050" y="2681288"/>
          <p14:tracePt t="47152" x="5761038" y="2535238"/>
          <p14:tracePt t="47161" x="5807075" y="2416175"/>
          <p14:tracePt t="47168" x="5834063" y="2325688"/>
          <p14:tracePt t="47176" x="5862638" y="2189163"/>
          <p14:tracePt t="47184" x="5889625" y="2116138"/>
          <p14:tracePt t="47192" x="5916613" y="1997075"/>
          <p14:tracePt t="47200" x="5916613" y="1924050"/>
          <p14:tracePt t="47214" x="5962650" y="1841500"/>
          <p14:tracePt t="47216" x="5972175" y="1751013"/>
          <p14:tracePt t="47224" x="6007100" y="1668463"/>
          <p14:tracePt t="47232" x="6007100" y="1624013"/>
          <p14:tracePt t="47240" x="6026150" y="1558925"/>
          <p14:tracePt t="47248" x="6026150" y="1504950"/>
          <p14:tracePt t="47256" x="6035675" y="1458913"/>
          <p14:tracePt t="47263" x="6043613" y="1395413"/>
          <p14:tracePt t="47272" x="6053138" y="1368425"/>
          <p14:tracePt t="47280" x="6062663" y="1349375"/>
          <p14:tracePt t="47288" x="6072188" y="1339850"/>
          <p14:tracePt t="47297" x="6080125" y="1322388"/>
          <p14:tracePt t="47303" x="6080125" y="1303338"/>
          <p14:tracePt t="47351" x="6080125" y="1295400"/>
          <p14:tracePt t="47360" x="6080125" y="1285875"/>
          <p14:tracePt t="47368" x="6080125" y="1258888"/>
          <p14:tracePt t="47376" x="6080125" y="1212850"/>
          <p14:tracePt t="47384" x="6089650" y="1185863"/>
          <p14:tracePt t="47392" x="6089650" y="1103313"/>
          <p14:tracePt t="47400" x="6116638" y="1057275"/>
          <p14:tracePt t="47408" x="6116638" y="1003300"/>
          <p14:tracePt t="47416" x="6126163" y="903288"/>
          <p14:tracePt t="47424" x="6135688" y="847725"/>
          <p14:tracePt t="47432" x="6135688" y="774700"/>
          <p14:tracePt t="47442" x="6153150" y="665163"/>
          <p14:tracePt t="51488" x="6072188" y="647700"/>
          <p14:tracePt t="51495" x="6072188" y="674688"/>
          <p14:tracePt t="51504" x="6072188" y="693738"/>
          <p14:tracePt t="51512" x="6072188" y="730250"/>
          <p14:tracePt t="51520" x="6072188" y="757238"/>
          <p14:tracePt t="51528" x="6072188" y="793750"/>
          <p14:tracePt t="51535" x="6072188" y="830263"/>
          <p14:tracePt t="51544" x="6053138" y="884238"/>
          <p14:tracePt t="51551" x="6053138" y="939800"/>
          <p14:tracePt t="51560" x="6043613" y="1020763"/>
          <p14:tracePt t="51567" x="6016625" y="1112838"/>
          <p14:tracePt t="51575" x="6016625" y="1185863"/>
          <p14:tracePt t="51584" x="6016625" y="1268413"/>
          <p14:tracePt t="51592" x="6016625" y="1376363"/>
          <p14:tracePt t="51600" x="6016625" y="1449388"/>
          <p14:tracePt t="51608" x="6016625" y="1541463"/>
          <p14:tracePt t="51616" x="6016625" y="1631950"/>
          <p14:tracePt t="51625" x="6016625" y="1687513"/>
          <p14:tracePt t="51633" x="6016625" y="1741488"/>
          <p14:tracePt t="51641" x="6016625" y="1787525"/>
          <p14:tracePt t="51649" x="6016625" y="1860550"/>
          <p14:tracePt t="51657" x="6035675" y="1914525"/>
          <p14:tracePt t="51665" x="6035675" y="1987550"/>
          <p14:tracePt t="51673" x="6035675" y="2060575"/>
          <p14:tracePt t="51680" x="6035675" y="2125663"/>
          <p14:tracePt t="51689" x="6035675" y="2160588"/>
          <p14:tracePt t="51697" x="6016625" y="2233613"/>
          <p14:tracePt t="51704" x="6007100" y="2279650"/>
          <p14:tracePt t="51713" x="5980113" y="2352675"/>
          <p14:tracePt t="51721" x="5953125" y="2416175"/>
          <p14:tracePt t="51729" x="5943600" y="2489200"/>
          <p14:tracePt t="51737" x="5943600" y="2554288"/>
          <p14:tracePt t="51746" x="5926138" y="2608263"/>
          <p14:tracePt t="51753" x="5926138" y="2662238"/>
          <p14:tracePt t="51763" x="5926138" y="2690813"/>
          <p14:tracePt t="51769" x="5916613" y="2717800"/>
          <p14:tracePt t="51779" x="5916613" y="2744788"/>
          <p14:tracePt t="51784" x="5899150" y="2771775"/>
          <p14:tracePt t="51793" x="5880100" y="2800350"/>
          <p14:tracePt t="51801" x="5870575" y="2836863"/>
          <p14:tracePt t="51809" x="5834063" y="2909888"/>
          <p14:tracePt t="51817" x="5826125" y="2963863"/>
          <p14:tracePt t="51825" x="5780088" y="3027363"/>
          <p14:tracePt t="51833" x="5743575" y="3146425"/>
          <p14:tracePt t="51841" x="5707063" y="3192463"/>
          <p14:tracePt t="51850" x="5680075" y="3309938"/>
          <p14:tracePt t="51857" x="5634038" y="3382963"/>
          <p14:tracePt t="51866" x="5624513" y="3446463"/>
          <p14:tracePt t="51873" x="5616575" y="3502025"/>
          <p14:tracePt t="51880" x="5616575" y="3538538"/>
          <p14:tracePt t="51889" x="5616575" y="3556000"/>
          <p14:tracePt t="51897" x="5607050" y="3575050"/>
          <p14:tracePt t="51903" x="5597525" y="3575050"/>
          <p14:tracePt t="51911" x="5597525" y="3584575"/>
          <p14:tracePt t="51920" x="5597525" y="3592513"/>
          <p14:tracePt t="51935" x="5597525" y="3602038"/>
          <p14:tracePt t="51944" x="5597525" y="3621088"/>
          <p14:tracePt t="51951" x="5597525" y="3629025"/>
          <p14:tracePt t="51968" x="5597525" y="3638550"/>
          <p14:tracePt t="51976" x="5597525" y="3657600"/>
          <p14:tracePt t="51984" x="5597525" y="3675063"/>
          <p14:tracePt t="51992" x="5597525" y="3684588"/>
          <p14:tracePt t="52000" x="5588000" y="3711575"/>
          <p14:tracePt t="52016" x="5580063" y="3721100"/>
          <p14:tracePt t="52025" x="5580063" y="3730625"/>
          <p14:tracePt t="52032" x="5570538" y="3738563"/>
          <p14:tracePt t="52040" x="5570538" y="3748088"/>
          <p14:tracePt t="53273" x="5551488" y="3748088"/>
          <p14:tracePt t="53280" x="5534025" y="3775075"/>
          <p14:tracePt t="53289" x="5534025" y="3794125"/>
          <p14:tracePt t="53297" x="5524500" y="3794125"/>
          <p14:tracePt t="53305" x="5524500" y="3811588"/>
          <p14:tracePt t="53314" x="5507038" y="3830638"/>
          <p14:tracePt t="53319" x="5497513" y="3840163"/>
          <p14:tracePt t="53329" x="5487988" y="3857625"/>
          <p14:tracePt t="53344" x="5478463" y="3867150"/>
          <p14:tracePt t="53456" x="5478463" y="3875088"/>
          <p14:tracePt t="53481" x="5461000" y="3894138"/>
          <p14:tracePt t="53489" x="5441950" y="3911600"/>
          <p14:tracePt t="53496" x="5441950" y="3921125"/>
          <p14:tracePt t="53513" x="5434013" y="3930650"/>
          <p14:tracePt t="53537" x="5434013" y="3940175"/>
          <p14:tracePt t="53545" x="5397500" y="3967163"/>
          <p14:tracePt t="53553" x="5368925" y="3994150"/>
          <p14:tracePt t="53562" x="5351463" y="4003675"/>
          <p14:tracePt t="53568" x="5305425" y="4021138"/>
          <p14:tracePt t="53579" x="5260975" y="4049713"/>
          <p14:tracePt t="53585" x="5241925" y="4057650"/>
          <p14:tracePt t="53593" x="5168900" y="4094163"/>
          <p14:tracePt t="53600" x="5122863" y="4103688"/>
          <p14:tracePt t="53609" x="5041900" y="4149725"/>
          <p14:tracePt t="53616" x="4986338" y="4167188"/>
          <p14:tracePt t="53624" x="4905375" y="4213225"/>
          <p14:tracePt t="53632" x="4822825" y="4240213"/>
          <p14:tracePt t="53641" x="4767263" y="4249738"/>
          <p14:tracePt t="53649" x="4703763" y="4286250"/>
          <p14:tracePt t="53657" x="4659313" y="4295775"/>
          <p14:tracePt t="53666" x="4594225" y="4313238"/>
          <p14:tracePt t="53673" x="4530725" y="4349750"/>
          <p14:tracePt t="53681" x="4521200" y="4349750"/>
          <p14:tracePt t="53688" x="4467225" y="4349750"/>
          <p14:tracePt t="53697" x="4430713" y="4359275"/>
          <p14:tracePt t="53704" x="4403725" y="4359275"/>
          <p14:tracePt t="53712" x="4348163" y="4359275"/>
          <p14:tracePt t="53720" x="4303713" y="4368800"/>
          <p14:tracePt t="53728" x="4267200" y="4368800"/>
          <p14:tracePt t="53735" x="4248150" y="4368800"/>
          <p14:tracePt t="53744" x="4221163" y="4368800"/>
          <p14:tracePt t="53751" x="4202113" y="4368800"/>
          <p14:tracePt t="53760" x="4175125" y="4368800"/>
          <p14:tracePt t="53768" x="4157663" y="4368800"/>
          <p14:tracePt t="53776" x="4111625" y="4368800"/>
          <p14:tracePt t="53784" x="4102100" y="4368800"/>
          <p14:tracePt t="53793" x="4084638" y="4368800"/>
          <p14:tracePt t="53800" x="4048125" y="4368800"/>
          <p14:tracePt t="53808" x="4021138" y="4349750"/>
          <p14:tracePt t="53816" x="4011613" y="4349750"/>
          <p14:tracePt t="53824" x="3992563" y="4349750"/>
          <p14:tracePt t="53832" x="3984625" y="4349750"/>
          <p14:tracePt t="53961" x="3975100" y="4349750"/>
          <p14:tracePt t="53969" x="3948113" y="4340225"/>
          <p14:tracePt t="53979" x="3938588" y="4340225"/>
          <p14:tracePt t="53985" x="3929063" y="4340225"/>
          <p14:tracePt t="54010" x="3911600" y="4340225"/>
          <p14:tracePt t="54018" x="3892550" y="4340225"/>
          <p14:tracePt t="54026" x="3883025" y="4340225"/>
          <p14:tracePt t="54033" x="3875088" y="4332288"/>
          <p14:tracePt t="54048" x="3856038" y="4332288"/>
          <p14:tracePt t="54064" x="3846513" y="4332288"/>
          <p14:tracePt t="54104" x="3838575" y="4332288"/>
          <p14:tracePt t="54112" x="3829050" y="4332288"/>
          <p14:tracePt t="54152" x="3819525" y="4332288"/>
          <p14:tracePt t="54249" x="3802063" y="4340225"/>
          <p14:tracePt t="54265" x="3792538" y="4349750"/>
          <p14:tracePt t="54303" x="3783013" y="4359275"/>
          <p14:tracePt t="54311" x="3775075" y="4368800"/>
          <p14:tracePt t="54328" x="3765550" y="4376738"/>
          <p14:tracePt t="54345" x="3756025" y="4386263"/>
          <p14:tracePt t="54353" x="3756025" y="4395788"/>
          <p14:tracePt t="54385" x="3746500" y="4405313"/>
          <p14:tracePt t="54401" x="3738563" y="4405313"/>
          <p14:tracePt t="54417" x="3738563" y="4422775"/>
          <p14:tracePt t="54433" x="3729038" y="4432300"/>
          <p14:tracePt t="54625" x="3729038" y="4422775"/>
          <p14:tracePt t="54633" x="3729038" y="4368800"/>
          <p14:tracePt t="54641" x="3756025" y="4286250"/>
          <p14:tracePt t="54648" x="3810000" y="4203700"/>
          <p14:tracePt t="54657" x="3856038" y="4130675"/>
          <p14:tracePt t="54665" x="3911600" y="4013200"/>
          <p14:tracePt t="54673" x="3984625" y="3911600"/>
          <p14:tracePt t="54681" x="4038600" y="3794125"/>
          <p14:tracePt t="54689" x="4102100" y="3675063"/>
          <p14:tracePt t="54696" x="4138613" y="3584575"/>
          <p14:tracePt t="54705" x="4211638" y="3482975"/>
          <p14:tracePt t="54712" x="4257675" y="3382963"/>
          <p14:tracePt t="54721" x="4330700" y="3265488"/>
          <p14:tracePt t="54729" x="4403725" y="3146425"/>
          <p14:tracePt t="54737" x="4457700" y="3009900"/>
          <p14:tracePt t="54746" x="4540250" y="2863850"/>
          <p14:tracePt t="54753" x="4613275" y="2708275"/>
          <p14:tracePt t="54762" x="4703763" y="2535238"/>
          <p14:tracePt t="54769" x="4786313" y="2379663"/>
          <p14:tracePt t="54779" x="4859338" y="2233613"/>
          <p14:tracePt t="54785" x="4932363" y="2097088"/>
          <p14:tracePt t="54793" x="5005388" y="1997075"/>
          <p14:tracePt t="54800" x="5059363" y="1878013"/>
          <p14:tracePt t="54809" x="5105400" y="1797050"/>
          <p14:tracePt t="54817" x="5159375" y="1731963"/>
          <p14:tracePt t="54825" x="5168900" y="1697038"/>
          <p14:tracePt t="54832" x="5205413" y="1641475"/>
          <p14:tracePt t="54841" x="5205413" y="1614488"/>
          <p14:tracePt t="54848" x="5224463" y="1568450"/>
          <p14:tracePt t="54857" x="5241925" y="1550988"/>
          <p14:tracePt t="54866" x="5241925" y="1531938"/>
          <p14:tracePt t="54872" x="5251450" y="1504950"/>
          <p14:tracePt t="54880" x="5260975" y="1485900"/>
          <p14:tracePt t="54888" x="5268913" y="1468438"/>
          <p14:tracePt t="54897" x="5305425" y="1422400"/>
          <p14:tracePt t="54904" x="5314950" y="1376363"/>
          <p14:tracePt t="54912" x="5351463" y="1349375"/>
          <p14:tracePt t="54920" x="5368925" y="1303338"/>
          <p14:tracePt t="54928" x="5378450" y="1239838"/>
          <p14:tracePt t="54936" x="5434013" y="1158875"/>
          <p14:tracePt t="54945" x="5478463" y="1085850"/>
          <p14:tracePt t="54952" x="5507038" y="1003300"/>
          <p14:tracePt t="54961" x="5543550" y="920750"/>
          <p14:tracePt t="54968" x="5570538" y="857250"/>
          <p14:tracePt t="54979" x="5597525" y="784225"/>
          <p14:tracePt t="54984" x="5616575" y="747713"/>
          <p14:tracePt t="54992" x="5624513" y="730250"/>
          <p14:tracePt t="55000" x="5661025" y="674688"/>
          <p14:tracePt t="55008" x="5670550" y="638175"/>
          <p14:tracePt t="59809" x="5953125" y="647700"/>
          <p14:tracePt t="59817" x="5953125" y="701675"/>
          <p14:tracePt t="59825" x="5953125" y="757238"/>
          <p14:tracePt t="59832" x="5953125" y="830263"/>
          <p14:tracePt t="59841" x="5953125" y="874713"/>
          <p14:tracePt t="59849" x="5953125" y="939800"/>
          <p14:tracePt t="59857" x="5953125" y="1049338"/>
          <p14:tracePt t="59864" x="5953125" y="1122363"/>
          <p14:tracePt t="59873" x="5943600" y="1222375"/>
          <p14:tracePt t="59879" x="5926138" y="1331913"/>
          <p14:tracePt t="59888" x="5889625" y="1431925"/>
          <p14:tracePt t="59895" x="5862638" y="1522413"/>
          <p14:tracePt t="59903" x="5807075" y="1624013"/>
          <p14:tracePt t="59911" x="5780088" y="1731963"/>
          <p14:tracePt t="59919" x="5724525" y="1804988"/>
          <p14:tracePt t="59927" x="5680075" y="1897063"/>
          <p14:tracePt t="59935" x="5653088" y="2016125"/>
          <p14:tracePt t="59943" x="5607050" y="2116138"/>
          <p14:tracePt t="59951" x="5597525" y="2225675"/>
          <p14:tracePt t="59960" x="5570538" y="2316163"/>
          <p14:tracePt t="59967" x="5524500" y="2435225"/>
          <p14:tracePt t="59977" x="5514975" y="2508250"/>
          <p14:tracePt t="59984" x="5497513" y="2589213"/>
          <p14:tracePt t="59994" x="5461000" y="2698750"/>
          <p14:tracePt t="60000" x="5434013" y="2817813"/>
          <p14:tracePt t="60008" x="5387975" y="2927350"/>
          <p14:tracePt t="60016" x="5360988" y="3063875"/>
          <p14:tracePt t="60024" x="5314950" y="3209925"/>
          <p14:tracePt t="60032" x="5287963" y="3355975"/>
          <p14:tracePt t="60040" x="5241925" y="3511550"/>
          <p14:tracePt t="60048" x="5178425" y="3638550"/>
          <p14:tracePt t="60056" x="5151438" y="3775075"/>
          <p14:tracePt t="60064" x="5132388" y="3848100"/>
          <p14:tracePt t="60072" x="5114925" y="3930650"/>
          <p14:tracePt t="60080" x="5095875" y="3984625"/>
          <p14:tracePt t="60088" x="5086350" y="4021138"/>
          <p14:tracePt t="60096" x="5078413" y="4049713"/>
          <p14:tracePt t="60104" x="5059363" y="4094163"/>
          <p14:tracePt t="60113" x="5032375" y="4122738"/>
          <p14:tracePt t="60120" x="5022850" y="4167188"/>
          <p14:tracePt t="60128" x="4978400" y="4213225"/>
          <p14:tracePt t="60136" x="4905375" y="4295775"/>
          <p14:tracePt t="60144" x="4840288" y="4368800"/>
          <p14:tracePt t="60152" x="4776788" y="4405313"/>
          <p14:tracePt t="60160" x="4730750" y="4441825"/>
          <p14:tracePt t="60168" x="4649788" y="4495800"/>
          <p14:tracePt t="60177" x="4567238" y="4551363"/>
          <p14:tracePt t="60184" x="4503738" y="4587875"/>
          <p14:tracePt t="60195" x="4421188" y="4624388"/>
          <p14:tracePt t="60199" x="4340225" y="4651375"/>
          <p14:tracePt t="60207" x="4275138" y="4678363"/>
          <p14:tracePt t="60215" x="4230688" y="4697413"/>
          <p14:tracePt t="60223" x="4202113" y="4714875"/>
          <p14:tracePt t="60239" x="4184650" y="4714875"/>
          <p14:tracePt t="60247" x="4175125" y="4714875"/>
          <p14:tracePt t="60264" x="4157663" y="4724400"/>
          <p14:tracePt t="60289" x="4138613" y="4732338"/>
          <p14:tracePt t="60312" x="4121150" y="4732338"/>
          <p14:tracePt t="60319" x="4094163" y="4732338"/>
          <p14:tracePt t="60327" x="4084638" y="4732338"/>
          <p14:tracePt t="60335" x="4057650" y="4732338"/>
          <p14:tracePt t="60343" x="4048125" y="4732338"/>
          <p14:tracePt t="60351" x="4029075" y="4732338"/>
          <p14:tracePt t="60360" x="4002088" y="4732338"/>
          <p14:tracePt t="60367" x="3984625" y="4732338"/>
          <p14:tracePt t="60376" x="3956050" y="4724400"/>
          <p14:tracePt t="60383" x="3938588" y="4714875"/>
          <p14:tracePt t="60391" x="3902075" y="4705350"/>
          <p14:tracePt t="60399" x="3892550" y="4705350"/>
          <p14:tracePt t="60416" x="3875088" y="4705350"/>
          <p14:tracePt t="60425" x="3865563" y="4705350"/>
          <p14:tracePt t="60433" x="3846513" y="4705350"/>
          <p14:tracePt t="60441" x="3819525" y="4705350"/>
          <p14:tracePt t="60449" x="3802063" y="4687888"/>
          <p14:tracePt t="60457" x="3756025" y="4687888"/>
          <p14:tracePt t="60464" x="3729038" y="4678363"/>
          <p14:tracePt t="60473" x="3709988" y="4668838"/>
          <p14:tracePt t="60482" x="3665538" y="4641850"/>
          <p14:tracePt t="60489" x="3646488" y="4624388"/>
          <p14:tracePt t="60496" x="3636963" y="4614863"/>
          <p14:tracePt t="60505" x="3619500" y="4605338"/>
          <p14:tracePt t="60512" x="3619500" y="4568825"/>
          <p14:tracePt t="60521" x="3609975" y="4541838"/>
          <p14:tracePt t="60529" x="3609975" y="4522788"/>
          <p14:tracePt t="60537" x="3609975" y="4495800"/>
          <p14:tracePt t="60546" x="3609975" y="4486275"/>
          <p14:tracePt t="60553" x="3609975" y="4478338"/>
          <p14:tracePt t="60569" x="3609975" y="4459288"/>
          <p14:tracePt t="60593" x="3609975" y="4441825"/>
          <p14:tracePt t="60601" x="3609975" y="4413250"/>
          <p14:tracePt t="60609" x="3609975" y="4386263"/>
          <p14:tracePt t="60617" x="3609975" y="4359275"/>
          <p14:tracePt t="60625" x="3629025" y="4303713"/>
          <p14:tracePt t="60633" x="3629025" y="4295775"/>
          <p14:tracePt t="60641" x="3636963" y="4240213"/>
          <p14:tracePt t="60648" x="3646488" y="4232275"/>
          <p14:tracePt t="60657" x="3646488" y="4213225"/>
          <p14:tracePt t="60664" x="3665538" y="4186238"/>
          <p14:tracePt t="60673" x="3673475" y="4167188"/>
          <p14:tracePt t="60952" x="3683000" y="4140200"/>
          <p14:tracePt t="60961" x="3702050" y="4094163"/>
          <p14:tracePt t="60969" x="3738563" y="4067175"/>
          <p14:tracePt t="60978" x="3775075" y="4021138"/>
          <p14:tracePt t="60985" x="3792538" y="3984625"/>
          <p14:tracePt t="60995" x="3838575" y="3930650"/>
          <p14:tracePt t="61001" x="3856038" y="3894138"/>
          <p14:tracePt t="61009" x="3892550" y="3840163"/>
          <p14:tracePt t="61017" x="3948113" y="3784600"/>
          <p14:tracePt t="61025" x="3975100" y="3757613"/>
          <p14:tracePt t="61032" x="4011613" y="3711575"/>
          <p14:tracePt t="61040" x="4029075" y="3694113"/>
          <p14:tracePt t="61048" x="4065588" y="3648075"/>
          <p14:tracePt t="61057" x="4075113" y="3638550"/>
          <p14:tracePt t="61064" x="4094163" y="3611563"/>
          <p14:tracePt t="61072" x="4102100" y="3602038"/>
          <p14:tracePt t="61080" x="4111625" y="3584575"/>
          <p14:tracePt t="61088" x="4129088" y="3565525"/>
          <p14:tracePt t="61104" x="4129088" y="3556000"/>
          <p14:tracePt t="61185" x="4148138" y="3556000"/>
          <p14:tracePt t="61191" x="4175125" y="3556000"/>
          <p14:tracePt t="61199" x="4221163" y="3556000"/>
          <p14:tracePt t="61208" x="4284663" y="3556000"/>
          <p14:tracePt t="61215" x="4384675" y="3556000"/>
          <p14:tracePt t="61224" x="4494213" y="3565525"/>
          <p14:tracePt t="61231" x="4622800" y="3575050"/>
          <p14:tracePt t="61239" x="4803775" y="3592513"/>
          <p14:tracePt t="61248" x="4968875" y="3611563"/>
          <p14:tracePt t="61256" x="5132388" y="3611563"/>
          <p14:tracePt t="61264" x="5334000" y="3611563"/>
          <p14:tracePt t="61272" x="5514975" y="3611563"/>
          <p14:tracePt t="61280" x="5670550" y="3611563"/>
          <p14:tracePt t="61288" x="5834063" y="3611563"/>
          <p14:tracePt t="61296" x="5943600" y="3611563"/>
          <p14:tracePt t="61304" x="6035675" y="3611563"/>
          <p14:tracePt t="61313" x="6116638" y="3611563"/>
          <p14:tracePt t="61321" x="6153150" y="3611563"/>
          <p14:tracePt t="61328" x="6172200" y="3611563"/>
          <p14:tracePt t="61336" x="6189663" y="3611563"/>
          <p14:tracePt t="61346" x="6199188" y="3611563"/>
          <p14:tracePt t="61505" x="6199188" y="3629025"/>
          <p14:tracePt t="61513" x="6199188" y="3638550"/>
          <p14:tracePt t="61521" x="6189663" y="3665538"/>
          <p14:tracePt t="61530" x="6189663" y="3684588"/>
          <p14:tracePt t="61537" x="6172200" y="3702050"/>
          <p14:tracePt t="61546" x="6172200" y="3721100"/>
          <p14:tracePt t="61553" x="6162675" y="3748088"/>
          <p14:tracePt t="61563" x="6162675" y="3767138"/>
          <p14:tracePt t="61569" x="6153150" y="3811588"/>
          <p14:tracePt t="61579" x="6135688" y="3830638"/>
          <p14:tracePt t="61585" x="6116638" y="3921125"/>
          <p14:tracePt t="61596" x="6099175" y="3976688"/>
          <p14:tracePt t="61601" x="6072188" y="4076700"/>
          <p14:tracePt t="61609" x="6035675" y="4167188"/>
          <p14:tracePt t="61618" x="6016625" y="4268788"/>
          <p14:tracePt t="61625" x="5980113" y="4376738"/>
          <p14:tracePt t="61633" x="5980113" y="4468813"/>
          <p14:tracePt t="61641" x="5953125" y="4568825"/>
          <p14:tracePt t="61649" x="5907088" y="4697413"/>
          <p14:tracePt t="61657" x="5899150" y="4760913"/>
          <p14:tracePt t="61666" x="5880100" y="4833938"/>
          <p14:tracePt t="61673" x="5870575" y="4943475"/>
          <p14:tracePt t="61681" x="5843588" y="5006975"/>
          <p14:tracePt t="61688" x="5816600" y="5070475"/>
          <p14:tracePt t="61697" x="5816600" y="5116513"/>
          <p14:tracePt t="61704" x="5780088" y="5189538"/>
          <p14:tracePt t="61713" x="5770563" y="5226050"/>
          <p14:tracePt t="61720" x="5761038" y="5289550"/>
          <p14:tracePt t="61728" x="5761038" y="5343525"/>
          <p14:tracePt t="61736" x="5716588" y="5445125"/>
          <p14:tracePt t="61744" x="5716588" y="5462588"/>
          <p14:tracePt t="61752" x="5707063" y="5499100"/>
          <p14:tracePt t="61761" x="5697538" y="5526088"/>
          <p14:tracePt t="61768" x="5688013" y="5562600"/>
          <p14:tracePt t="61777" x="5688013" y="5572125"/>
          <p14:tracePt t="61857" x="5670550" y="5572125"/>
          <p14:tracePt t="61865" x="5634038" y="5554663"/>
          <p14:tracePt t="61874" x="5616575" y="5526088"/>
          <p14:tracePt t="61880" x="5597525" y="5453063"/>
          <p14:tracePt t="61888" x="5551488" y="5316538"/>
          <p14:tracePt t="61896" x="5551488" y="5207000"/>
          <p14:tracePt t="61904" x="5534025" y="5024438"/>
          <p14:tracePt t="61912" x="5534025" y="4841875"/>
          <p14:tracePt t="61920" x="5534025" y="4624388"/>
          <p14:tracePt t="61928" x="5534025" y="4359275"/>
          <p14:tracePt t="61936" x="5534025" y="4067175"/>
          <p14:tracePt t="61944" x="5534025" y="3767138"/>
          <p14:tracePt t="61952" x="5534025" y="3502025"/>
          <p14:tracePt t="61961" x="5534025" y="3302000"/>
          <p14:tracePt t="61968" x="5534025" y="3119438"/>
          <p14:tracePt t="61977" x="5534025" y="2954338"/>
          <p14:tracePt t="61984" x="5543550" y="2790825"/>
          <p14:tracePt t="61993" x="5570538" y="2625725"/>
          <p14:tracePt t="62000" x="5588000" y="2481263"/>
          <p14:tracePt t="62008" x="5634038" y="2335213"/>
          <p14:tracePt t="62016" x="5643563" y="2189163"/>
          <p14:tracePt t="62024" x="5688013" y="2052638"/>
          <p14:tracePt t="62032" x="5734050" y="1906588"/>
          <p14:tracePt t="62040" x="5780088" y="1731963"/>
          <p14:tracePt t="62048" x="5843588" y="1587500"/>
          <p14:tracePt t="62056" x="5870575" y="1458913"/>
          <p14:tracePt t="62064" x="5926138" y="1322388"/>
          <p14:tracePt t="62072" x="5989638" y="1185863"/>
          <p14:tracePt t="62080" x="6043613" y="1057275"/>
          <p14:tracePt t="62088" x="6089650" y="920750"/>
          <p14:tracePt t="62095" x="6153150" y="774700"/>
          <p14:tracePt t="65680" x="6291263" y="657225"/>
          <p14:tracePt t="65688" x="6291263" y="711200"/>
          <p14:tracePt t="65696" x="6291263" y="784225"/>
          <p14:tracePt t="65704" x="6291263" y="874713"/>
          <p14:tracePt t="65713" x="6272213" y="984250"/>
          <p14:tracePt t="65721" x="6272213" y="1085850"/>
          <p14:tracePt t="65728" x="6254750" y="1195388"/>
          <p14:tracePt t="65737" x="6245225" y="1268413"/>
          <p14:tracePt t="65745" x="6218238" y="1349375"/>
          <p14:tracePt t="65753" x="6199188" y="1441450"/>
          <p14:tracePt t="65761" x="6189663" y="1531938"/>
          <p14:tracePt t="65769" x="6189663" y="1595438"/>
          <p14:tracePt t="65779" x="6181725" y="1651000"/>
          <p14:tracePt t="65785" x="6135688" y="1731963"/>
          <p14:tracePt t="65795" x="6126163" y="1778000"/>
          <p14:tracePt t="65801" x="6116638" y="1851025"/>
          <p14:tracePt t="65811" x="6116638" y="1906588"/>
          <p14:tracePt t="65816" x="6089650" y="1970088"/>
          <p14:tracePt t="65824" x="6089650" y="2016125"/>
          <p14:tracePt t="65831" x="6080125" y="2052638"/>
          <p14:tracePt t="65840" x="6080125" y="2106613"/>
          <p14:tracePt t="65847" x="6072188" y="2152650"/>
          <p14:tracePt t="65856" x="6053138" y="2206625"/>
          <p14:tracePt t="65863" x="6035675" y="2243138"/>
          <p14:tracePt t="65871" x="6026150" y="2279650"/>
          <p14:tracePt t="65879" x="6016625" y="2325688"/>
          <p14:tracePt t="65887" x="5999163" y="2389188"/>
          <p14:tracePt t="65895" x="5980113" y="2416175"/>
          <p14:tracePt t="65903" x="5980113" y="2425700"/>
          <p14:tracePt t="65911" x="5980113" y="2435225"/>
          <p14:tracePt t="65920" x="5980113" y="2444750"/>
          <p14:tracePt t="65953" x="5972175" y="2452688"/>
          <p14:tracePt t="65985" x="5962650" y="2471738"/>
          <p14:tracePt t="65994" x="5953125" y="2481263"/>
          <p14:tracePt t="66000" x="5943600" y="2498725"/>
          <p14:tracePt t="66009" x="5935663" y="2508250"/>
          <p14:tracePt t="66016" x="5926138" y="2517775"/>
          <p14:tracePt t="66025" x="5916613" y="2525713"/>
          <p14:tracePt t="66041" x="5899150" y="2554288"/>
          <p14:tracePt t="66049" x="5889625" y="2554288"/>
          <p14:tracePt t="66057" x="5880100" y="2571750"/>
          <p14:tracePt t="66064" x="5870575" y="2589213"/>
          <p14:tracePt t="66072" x="5862638" y="2608263"/>
          <p14:tracePt t="66081" x="5853113" y="2617788"/>
          <p14:tracePt t="66089" x="5843588" y="2625725"/>
          <p14:tracePt t="66098" x="5843588" y="2635250"/>
          <p14:tracePt t="66104" x="5834063" y="2654300"/>
          <p14:tracePt t="66114" x="5834063" y="2662238"/>
          <p14:tracePt t="66120" x="5826125" y="2690813"/>
          <p14:tracePt t="66128" x="5807075" y="2717800"/>
          <p14:tracePt t="66136" x="5797550" y="2735263"/>
          <p14:tracePt t="66145" x="5789613" y="2763838"/>
          <p14:tracePt t="66152" x="5789613" y="2800350"/>
          <p14:tracePt t="66161" x="5770563" y="2836863"/>
          <p14:tracePt t="66168" x="5761038" y="2844800"/>
          <p14:tracePt t="66185" x="5761038" y="2873375"/>
          <p14:tracePt t="66200" x="5753100" y="2890838"/>
          <p14:tracePt t="66216" x="5743575" y="2900363"/>
          <p14:tracePt t="66224" x="5734050" y="2909888"/>
          <p14:tracePt t="66232" x="5724525" y="2927350"/>
          <p14:tracePt t="66240" x="5707063" y="2936875"/>
          <p14:tracePt t="66248" x="5697538" y="2946400"/>
          <p14:tracePt t="66256" x="5680075" y="2954338"/>
          <p14:tracePt t="66264" x="5670550" y="2954338"/>
          <p14:tracePt t="66272" x="5653088" y="2963863"/>
          <p14:tracePt t="66280" x="5634038" y="2973388"/>
          <p14:tracePt t="66288" x="5634038" y="2982913"/>
          <p14:tracePt t="66296" x="5624513" y="2982913"/>
          <p14:tracePt t="66313" x="5607050" y="2990850"/>
          <p14:tracePt t="66336" x="5588000" y="3009900"/>
          <p14:tracePt t="66344" x="5580063" y="3017838"/>
          <p14:tracePt t="66361" x="5570538" y="3027363"/>
          <p14:tracePt t="66368" x="5570538" y="3036888"/>
          <p14:tracePt t="66378" x="5570538" y="3046413"/>
          <p14:tracePt t="66384" x="5561013" y="3063875"/>
          <p14:tracePt t="66394" x="5561013" y="3073400"/>
          <p14:tracePt t="66400" x="5561013" y="3082925"/>
          <p14:tracePt t="66410" x="5543550" y="3100388"/>
          <p14:tracePt t="66489" x="5524500" y="3127375"/>
          <p14:tracePt t="66496" x="5514975" y="3146425"/>
          <p14:tracePt t="66505" x="5497513" y="3163888"/>
          <p14:tracePt t="66514" x="5470525" y="3192463"/>
          <p14:tracePt t="66521" x="5470525" y="3200400"/>
          <p14:tracePt t="66529" x="5434013" y="3236913"/>
          <p14:tracePt t="66537" x="5414963" y="3273425"/>
          <p14:tracePt t="66545" x="5387975" y="3292475"/>
          <p14:tracePt t="66553" x="5368925" y="3309938"/>
          <p14:tracePt t="66561" x="5334000" y="3346450"/>
          <p14:tracePt t="66569" x="5314950" y="3365500"/>
          <p14:tracePt t="66579" x="5297488" y="3375025"/>
          <p14:tracePt t="66585" x="5278438" y="3392488"/>
          <p14:tracePt t="66595" x="5232400" y="3411538"/>
          <p14:tracePt t="66600" x="5224463" y="3419475"/>
          <p14:tracePt t="66611" x="5214938" y="3429000"/>
          <p14:tracePt t="66617" x="5195888" y="3446463"/>
          <p14:tracePt t="66625" x="5195888" y="3455988"/>
          <p14:tracePt t="66632" x="5187950" y="3482975"/>
          <p14:tracePt t="66641" x="5178425" y="3482975"/>
          <p14:tracePt t="66649" x="5159375" y="3511550"/>
          <p14:tracePt t="66657" x="5151438" y="3519488"/>
          <p14:tracePt t="66665" x="5141913" y="3548063"/>
          <p14:tracePt t="66673" x="5132388" y="3565525"/>
          <p14:tracePt t="66682" x="5114925" y="3584575"/>
          <p14:tracePt t="66688" x="5105400" y="3592513"/>
          <p14:tracePt t="66698" x="5086350" y="3611563"/>
          <p14:tracePt t="66705" x="5068888" y="3621088"/>
          <p14:tracePt t="66713" x="5059363" y="3621088"/>
          <p14:tracePt t="66721" x="5049838" y="3629025"/>
          <p14:tracePt t="66730" x="5032375" y="3638550"/>
          <p14:tracePt t="66736" x="5014913" y="3657600"/>
          <p14:tracePt t="66752" x="5005388" y="3665538"/>
          <p14:tracePt t="66768" x="4995863" y="3675063"/>
          <p14:tracePt t="66793" x="4986338" y="3684588"/>
          <p14:tracePt t="66800" x="4968875" y="3702050"/>
          <p14:tracePt t="66810" x="4949825" y="3711575"/>
          <p14:tracePt t="66816" x="4913313" y="3730625"/>
          <p14:tracePt t="66824" x="4895850" y="3748088"/>
          <p14:tracePt t="66832" x="4886325" y="3757613"/>
          <p14:tracePt t="66840" x="4859338" y="3775075"/>
          <p14:tracePt t="66848" x="4840288" y="3794125"/>
          <p14:tracePt t="66856" x="4822825" y="3811588"/>
          <p14:tracePt t="66864" x="4813300" y="3821113"/>
          <p14:tracePt t="66880" x="4803775" y="3840163"/>
          <p14:tracePt t="66888" x="4803775" y="3848100"/>
          <p14:tracePt t="66896" x="4795838" y="3857625"/>
          <p14:tracePt t="66912" x="4795838" y="3867150"/>
          <p14:tracePt t="66920" x="4786313" y="3875088"/>
          <p14:tracePt t="66929" x="4776788" y="3894138"/>
          <p14:tracePt t="66936" x="4767263" y="3894138"/>
          <p14:tracePt t="66944" x="4749800" y="3911600"/>
          <p14:tracePt t="66952" x="4740275" y="3921125"/>
          <p14:tracePt t="66961" x="4730750" y="3930650"/>
          <p14:tracePt t="66977" x="4730750" y="3940175"/>
          <p14:tracePt t="67129" x="4722813" y="3940175"/>
          <p14:tracePt t="67409" x="4703763" y="3957638"/>
          <p14:tracePt t="67473" x="4713288" y="3957638"/>
          <p14:tracePt t="67511" x="4722813" y="3957638"/>
          <p14:tracePt t="67689" x="4749800" y="3967163"/>
          <p14:tracePt t="67703" x="4759325" y="3967163"/>
          <p14:tracePt t="67785" x="4767263" y="3976688"/>
          <p14:tracePt t="67801" x="4767263" y="3994150"/>
          <p14:tracePt t="67809" x="4767263" y="4003675"/>
          <p14:tracePt t="67817" x="4767263" y="4013200"/>
          <p14:tracePt t="67825" x="4767263" y="4021138"/>
          <p14:tracePt t="67833" x="4767263" y="4030663"/>
          <p14:tracePt t="67841" x="4767263" y="4049713"/>
          <p14:tracePt t="67849" x="4767263" y="4057650"/>
          <p14:tracePt t="67857" x="4776788" y="4076700"/>
          <p14:tracePt t="67865" x="4776788" y="4086225"/>
          <p14:tracePt t="67880" x="4776788" y="4094163"/>
          <p14:tracePt t="67896" x="4776788" y="4103688"/>
          <p14:tracePt t="68050" x="4795838" y="4086225"/>
          <p14:tracePt t="68063" x="4795838" y="4076700"/>
          <p14:tracePt t="68071" x="4795838" y="4057650"/>
          <p14:tracePt t="68079" x="4795838" y="4049713"/>
          <p14:tracePt t="68087" x="4803775" y="4040188"/>
          <p14:tracePt t="68103" x="4813300" y="4030663"/>
          <p14:tracePt t="68111" x="4832350" y="4021138"/>
          <p14:tracePt t="68119" x="4849813" y="4003675"/>
          <p14:tracePt t="68127" x="4905375" y="3984625"/>
          <p14:tracePt t="68135" x="4968875" y="3984625"/>
          <p14:tracePt t="68144" x="5059363" y="3984625"/>
          <p14:tracePt t="68151" x="5168900" y="3984625"/>
          <p14:tracePt t="68160" x="5314950" y="3984625"/>
          <p14:tracePt t="68167" x="5497513" y="3984625"/>
          <p14:tracePt t="68175" x="5653088" y="3984625"/>
          <p14:tracePt t="68183" x="5797550" y="3984625"/>
          <p14:tracePt t="68192" x="5935663" y="4021138"/>
          <p14:tracePt t="68211" x="6053138" y="4049713"/>
          <p14:tracePt t="68215" x="6072188" y="4067175"/>
          <p14:tracePt t="68263" x="6072188" y="4076700"/>
          <p14:tracePt t="68271" x="6072188" y="4086225"/>
          <p14:tracePt t="68279" x="6062663" y="4094163"/>
          <p14:tracePt t="68287" x="6062663" y="4103688"/>
          <p14:tracePt t="68303" x="6053138" y="4122738"/>
          <p14:tracePt t="68857" x="6053138" y="4149725"/>
          <p14:tracePt t="68863" x="6053138" y="4159250"/>
          <p14:tracePt t="68871" x="6053138" y="4186238"/>
          <p14:tracePt t="68879" x="6053138" y="4203700"/>
          <p14:tracePt t="68887" x="6053138" y="4240213"/>
          <p14:tracePt t="68895" x="6053138" y="4286250"/>
          <p14:tracePt t="68903" x="6053138" y="4340225"/>
          <p14:tracePt t="68911" x="6053138" y="4395788"/>
          <p14:tracePt t="68920" x="6035675" y="4441825"/>
          <p14:tracePt t="68928" x="6026150" y="4495800"/>
          <p14:tracePt t="68936" x="6026150" y="4541838"/>
          <p14:tracePt t="68944" x="6026150" y="4578350"/>
          <p14:tracePt t="68953" x="6026150" y="4624388"/>
          <p14:tracePt t="68961" x="6026150" y="4641850"/>
          <p14:tracePt t="68967" x="6016625" y="4668838"/>
          <p14:tracePt t="68976" x="6007100" y="4697413"/>
          <p14:tracePt t="68983" x="6007100" y="4714875"/>
          <p14:tracePt t="68992" x="5999163" y="4732338"/>
          <p14:tracePt t="68999" x="5999163" y="4751388"/>
          <p14:tracePt t="69011" x="5989638" y="4778375"/>
          <p14:tracePt t="69017" x="5962650" y="4824413"/>
          <p14:tracePt t="69025" x="5953125" y="4870450"/>
          <p14:tracePt t="69033" x="5953125" y="4906963"/>
          <p14:tracePt t="69041" x="5943600" y="4943475"/>
          <p14:tracePt t="69049" x="5926138" y="4979988"/>
          <p14:tracePt t="69057" x="5926138" y="5016500"/>
          <p14:tracePt t="69065" x="5926138" y="5033963"/>
          <p14:tracePt t="69081" x="5916613" y="5053013"/>
          <p14:tracePt t="69089" x="5916613" y="5060950"/>
          <p14:tracePt t="69097" x="5916613" y="5070475"/>
          <p14:tracePt t="69114" x="5907088" y="5080000"/>
          <p14:tracePt t="69121" x="5907088" y="5097463"/>
          <p14:tracePt t="69137" x="5899150" y="5116513"/>
          <p14:tracePt t="69264" x="5880100" y="5106988"/>
          <p14:tracePt t="69272" x="5870575" y="5106988"/>
          <p14:tracePt t="69280" x="5853113" y="5097463"/>
          <p14:tracePt t="69287" x="5834063" y="5097463"/>
          <p14:tracePt t="69295" x="5816600" y="5089525"/>
          <p14:tracePt t="69303" x="5770563" y="5060950"/>
          <p14:tracePt t="69311" x="5734050" y="5053013"/>
          <p14:tracePt t="69319" x="5688013" y="5053013"/>
          <p14:tracePt t="69327" x="5670550" y="5043488"/>
          <p14:tracePt t="69337" x="5634038" y="5043488"/>
          <p14:tracePt t="69344" x="5616575" y="5043488"/>
          <p14:tracePt t="69353" x="5588000" y="5043488"/>
          <p14:tracePt t="69361" x="5570538" y="5033963"/>
          <p14:tracePt t="69368" x="5551488" y="5033963"/>
          <p14:tracePt t="69376" x="5543550" y="5033963"/>
          <p14:tracePt t="69383" x="5534025" y="5033963"/>
          <p14:tracePt t="69399" x="5524500" y="5033963"/>
          <p14:tracePt t="69569" x="5514975" y="5024438"/>
          <p14:tracePt t="69577" x="5514975" y="5016500"/>
          <p14:tracePt t="69585" x="5514975" y="5006975"/>
          <p14:tracePt t="69594" x="5524500" y="5006975"/>
          <p14:tracePt t="69601" x="5551488" y="4997450"/>
          <p14:tracePt t="69617" x="5570538" y="4970463"/>
          <p14:tracePt t="69625" x="5588000" y="4960938"/>
          <p14:tracePt t="69632" x="5616575" y="4951413"/>
          <p14:tracePt t="69641" x="5634038" y="4951413"/>
          <p14:tracePt t="69649" x="5680075" y="4933950"/>
          <p14:tracePt t="69657" x="5688013" y="4924425"/>
          <p14:tracePt t="69664" x="5697538" y="4914900"/>
          <p14:tracePt t="70400" x="5697538" y="4924425"/>
          <p14:tracePt t="70409" x="5697538" y="4943475"/>
          <p14:tracePt t="70416" x="5697538" y="4960938"/>
          <p14:tracePt t="70432" x="5697538" y="4970463"/>
          <p14:tracePt t="71361" x="5697538" y="4960938"/>
          <p14:tracePt t="71505" x="5697538" y="4951413"/>
          <p14:tracePt t="73417" x="5716588" y="4951413"/>
          <p14:tracePt t="73441" x="5724525" y="4951413"/>
          <p14:tracePt t="73449" x="5734050" y="4951413"/>
          <p14:tracePt t="73457" x="5753100" y="4951413"/>
          <p14:tracePt t="73465" x="5770563" y="4951413"/>
          <p14:tracePt t="73473" x="5780088" y="4951413"/>
          <p14:tracePt t="73497" x="5797550" y="4951413"/>
          <p14:tracePt t="73657" x="5797550" y="4943475"/>
          <p14:tracePt t="73664" x="5816600" y="4924425"/>
          <p14:tracePt t="73680" x="5826125" y="4914900"/>
          <p14:tracePt t="73689" x="5834063" y="4906963"/>
          <p14:tracePt t="73696" x="5843588" y="4906963"/>
          <p14:tracePt t="73704" x="5862638" y="4897438"/>
          <p14:tracePt t="73712" x="5889625" y="4860925"/>
          <p14:tracePt t="73727" x="5899150" y="4851400"/>
          <p14:tracePt t="73735" x="5907088" y="4833938"/>
          <p14:tracePt t="73751" x="5916613" y="4833938"/>
          <p14:tracePt t="73768" x="5916613" y="4805363"/>
          <p14:tracePt t="73776" x="5926138" y="4787900"/>
          <p14:tracePt t="73784" x="5935663" y="4778375"/>
          <p14:tracePt t="73800" x="5935663" y="4760913"/>
          <p14:tracePt t="73809" x="5935663" y="4751388"/>
          <p14:tracePt t="73816" x="5935663" y="4741863"/>
          <p14:tracePt t="73824" x="5935663" y="4732338"/>
          <p14:tracePt t="73889" x="5935663" y="4724400"/>
          <p14:tracePt t="73897" x="5943600" y="4714875"/>
          <p14:tracePt t="73905" x="5943600" y="4678363"/>
          <p14:tracePt t="73913" x="5953125" y="4660900"/>
          <p14:tracePt t="73921" x="5962650" y="4614863"/>
          <p14:tracePt t="73929" x="5980113" y="4587875"/>
          <p14:tracePt t="73937" x="5989638" y="4551363"/>
          <p14:tracePt t="73944" x="5999163" y="4514850"/>
          <p14:tracePt t="73952" x="6007100" y="4468813"/>
          <p14:tracePt t="73959" x="6053138" y="4405313"/>
          <p14:tracePt t="73967" x="6072188" y="4359275"/>
          <p14:tracePt t="73975" x="6099175" y="4295775"/>
          <p14:tracePt t="73983" x="6099175" y="4259263"/>
          <p14:tracePt t="73992" x="6116638" y="4213225"/>
          <p14:tracePt t="73999" x="6116638" y="4186238"/>
          <p14:tracePt t="74008" x="6126163" y="4159250"/>
          <p14:tracePt t="74015" x="6135688" y="4122738"/>
          <p14:tracePt t="74023" x="6145213" y="4122738"/>
          <p14:tracePt t="74031" x="6162675" y="4076700"/>
          <p14:tracePt t="74039" x="6172200" y="4057650"/>
          <p14:tracePt t="74048" x="6181725" y="4030663"/>
          <p14:tracePt t="74056" x="6208713" y="4013200"/>
          <p14:tracePt t="74064" x="6226175" y="3984625"/>
          <p14:tracePt t="74072" x="6254750" y="3948113"/>
          <p14:tracePt t="74080" x="6281738" y="3921125"/>
          <p14:tracePt t="74088" x="6326188" y="3857625"/>
          <p14:tracePt t="74096" x="6381750" y="3794125"/>
          <p14:tracePt t="74104" x="6408738" y="3748088"/>
          <p14:tracePt t="74112" x="6445250" y="3694113"/>
          <p14:tracePt t="74120" x="6481763" y="3665538"/>
          <p14:tracePt t="74128" x="6527800" y="3621088"/>
          <p14:tracePt t="74136" x="6564313" y="3565525"/>
          <p14:tracePt t="74144" x="6618288" y="3519488"/>
          <p14:tracePt t="74152" x="6664325" y="3455988"/>
          <p14:tracePt t="74160" x="6691313" y="3419475"/>
          <p14:tracePt t="74168" x="6710363" y="3382963"/>
          <p14:tracePt t="74176" x="6727825" y="3346450"/>
          <p14:tracePt t="74184" x="6737350" y="3328988"/>
          <p14:tracePt t="74193" x="6737350" y="3302000"/>
          <p14:tracePt t="74199" x="6746875" y="3282950"/>
          <p14:tracePt t="74208" x="6746875" y="3255963"/>
          <p14:tracePt t="74215" x="6773863" y="3219450"/>
          <p14:tracePt t="74223" x="6773863" y="3200400"/>
          <p14:tracePt t="74239" x="6773863" y="3192463"/>
          <p14:tracePt t="74505" x="6773863" y="3182938"/>
          <p14:tracePt t="74513" x="6810375" y="3182938"/>
          <p14:tracePt t="74521" x="6883400" y="3182938"/>
          <p14:tracePt t="74529" x="6992938" y="3200400"/>
          <p14:tracePt t="74537" x="7129463" y="3219450"/>
          <p14:tracePt t="74544" x="7256463" y="3246438"/>
          <p14:tracePt t="74553" x="7421563" y="3255963"/>
          <p14:tracePt t="74561" x="7548563" y="3292475"/>
          <p14:tracePt t="74569" x="7748588" y="3302000"/>
          <p14:tracePt t="74577" x="7940675" y="3365500"/>
          <p14:tracePt t="74585" x="8223250" y="3402013"/>
          <p14:tracePt t="74594" x="8478838" y="3482975"/>
          <p14:tracePt t="74601" x="8715375" y="3492500"/>
          <p14:tracePt t="74610" x="8907463" y="3538538"/>
          <p14:tracePt t="74617" x="9053513" y="35845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4213" y="692150"/>
            <a:ext cx="8229600" cy="1139825"/>
          </a:xfrm>
        </p:spPr>
        <p:txBody>
          <a:bodyPr/>
          <a:lstStyle/>
          <a:p>
            <a:pPr eaLnBrk="1" hangingPunct="1"/>
            <a:r>
              <a:rPr lang="en-US" altLang="ja-JP"/>
              <a:t>Requirements</a:t>
            </a:r>
          </a:p>
        </p:txBody>
      </p:sp>
      <p:sp>
        <p:nvSpPr>
          <p:cNvPr id="8195" name="Rectangle 3"/>
          <p:cNvSpPr>
            <a:spLocks noGrp="1" noChangeArrowheads="1"/>
          </p:cNvSpPr>
          <p:nvPr>
            <p:ph type="body" idx="1"/>
          </p:nvPr>
        </p:nvSpPr>
        <p:spPr>
          <a:xfrm>
            <a:off x="1173163" y="1981200"/>
            <a:ext cx="5227637" cy="4191000"/>
          </a:xfrm>
        </p:spPr>
        <p:txBody>
          <a:bodyPr/>
          <a:lstStyle/>
          <a:p>
            <a:pPr eaLnBrk="1" hangingPunct="1"/>
            <a:r>
              <a:rPr lang="en-US" altLang="ja-JP"/>
              <a:t>High Performance</a:t>
            </a:r>
          </a:p>
          <a:p>
            <a:pPr lvl="1" eaLnBrk="1" hangingPunct="1"/>
            <a:r>
              <a:rPr lang="en-US" altLang="ja-JP"/>
              <a:t>Bandwidth</a:t>
            </a:r>
            <a:r>
              <a:rPr lang="ja-JP" altLang="en-US"/>
              <a:t>（</a:t>
            </a:r>
            <a:r>
              <a:rPr lang="en-US" altLang="ja-JP"/>
              <a:t>Throughput</a:t>
            </a:r>
            <a:r>
              <a:rPr lang="ja-JP" altLang="en-US"/>
              <a:t>）</a:t>
            </a:r>
          </a:p>
          <a:p>
            <a:pPr lvl="1" eaLnBrk="1" hangingPunct="1"/>
            <a:r>
              <a:rPr lang="en-US" altLang="ja-JP"/>
              <a:t>Latency</a:t>
            </a:r>
          </a:p>
          <a:p>
            <a:pPr eaLnBrk="1" hangingPunct="1"/>
            <a:r>
              <a:rPr lang="en-US" altLang="ja-JP"/>
              <a:t>Flexibility</a:t>
            </a:r>
            <a:r>
              <a:rPr lang="ja-JP" altLang="en-US"/>
              <a:t>（</a:t>
            </a:r>
            <a:r>
              <a:rPr lang="en-US" altLang="ja-JP"/>
              <a:t>Universality)</a:t>
            </a:r>
          </a:p>
          <a:p>
            <a:pPr lvl="1" eaLnBrk="1" hangingPunct="1"/>
            <a:r>
              <a:rPr lang="en-US" altLang="ja-JP"/>
              <a:t>The number of modules</a:t>
            </a:r>
          </a:p>
          <a:p>
            <a:pPr lvl="1" eaLnBrk="1" hangingPunct="1"/>
            <a:r>
              <a:rPr lang="en-US" altLang="ja-JP"/>
              <a:t>Clock frequency</a:t>
            </a:r>
          </a:p>
          <a:p>
            <a:pPr lvl="1" eaLnBrk="1" hangingPunct="1"/>
            <a:r>
              <a:rPr lang="en-US" altLang="ja-JP"/>
              <a:t>Electrical characteristics</a:t>
            </a:r>
          </a:p>
          <a:p>
            <a:pPr lvl="1" eaLnBrk="1" hangingPunct="1"/>
            <a:endParaRPr lang="en-US" altLang="ja-JP"/>
          </a:p>
        </p:txBody>
      </p:sp>
      <p:grpSp>
        <p:nvGrpSpPr>
          <p:cNvPr id="110596" name="Group 4"/>
          <p:cNvGrpSpPr>
            <a:grpSpLocks/>
          </p:cNvGrpSpPr>
          <p:nvPr/>
        </p:nvGrpSpPr>
        <p:grpSpPr bwMode="auto">
          <a:xfrm>
            <a:off x="6324600" y="2860675"/>
            <a:ext cx="2409825" cy="457200"/>
            <a:chOff x="3984" y="1802"/>
            <a:chExt cx="1518" cy="288"/>
          </a:xfrm>
        </p:grpSpPr>
        <p:sp>
          <p:nvSpPr>
            <p:cNvPr id="8200" name="Text Box 5"/>
            <p:cNvSpPr txBox="1">
              <a:spLocks noChangeArrowheads="1"/>
            </p:cNvSpPr>
            <p:nvPr/>
          </p:nvSpPr>
          <p:spPr bwMode="auto">
            <a:xfrm>
              <a:off x="4262" y="1802"/>
              <a:ext cx="12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Dedicated Bus</a:t>
              </a:r>
            </a:p>
          </p:txBody>
        </p:sp>
        <p:sp>
          <p:nvSpPr>
            <p:cNvPr id="8201" name="AutoShape 6"/>
            <p:cNvSpPr>
              <a:spLocks noChangeArrowheads="1"/>
            </p:cNvSpPr>
            <p:nvPr/>
          </p:nvSpPr>
          <p:spPr bwMode="auto">
            <a:xfrm>
              <a:off x="3984" y="1824"/>
              <a:ext cx="192" cy="240"/>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110599" name="Group 7"/>
          <p:cNvGrpSpPr>
            <a:grpSpLocks/>
          </p:cNvGrpSpPr>
          <p:nvPr/>
        </p:nvGrpSpPr>
        <p:grpSpPr bwMode="auto">
          <a:xfrm>
            <a:off x="6324600" y="4745038"/>
            <a:ext cx="2122488" cy="457200"/>
            <a:chOff x="3984" y="2989"/>
            <a:chExt cx="1337" cy="288"/>
          </a:xfrm>
        </p:grpSpPr>
        <p:sp>
          <p:nvSpPr>
            <p:cNvPr id="8198" name="Text Box 8"/>
            <p:cNvSpPr txBox="1">
              <a:spLocks noChangeArrowheads="1"/>
            </p:cNvSpPr>
            <p:nvPr/>
          </p:nvSpPr>
          <p:spPr bwMode="auto">
            <a:xfrm>
              <a:off x="4176" y="2989"/>
              <a:ext cx="114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Standard Bus</a:t>
              </a:r>
            </a:p>
          </p:txBody>
        </p:sp>
        <p:sp>
          <p:nvSpPr>
            <p:cNvPr id="8199" name="AutoShape 9"/>
            <p:cNvSpPr>
              <a:spLocks noChangeArrowheads="1"/>
            </p:cNvSpPr>
            <p:nvPr/>
          </p:nvSpPr>
          <p:spPr bwMode="auto">
            <a:xfrm>
              <a:off x="3984" y="3024"/>
              <a:ext cx="192" cy="240"/>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pic>
        <p:nvPicPr>
          <p:cNvPr id="2" name="オーディオ 1">
            <a:hlinkClick r:id="" action="ppaction://media"/>
            <a:extLst>
              <a:ext uri="{FF2B5EF4-FFF2-40B4-BE49-F238E27FC236}">
                <a16:creationId xmlns:a16="http://schemas.microsoft.com/office/drawing/2014/main" id="{24253208-4D77-4A8F-87F1-6817B7EFB8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1474"/>
    </mc:Choice>
    <mc:Fallback xmlns="">
      <p:transition spd="slow" advTm="7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105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105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91" x="8980488" y="2270125"/>
          <p14:tracePt t="898" x="8842375" y="2160588"/>
          <p14:tracePt t="906" x="8724900" y="2070100"/>
          <p14:tracePt t="919" x="8605838" y="1997075"/>
          <p14:tracePt t="921" x="8515350" y="1943100"/>
          <p14:tracePt t="929" x="8378825" y="1878013"/>
          <p14:tracePt t="937" x="8277225" y="1797050"/>
          <p14:tracePt t="944" x="8240713" y="1751013"/>
          <p14:tracePt t="952" x="8159750" y="1677988"/>
          <p14:tracePt t="960" x="8077200" y="1624013"/>
          <p14:tracePt t="968" x="8004175" y="1568450"/>
          <p14:tracePt t="976" x="7921625" y="1504950"/>
          <p14:tracePt t="984" x="7840663" y="1458913"/>
          <p14:tracePt t="992" x="7777163" y="1422400"/>
          <p14:tracePt t="1000" x="7675563" y="1368425"/>
          <p14:tracePt t="1008" x="7594600" y="1312863"/>
          <p14:tracePt t="1016" x="7502525" y="1285875"/>
          <p14:tracePt t="1024" x="7421563" y="1239838"/>
          <p14:tracePt t="1032" x="7302500" y="1185863"/>
          <p14:tracePt t="1041" x="7248525" y="1158875"/>
          <p14:tracePt t="1050" x="7165975" y="1122363"/>
          <p14:tracePt t="1059" x="7102475" y="1093788"/>
          <p14:tracePt t="1066" x="7056438" y="1057275"/>
          <p14:tracePt t="1073" x="7010400" y="1039813"/>
          <p14:tracePt t="1083" x="6946900" y="993775"/>
          <p14:tracePt t="1089" x="6929438" y="976313"/>
          <p14:tracePt t="1099" x="6883400" y="957263"/>
          <p14:tracePt t="1106" x="6864350" y="939800"/>
          <p14:tracePt t="1114" x="6827838" y="920750"/>
          <p14:tracePt t="1121" x="6783388" y="884238"/>
          <p14:tracePt t="1130" x="6764338" y="866775"/>
          <p14:tracePt t="1137" x="6718300" y="839788"/>
          <p14:tracePt t="1145" x="6700838" y="820738"/>
          <p14:tracePt t="1153" x="6654800" y="774700"/>
          <p14:tracePt t="1162" x="6610350" y="738188"/>
          <p14:tracePt t="1169" x="6564313" y="693738"/>
          <p14:tracePt t="1177" x="6527800" y="657225"/>
          <p14:tracePt t="1570" x="5414963" y="665163"/>
          <p14:tracePt t="1578" x="5351463" y="757238"/>
          <p14:tracePt t="1585" x="5305425" y="847725"/>
          <p14:tracePt t="1594" x="5268913" y="911225"/>
          <p14:tracePt t="1602" x="5232400" y="947738"/>
          <p14:tracePt t="1610" x="5178425" y="1030288"/>
          <p14:tracePt t="1618" x="5141913" y="1076325"/>
          <p14:tracePt t="1626" x="5114925" y="1112838"/>
          <p14:tracePt t="1633" x="5105400" y="1130300"/>
          <p14:tracePt t="1642" x="5068888" y="1176338"/>
          <p14:tracePt t="1649" x="5059363" y="1176338"/>
          <p14:tracePt t="1658" x="5049838" y="1185863"/>
          <p14:tracePt t="1666" x="5014913" y="1195388"/>
          <p14:tracePt t="1674" x="5014913" y="1203325"/>
          <p14:tracePt t="1684" x="4986338" y="1212850"/>
          <p14:tracePt t="1690" x="4941888" y="1222375"/>
          <p14:tracePt t="1699" x="4913313" y="1231900"/>
          <p14:tracePt t="1706" x="4849813" y="1258888"/>
          <p14:tracePt t="1714" x="4813300" y="1268413"/>
          <p14:tracePt t="1722" x="4767263" y="1268413"/>
          <p14:tracePt t="1730" x="4730750" y="1276350"/>
          <p14:tracePt t="1738" x="4667250" y="1285875"/>
          <p14:tracePt t="1746" x="4594225" y="1312863"/>
          <p14:tracePt t="1754" x="4513263" y="1312863"/>
          <p14:tracePt t="1762" x="4440238" y="1331913"/>
          <p14:tracePt t="1770" x="4348163" y="1339850"/>
          <p14:tracePt t="1778" x="4248150" y="1358900"/>
          <p14:tracePt t="1786" x="4211638" y="1358900"/>
          <p14:tracePt t="1794" x="4165600" y="1376363"/>
          <p14:tracePt t="1802" x="4148138" y="1376363"/>
          <p14:tracePt t="1810" x="4111625" y="1376363"/>
          <p14:tracePt t="1818" x="4102100" y="1385888"/>
          <p14:tracePt t="1826" x="4094163" y="1385888"/>
          <p14:tracePt t="1833" x="4075113" y="1385888"/>
          <p14:tracePt t="1842" x="4057650" y="1395413"/>
          <p14:tracePt t="1850" x="4048125" y="1395413"/>
          <p14:tracePt t="1858" x="4029075" y="1404938"/>
          <p14:tracePt t="1874" x="4011613" y="1422400"/>
          <p14:tracePt t="1883" x="4002088" y="1431925"/>
          <p14:tracePt t="1902" x="3984625" y="1449388"/>
          <p14:tracePt t="1905" x="3956050" y="1477963"/>
          <p14:tracePt t="1914" x="3919538" y="1495425"/>
          <p14:tracePt t="1922" x="3892550" y="1514475"/>
          <p14:tracePt t="1930" x="3865563" y="1531938"/>
          <p14:tracePt t="1938" x="3838575" y="1541463"/>
          <p14:tracePt t="1946" x="3810000" y="1568450"/>
          <p14:tracePt t="1962" x="3783013" y="1577975"/>
          <p14:tracePt t="1969" x="3775075" y="1587500"/>
          <p14:tracePt t="1978" x="3765550" y="1595438"/>
          <p14:tracePt t="1986" x="3738563" y="1604963"/>
          <p14:tracePt t="1994" x="3729038" y="1604963"/>
          <p14:tracePt t="2002" x="3709988" y="1614488"/>
          <p14:tracePt t="2066" x="3692525" y="1624013"/>
          <p14:tracePt t="2085" x="3683000" y="1631950"/>
          <p14:tracePt t="2091" x="3665538" y="1651000"/>
          <p14:tracePt t="2099" x="3646488" y="1660525"/>
          <p14:tracePt t="2106" x="3629025" y="1668463"/>
          <p14:tracePt t="2114" x="3592513" y="1687513"/>
          <p14:tracePt t="2122" x="3573463" y="1704975"/>
          <p14:tracePt t="2130" x="3556000" y="1731963"/>
          <p14:tracePt t="2138" x="3536950" y="1751013"/>
          <p14:tracePt t="2146" x="3519488" y="1760538"/>
          <p14:tracePt t="2154" x="3500438" y="1778000"/>
          <p14:tracePt t="2162" x="3490913" y="1787525"/>
          <p14:tracePt t="2170" x="3490913" y="1797050"/>
          <p14:tracePt t="2178" x="3482975" y="1804988"/>
          <p14:tracePt t="2185" x="3473450" y="1814513"/>
          <p14:tracePt t="2193" x="3463925" y="1824038"/>
          <p14:tracePt t="2203" x="3463925" y="1833563"/>
          <p14:tracePt t="2338" x="3455988" y="1841500"/>
          <p14:tracePt t="2345" x="3446463" y="1851025"/>
          <p14:tracePt t="2354" x="3427413" y="1870075"/>
          <p14:tracePt t="2362" x="3419475" y="1878013"/>
          <p14:tracePt t="2370" x="3409950" y="1878013"/>
          <p14:tracePt t="2385" x="3400425" y="1887538"/>
          <p14:tracePt t="2401" x="3390900" y="1897063"/>
          <p14:tracePt t="2570" x="3390900" y="1906588"/>
          <p14:tracePt t="2594" x="3390900" y="1914525"/>
          <p14:tracePt t="2610" x="3382963" y="1924050"/>
          <p14:tracePt t="2618" x="3373438" y="1951038"/>
          <p14:tracePt t="2626" x="3363913" y="1970088"/>
          <p14:tracePt t="2642" x="3354388" y="1987550"/>
          <p14:tracePt t="2649" x="3346450" y="1997075"/>
          <p14:tracePt t="2657" x="3336925" y="1997075"/>
          <p14:tracePt t="2666" x="3327400" y="2006600"/>
          <p14:tracePt t="2674" x="3317875" y="2016125"/>
          <p14:tracePt t="2690" x="3317875" y="2033588"/>
          <p14:tracePt t="2700" x="3309938" y="2043113"/>
          <p14:tracePt t="2706" x="3309938" y="2052638"/>
          <p14:tracePt t="2730" x="3300413" y="2052638"/>
          <p14:tracePt t="2738" x="3300413" y="2070100"/>
          <p14:tracePt t="2746" x="3290888" y="2079625"/>
          <p14:tracePt t="2754" x="3281363" y="2089150"/>
          <p14:tracePt t="2770" x="3273425" y="2097088"/>
          <p14:tracePt t="2778" x="3254375" y="2106613"/>
          <p14:tracePt t="2785" x="3244850" y="2125663"/>
          <p14:tracePt t="2809" x="3244850" y="2133600"/>
          <p14:tracePt t="2816" x="3236913" y="2143125"/>
          <p14:tracePt t="2833" x="3236913" y="2152650"/>
          <p14:tracePt t="2841" x="3217863" y="2170113"/>
          <p14:tracePt t="2850" x="3208338" y="2179638"/>
          <p14:tracePt t="2857" x="3208338" y="2189163"/>
          <p14:tracePt t="2866" x="3200400" y="2206625"/>
          <p14:tracePt t="2885" x="3181350" y="2233613"/>
          <p14:tracePt t="2889" x="3171825" y="2252663"/>
          <p14:tracePt t="2905" x="3171825" y="2262188"/>
          <p14:tracePt t="2913" x="3163888" y="2270125"/>
          <p14:tracePt t="3210" x="3163888" y="2279650"/>
          <p14:tracePt t="3218" x="3163888" y="2289175"/>
          <p14:tracePt t="3346" x="3171825" y="2298700"/>
          <p14:tracePt t="3360" x="3171825" y="2325688"/>
          <p14:tracePt t="3368" x="3171825" y="2335213"/>
          <p14:tracePt t="3530" x="3171825" y="2325688"/>
          <p14:tracePt t="3538" x="3171825" y="2306638"/>
          <p14:tracePt t="3546" x="3181350" y="2289175"/>
          <p14:tracePt t="3554" x="3190875" y="2270125"/>
          <p14:tracePt t="3562" x="3190875" y="2262188"/>
          <p14:tracePt t="3570" x="3200400" y="2252663"/>
          <p14:tracePt t="3578" x="3217863" y="2225675"/>
          <p14:tracePt t="3585" x="3217863" y="2216150"/>
          <p14:tracePt t="3610" x="3217863" y="2206625"/>
          <p14:tracePt t="3618" x="3227388" y="2197100"/>
          <p14:tracePt t="3642" x="3236913" y="2189163"/>
          <p14:tracePt t="3714" x="3263900" y="2189163"/>
          <p14:tracePt t="3722" x="3273425" y="2189163"/>
          <p14:tracePt t="3730" x="3300413" y="2189163"/>
          <p14:tracePt t="3738" x="3309938" y="2189163"/>
          <p14:tracePt t="3762" x="3327400" y="2189163"/>
          <p14:tracePt t="9113" x="3336925" y="2189163"/>
          <p14:tracePt t="9122" x="3336925" y="2197100"/>
          <p14:tracePt t="9130" x="3336925" y="2206625"/>
          <p14:tracePt t="9137" x="3346450" y="2206625"/>
          <p14:tracePt t="9186" x="3346450" y="2216150"/>
          <p14:tracePt t="9234" x="3346450" y="2243138"/>
          <p14:tracePt t="9242" x="3346450" y="2252663"/>
          <p14:tracePt t="9249" x="3346450" y="2270125"/>
          <p14:tracePt t="9258" x="3327400" y="2298700"/>
          <p14:tracePt t="9266" x="3290888" y="2343150"/>
          <p14:tracePt t="9274" x="3236913" y="2425700"/>
          <p14:tracePt t="9282" x="3200400" y="2471738"/>
          <p14:tracePt t="9290" x="3144838" y="2544763"/>
          <p14:tracePt t="9299" x="3127375" y="2589213"/>
          <p14:tracePt t="9306" x="3100388" y="2635250"/>
          <p14:tracePt t="9316" x="3071813" y="2681288"/>
          <p14:tracePt t="9322" x="3054350" y="2717800"/>
          <p14:tracePt t="9330" x="3054350" y="2727325"/>
          <p14:tracePt t="9338" x="3044825" y="2735263"/>
          <p14:tracePt t="9546" x="3035300" y="2727325"/>
          <p14:tracePt t="9554" x="3027363" y="2708275"/>
          <p14:tracePt t="9562" x="3027363" y="2681288"/>
          <p14:tracePt t="9570" x="2998788" y="2654300"/>
          <p14:tracePt t="9586" x="2998788" y="2635250"/>
          <p14:tracePt t="9594" x="2998788" y="2625725"/>
          <p14:tracePt t="9610" x="2998788" y="2617788"/>
          <p14:tracePt t="9618" x="2998788" y="2608263"/>
          <p14:tracePt t="9626" x="2998788" y="2589213"/>
          <p14:tracePt t="9634" x="2998788" y="2571750"/>
          <p14:tracePt t="9642" x="2998788" y="2544763"/>
          <p14:tracePt t="9649" x="2998788" y="2525713"/>
          <p14:tracePt t="9658" x="2998788" y="2489200"/>
          <p14:tracePt t="9667" x="2998788" y="2471738"/>
          <p14:tracePt t="9674" x="3008313" y="2425700"/>
          <p14:tracePt t="9683" x="3017838" y="2398713"/>
          <p14:tracePt t="9690" x="3027363" y="2371725"/>
          <p14:tracePt t="9699" x="3027363" y="2335213"/>
          <p14:tracePt t="9706" x="3044825" y="2316163"/>
          <p14:tracePt t="9716" x="3054350" y="2289175"/>
          <p14:tracePt t="9722" x="3071813" y="2270125"/>
          <p14:tracePt t="9731" x="3081338" y="2243138"/>
          <p14:tracePt t="9738" x="3090863" y="2233613"/>
          <p14:tracePt t="9746" x="3100388" y="2225675"/>
          <p14:tracePt t="9754" x="3117850" y="2216150"/>
          <p14:tracePt t="9762" x="3136900" y="2197100"/>
          <p14:tracePt t="9784" x="3144838" y="2197100"/>
          <p14:tracePt t="9792" x="3154363" y="2197100"/>
          <p14:tracePt t="9800" x="3171825" y="2197100"/>
          <p14:tracePt t="9816" x="3181350" y="2197100"/>
          <p14:tracePt t="9824" x="3208338" y="2197100"/>
          <p14:tracePt t="9832" x="3217863" y="2197100"/>
          <p14:tracePt t="9840" x="3254375" y="2206625"/>
          <p14:tracePt t="9848" x="3300413" y="2243138"/>
          <p14:tracePt t="9857" x="3346450" y="2262188"/>
          <p14:tracePt t="9865" x="3419475" y="2316163"/>
          <p14:tracePt t="9873" x="3446463" y="2325688"/>
          <p14:tracePt t="9882" x="3519488" y="2379663"/>
          <p14:tracePt t="9889" x="3546475" y="2398713"/>
          <p14:tracePt t="9898" x="3582988" y="2425700"/>
          <p14:tracePt t="9905" x="3619500" y="2435225"/>
          <p14:tracePt t="9915" x="3629025" y="2444750"/>
          <p14:tracePt t="9930" x="3636963" y="2452688"/>
          <p14:tracePt t="10169" x="3673475" y="2452688"/>
          <p14:tracePt t="10177" x="3683000" y="2452688"/>
          <p14:tracePt t="10193" x="3692525" y="2452688"/>
          <p14:tracePt t="10242" x="3702050" y="2452688"/>
          <p14:tracePt t="10314" x="3738563" y="2452688"/>
          <p14:tracePt t="10330" x="3756025" y="2452688"/>
          <p14:tracePt t="10337" x="3783013" y="2452688"/>
          <p14:tracePt t="10346" x="3819525" y="2452688"/>
          <p14:tracePt t="10353" x="3829050" y="2462213"/>
          <p14:tracePt t="10360" x="3829050" y="2471738"/>
          <p14:tracePt t="10368" x="3838575" y="2471738"/>
          <p14:tracePt t="10376" x="3846513" y="2481263"/>
          <p14:tracePt t="10417" x="3865563" y="2481263"/>
          <p14:tracePt t="10890" x="3875088" y="2489200"/>
          <p14:tracePt t="12490" x="3883025" y="2489200"/>
          <p14:tracePt t="12498" x="3892550" y="2489200"/>
          <p14:tracePt t="12578" x="3911600" y="2489200"/>
          <p14:tracePt t="12586" x="3919538" y="2489200"/>
          <p14:tracePt t="12778" x="3929063" y="2489200"/>
          <p14:tracePt t="12786" x="3948113" y="2489200"/>
          <p14:tracePt t="12954" x="3956050" y="2489200"/>
          <p14:tracePt t="12962" x="3965575" y="2508250"/>
          <p14:tracePt t="12978" x="3975100" y="2517775"/>
          <p14:tracePt t="12986" x="3984625" y="2517775"/>
          <p14:tracePt t="13330" x="3992563" y="2517775"/>
          <p14:tracePt t="14666" x="3984625" y="2517775"/>
          <p14:tracePt t="14672" x="3956050" y="2517775"/>
          <p14:tracePt t="14680" x="3911600" y="2525713"/>
          <p14:tracePt t="14688" x="3856038" y="2535238"/>
          <p14:tracePt t="14696" x="3783013" y="2535238"/>
          <p14:tracePt t="14705" x="3692525" y="2535238"/>
          <p14:tracePt t="14714" x="3592513" y="2562225"/>
          <p14:tracePt t="14721" x="3500438" y="2562225"/>
          <p14:tracePt t="14731" x="3427413" y="2562225"/>
          <p14:tracePt t="14736" x="3373438" y="2562225"/>
          <p14:tracePt t="14745" x="3309938" y="2562225"/>
          <p14:tracePt t="14752" x="3254375" y="2562225"/>
          <p14:tracePt t="14760" x="3217863" y="2562225"/>
          <p14:tracePt t="14768" x="3208338" y="2562225"/>
          <p14:tracePt t="14776" x="3181350" y="2562225"/>
          <p14:tracePt t="14784" x="3171825" y="2562225"/>
          <p14:tracePt t="14864" x="3163888" y="2562225"/>
          <p14:tracePt t="14872" x="3154363" y="2562225"/>
          <p14:tracePt t="14880" x="3136900" y="2562225"/>
          <p14:tracePt t="14888" x="3100388" y="2562225"/>
          <p14:tracePt t="14897" x="3081338" y="2562225"/>
          <p14:tracePt t="14904" x="3044825" y="2562225"/>
          <p14:tracePt t="14913" x="3017838" y="2562225"/>
          <p14:tracePt t="14921" x="2981325" y="2554288"/>
          <p14:tracePt t="14930" x="2954338" y="2554288"/>
          <p14:tracePt t="14937" x="2935288" y="2554288"/>
          <p14:tracePt t="14945" x="2908300" y="2554288"/>
          <p14:tracePt t="14953" x="2889250" y="2544763"/>
          <p14:tracePt t="14961" x="2852738" y="2544763"/>
          <p14:tracePt t="14969" x="2817813" y="2535238"/>
          <p14:tracePt t="14977" x="2789238" y="2525713"/>
          <p14:tracePt t="14985" x="2735263" y="2525713"/>
          <p14:tracePt t="14992" x="2679700" y="2525713"/>
          <p14:tracePt t="15002" x="2635250" y="2525713"/>
          <p14:tracePt t="15010" x="2579688" y="2525713"/>
          <p14:tracePt t="15017" x="2562225" y="2525713"/>
          <p14:tracePt t="15026" x="2533650" y="2525713"/>
          <p14:tracePt t="15033" x="2516188" y="2525713"/>
          <p14:tracePt t="15042" x="2498725" y="2525713"/>
          <p14:tracePt t="15058" x="2489200" y="2525713"/>
          <p14:tracePt t="15146" x="2462213" y="2525713"/>
          <p14:tracePt t="15154" x="2433638" y="2525713"/>
          <p14:tracePt t="15162" x="2397125" y="2525713"/>
          <p14:tracePt t="15170" x="2379663" y="2525713"/>
          <p14:tracePt t="15178" x="2370138" y="2525713"/>
          <p14:tracePt t="15185" x="2360613" y="2525713"/>
          <p14:tracePt t="15194" x="2352675" y="2525713"/>
          <p14:tracePt t="15202" x="2343150" y="2525713"/>
          <p14:tracePt t="15210" x="2324100" y="2525713"/>
          <p14:tracePt t="16130" x="2343150" y="2517775"/>
          <p14:tracePt t="16138" x="2433638" y="2489200"/>
          <p14:tracePt t="16146" x="2533650" y="2444750"/>
          <p14:tracePt t="16154" x="2662238" y="2416175"/>
          <p14:tracePt t="16162" x="2789238" y="2371725"/>
          <p14:tracePt t="16170" x="2925763" y="2343150"/>
          <p14:tracePt t="16178" x="2998788" y="2316163"/>
          <p14:tracePt t="16186" x="3117850" y="2279650"/>
          <p14:tracePt t="16194" x="3217863" y="2233613"/>
          <p14:tracePt t="16202" x="3300413" y="2197100"/>
          <p14:tracePt t="16210" x="3390900" y="2152650"/>
          <p14:tracePt t="16219" x="3427413" y="2143125"/>
          <p14:tracePt t="16226" x="3482975" y="2106613"/>
          <p14:tracePt t="16235" x="3509963" y="2089150"/>
          <p14:tracePt t="16242" x="3536950" y="2070100"/>
          <p14:tracePt t="16251" x="3556000" y="2060575"/>
          <p14:tracePt t="16355" x="3536950" y="2060575"/>
          <p14:tracePt t="16362" x="3527425" y="2060575"/>
          <p14:tracePt t="16377" x="3519488" y="2060575"/>
          <p14:tracePt t="16393" x="3509963" y="2070100"/>
          <p14:tracePt t="16401" x="3509963" y="2079625"/>
          <p14:tracePt t="16408" x="3482975" y="2097088"/>
          <p14:tracePt t="16417" x="3473450" y="2097088"/>
          <p14:tracePt t="16425" x="3455988" y="2106613"/>
          <p14:tracePt t="16433" x="3436938" y="2116138"/>
          <p14:tracePt t="16441" x="3419475" y="2133600"/>
          <p14:tracePt t="16450" x="3382963" y="2152650"/>
          <p14:tracePt t="16457" x="3363913" y="2170113"/>
          <p14:tracePt t="16466" x="3346450" y="2189163"/>
          <p14:tracePt t="16473" x="3327400" y="2206625"/>
          <p14:tracePt t="16481" x="3317875" y="2216150"/>
          <p14:tracePt t="16489" x="3290888" y="2243138"/>
          <p14:tracePt t="16498" x="3281363" y="2243138"/>
          <p14:tracePt t="16505" x="3273425" y="2252663"/>
          <p14:tracePt t="16515" x="3254375" y="2279650"/>
          <p14:tracePt t="16521" x="3254375" y="2289175"/>
          <p14:tracePt t="16531" x="3244850" y="2316163"/>
          <p14:tracePt t="16537" x="3236913" y="2335213"/>
          <p14:tracePt t="16545" x="3227388" y="2352675"/>
          <p14:tracePt t="16553" x="3217863" y="2371725"/>
          <p14:tracePt t="16561" x="3208338" y="2389188"/>
          <p14:tracePt t="16577" x="3208338" y="2408238"/>
          <p14:tracePt t="16585" x="3200400" y="2416175"/>
          <p14:tracePt t="16818" x="3190875" y="2425700"/>
          <p14:tracePt t="16826" x="3171825" y="2444750"/>
          <p14:tracePt t="16833" x="3163888" y="2462213"/>
          <p14:tracePt t="16842" x="3136900" y="2481263"/>
          <p14:tracePt t="16851" x="3100388" y="2508250"/>
          <p14:tracePt t="16857" x="3035300" y="2581275"/>
          <p14:tracePt t="16865" x="2971800" y="2617788"/>
          <p14:tracePt t="16874" x="2917825" y="2654300"/>
          <p14:tracePt t="16881" x="2862263" y="2681288"/>
          <p14:tracePt t="16890" x="2781300" y="2735263"/>
          <p14:tracePt t="16902" x="2698750" y="2771775"/>
          <p14:tracePt t="16906" x="2616200" y="2800350"/>
          <p14:tracePt t="16915" x="2516188" y="2844800"/>
          <p14:tracePt t="16922" x="2479675" y="2863850"/>
          <p14:tracePt t="16931" x="2416175" y="2873375"/>
          <p14:tracePt t="16938" x="2370138" y="2909888"/>
          <p14:tracePt t="16946" x="2360613" y="2909888"/>
          <p14:tracePt t="16954" x="2352675" y="2917825"/>
          <p14:tracePt t="16962" x="2343150" y="2927350"/>
          <p14:tracePt t="16970" x="2333625" y="2936875"/>
          <p14:tracePt t="16977" x="2316163" y="2954338"/>
          <p14:tracePt t="16994" x="2306638" y="2982913"/>
          <p14:tracePt t="17002" x="2297113" y="3009900"/>
          <p14:tracePt t="17010" x="2297113" y="3046413"/>
          <p14:tracePt t="17017" x="2287588" y="3082925"/>
          <p14:tracePt t="17026" x="2270125" y="3119438"/>
          <p14:tracePt t="17034" x="2260600" y="3146425"/>
          <p14:tracePt t="17042" x="2251075" y="3200400"/>
          <p14:tracePt t="17051" x="2233613" y="3246438"/>
          <p14:tracePt t="17057" x="2197100" y="3292475"/>
          <p14:tracePt t="17065" x="2187575" y="3328988"/>
          <p14:tracePt t="17074" x="2179638" y="3375025"/>
          <p14:tracePt t="17081" x="2143125" y="3419475"/>
          <p14:tracePt t="17089" x="2133600" y="3455988"/>
          <p14:tracePt t="17097" x="2124075" y="3482975"/>
          <p14:tracePt t="17105" x="2124075" y="3492500"/>
          <p14:tracePt t="17114" x="2114550" y="3519488"/>
          <p14:tracePt t="17121" x="2106613" y="3529013"/>
          <p14:tracePt t="17490" x="2106613" y="3519488"/>
          <p14:tracePt t="17498" x="2106613" y="3511550"/>
          <p14:tracePt t="17531" x="2106613" y="3492500"/>
          <p14:tracePt t="17538" x="2106613" y="3475038"/>
          <p14:tracePt t="17554" x="2114550" y="3455988"/>
          <p14:tracePt t="17562" x="2114550" y="3446463"/>
          <p14:tracePt t="17569" x="2124075" y="3438525"/>
          <p14:tracePt t="17586" x="2124075" y="3429000"/>
          <p14:tracePt t="17594" x="2133600" y="3419475"/>
          <p14:tracePt t="17602" x="2143125" y="3411538"/>
          <p14:tracePt t="17962" x="2151063" y="3402013"/>
          <p14:tracePt t="18608" x="2179638" y="3402013"/>
          <p14:tracePt t="18616" x="2187575" y="3402013"/>
          <p14:tracePt t="18624" x="2224088" y="3402013"/>
          <p14:tracePt t="18632" x="2251075" y="3402013"/>
          <p14:tracePt t="18640" x="2260600" y="3392488"/>
          <p14:tracePt t="18648" x="2270125" y="3392488"/>
          <p14:tracePt t="18897" x="2279650" y="3382963"/>
          <p14:tracePt t="18906" x="2333625" y="3346450"/>
          <p14:tracePt t="18914" x="2443163" y="3328988"/>
          <p14:tracePt t="18921" x="2562225" y="3255963"/>
          <p14:tracePt t="18932" x="2698750" y="3182938"/>
          <p14:tracePt t="18938" x="2835275" y="3109913"/>
          <p14:tracePt t="18947" x="2962275" y="3027363"/>
          <p14:tracePt t="18954" x="3063875" y="2963863"/>
          <p14:tracePt t="18962" x="3127375" y="2917825"/>
          <p14:tracePt t="18971" x="3217863" y="2836863"/>
          <p14:tracePt t="18977" x="3281363" y="2771775"/>
          <p14:tracePt t="18986" x="3354388" y="2698750"/>
          <p14:tracePt t="18994" x="3419475" y="2617788"/>
          <p14:tracePt t="19002" x="3490913" y="2535238"/>
          <p14:tracePt t="19010" x="3563938" y="2435225"/>
          <p14:tracePt t="19018" x="3656013" y="2316163"/>
          <p14:tracePt t="19026" x="3719513" y="2216150"/>
          <p14:tracePt t="19034" x="3810000" y="2133600"/>
          <p14:tracePt t="19042" x="3929063" y="2006600"/>
          <p14:tracePt t="19051" x="4029075" y="1906588"/>
          <p14:tracePt t="19058" x="4148138" y="1787525"/>
          <p14:tracePt t="19067" x="4238625" y="1704975"/>
          <p14:tracePt t="19073" x="4340225" y="1595438"/>
          <p14:tracePt t="19081" x="4421188" y="1514475"/>
          <p14:tracePt t="19090" x="4494213" y="1449388"/>
          <p14:tracePt t="19098" x="4540250" y="1395413"/>
          <p14:tracePt t="19106" x="4576763" y="1368425"/>
          <p14:tracePt t="19115" x="4594225" y="1349375"/>
          <p14:tracePt t="19122" x="4603750" y="1339850"/>
          <p14:tracePt t="19131" x="4603750" y="1331913"/>
          <p14:tracePt t="19138" x="4603750" y="1322388"/>
          <p14:tracePt t="19147" x="4613275" y="1303338"/>
          <p14:tracePt t="19170" x="4630738" y="1276350"/>
          <p14:tracePt t="19177" x="4630738" y="1268413"/>
          <p14:tracePt t="19186" x="4640263" y="1258888"/>
          <p14:tracePt t="19202" x="4649788" y="1231900"/>
          <p14:tracePt t="19210" x="4659313" y="1212850"/>
          <p14:tracePt t="19217" x="4695825" y="1185863"/>
          <p14:tracePt t="19224" x="4703763" y="1166813"/>
          <p14:tracePt t="19232" x="4713288" y="1122363"/>
          <p14:tracePt t="19240" x="4713288" y="1085850"/>
          <p14:tracePt t="19248" x="4740275" y="1049338"/>
          <p14:tracePt t="19256" x="4749800" y="1030288"/>
          <p14:tracePt t="19264" x="4759325" y="984250"/>
          <p14:tracePt t="19272" x="4786313" y="957263"/>
          <p14:tracePt t="19280" x="4795838" y="939800"/>
          <p14:tracePt t="19288" x="4803775" y="911225"/>
          <p14:tracePt t="19296" x="4813300" y="866775"/>
          <p14:tracePt t="19305" x="4832350" y="839788"/>
          <p14:tracePt t="19314" x="4840288" y="803275"/>
          <p14:tracePt t="19321" x="4868863" y="774700"/>
          <p14:tracePt t="19332" x="4895850" y="730250"/>
          <p14:tracePt t="19338" x="4905375" y="711200"/>
          <p14:tracePt t="19348" x="4949825" y="665163"/>
          <p14:tracePt t="29488" x="5041900" y="774700"/>
          <p14:tracePt t="29496" x="4968875" y="893763"/>
          <p14:tracePt t="29504" x="4895850" y="993775"/>
          <p14:tracePt t="29512" x="4822825" y="1093788"/>
          <p14:tracePt t="29520" x="4767263" y="1231900"/>
          <p14:tracePt t="29528" x="4703763" y="1322388"/>
          <p14:tracePt t="29536" x="4649788" y="1422400"/>
          <p14:tracePt t="29545" x="4594225" y="1504950"/>
          <p14:tracePt t="29553" x="4586288" y="1568450"/>
          <p14:tracePt t="29562" x="4549775" y="1614488"/>
          <p14:tracePt t="29569" x="4549775" y="1624013"/>
          <p14:tracePt t="29610" x="4540250" y="1631950"/>
          <p14:tracePt t="29634" x="4540250" y="1641475"/>
          <p14:tracePt t="29642" x="4521200" y="1660525"/>
          <p14:tracePt t="29649" x="4494213" y="1687513"/>
          <p14:tracePt t="29658" x="4457700" y="1714500"/>
          <p14:tracePt t="29666" x="4421188" y="1768475"/>
          <p14:tracePt t="29674" x="4394200" y="1797050"/>
          <p14:tracePt t="29683" x="4367213" y="1860550"/>
          <p14:tracePt t="29690" x="4348163" y="1887538"/>
          <p14:tracePt t="29697" x="4321175" y="1933575"/>
          <p14:tracePt t="29706" x="4321175" y="1943100"/>
          <p14:tracePt t="29714" x="4321175" y="1960563"/>
          <p14:tracePt t="29754" x="4321175" y="1970088"/>
          <p14:tracePt t="29770" x="4284663" y="2033588"/>
          <p14:tracePt t="29778" x="4267200" y="2079625"/>
          <p14:tracePt t="29786" x="4238625" y="2170113"/>
          <p14:tracePt t="29794" x="4194175" y="2270125"/>
          <p14:tracePt t="29802" x="4165600" y="2379663"/>
          <p14:tracePt t="29810" x="4138613" y="2498725"/>
          <p14:tracePt t="29818" x="4111625" y="2571750"/>
          <p14:tracePt t="29826" x="4084638" y="2671763"/>
          <p14:tracePt t="29833" x="4084638" y="2763838"/>
          <p14:tracePt t="29842" x="4084638" y="2817813"/>
          <p14:tracePt t="29849" x="4084638" y="2873375"/>
          <p14:tracePt t="29858" x="4084638" y="2936875"/>
          <p14:tracePt t="29868" x="4084638" y="2990850"/>
          <p14:tracePt t="29875" x="4084638" y="3027363"/>
          <p14:tracePt t="29884" x="4084638" y="3082925"/>
          <p14:tracePt t="29897" x="4084638" y="3173413"/>
          <p14:tracePt t="29904" x="4084638" y="3228975"/>
          <p14:tracePt t="29912" x="4065588" y="3302000"/>
          <p14:tracePt t="29920" x="4057650" y="3346450"/>
          <p14:tracePt t="29929" x="4057650" y="3402013"/>
          <p14:tracePt t="29936" x="4057650" y="3438525"/>
          <p14:tracePt t="29945" x="4057650" y="3482975"/>
          <p14:tracePt t="29952" x="4057650" y="3519488"/>
          <p14:tracePt t="29961" x="4057650" y="3529013"/>
          <p14:tracePt t="29985" x="4057650" y="3538538"/>
          <p14:tracePt t="30002" x="4057650" y="3548063"/>
          <p14:tracePt t="30010" x="4057650" y="3565525"/>
          <p14:tracePt t="30018" x="4057650" y="3575050"/>
          <p14:tracePt t="30250" x="4057650" y="3584575"/>
          <p14:tracePt t="30432" x="4057650" y="3575050"/>
          <p14:tracePt t="30482" x="4065588" y="3556000"/>
          <p14:tracePt t="30497" x="4075113" y="3548063"/>
          <p14:tracePt t="30506" x="4094163" y="3529013"/>
          <p14:tracePt t="30513" x="4111625" y="3511550"/>
          <p14:tracePt t="30522" x="4129088" y="3475038"/>
          <p14:tracePt t="30530" x="4148138" y="3465513"/>
          <p14:tracePt t="30538" x="4184650" y="3438525"/>
          <p14:tracePt t="30547" x="4211638" y="3419475"/>
          <p14:tracePt t="30554" x="4230688" y="3411538"/>
          <p14:tracePt t="30564" x="4275138" y="3365500"/>
          <p14:tracePt t="30570" x="4284663" y="3355975"/>
          <p14:tracePt t="30578" x="4284663" y="3346450"/>
          <p14:tracePt t="30586" x="4294188" y="3328988"/>
          <p14:tracePt t="30594" x="4294188" y="3319463"/>
          <p14:tracePt t="30674" x="4294188" y="3302000"/>
          <p14:tracePt t="31154" x="4294188" y="3292475"/>
          <p14:tracePt t="31163" x="4275138" y="3292475"/>
          <p14:tracePt t="31177" x="4267200" y="3302000"/>
          <p14:tracePt t="31186" x="4267200" y="3319463"/>
          <p14:tracePt t="31194" x="4257675" y="3328988"/>
          <p14:tracePt t="31226" x="4248150" y="3338513"/>
          <p14:tracePt t="31448" x="4238625" y="3338513"/>
          <p14:tracePt t="31456" x="4230688" y="3338513"/>
          <p14:tracePt t="31465" x="4221163" y="3346450"/>
          <p14:tracePt t="31473" x="4211638" y="3346450"/>
          <p14:tracePt t="31482" x="4194175" y="3355975"/>
          <p14:tracePt t="31497" x="4157663" y="3355975"/>
          <p14:tracePt t="31504" x="4129088" y="3375025"/>
          <p14:tracePt t="31512" x="4121150" y="3375025"/>
          <p14:tracePt t="31520" x="4102100" y="3382963"/>
          <p14:tracePt t="31529" x="4084638" y="3382963"/>
          <p14:tracePt t="31536" x="4057650" y="3382963"/>
          <p14:tracePt t="31545" x="4048125" y="3392488"/>
          <p14:tracePt t="31552" x="4038600" y="3392488"/>
          <p14:tracePt t="31561" x="4021138" y="3392488"/>
          <p14:tracePt t="31568" x="4002088" y="3392488"/>
          <p14:tracePt t="31577" x="3965575" y="3392488"/>
          <p14:tracePt t="31585" x="3929063" y="3392488"/>
          <p14:tracePt t="31593" x="3902075" y="3392488"/>
          <p14:tracePt t="31601" x="3875088" y="3392488"/>
          <p14:tracePt t="31609" x="3829050" y="3392488"/>
          <p14:tracePt t="31617" x="3810000" y="3392488"/>
          <p14:tracePt t="31625" x="3783013" y="3392488"/>
          <p14:tracePt t="31633" x="3775075" y="3392488"/>
          <p14:tracePt t="31641" x="3746500" y="3382963"/>
          <p14:tracePt t="31649" x="3729038" y="3375025"/>
          <p14:tracePt t="31657" x="3709988" y="3375025"/>
          <p14:tracePt t="31665" x="3683000" y="3355975"/>
          <p14:tracePt t="31673" x="3665538" y="3328988"/>
          <p14:tracePt t="31682" x="3656013" y="3328988"/>
          <p14:tracePt t="31689" x="3646488" y="3309938"/>
          <p14:tracePt t="31699" x="3636963" y="3292475"/>
          <p14:tracePt t="31705" x="3629025" y="3282950"/>
          <p14:tracePt t="31713" x="3629025" y="3265488"/>
          <p14:tracePt t="31721" x="3619500" y="3236913"/>
          <p14:tracePt t="31730" x="3619500" y="3192463"/>
          <p14:tracePt t="31737" x="3609975" y="3173413"/>
          <p14:tracePt t="31747" x="3609975" y="3119438"/>
          <p14:tracePt t="31753" x="3609975" y="3063875"/>
          <p14:tracePt t="31764" x="3609975" y="3009900"/>
          <p14:tracePt t="31770" x="3609975" y="2963863"/>
          <p14:tracePt t="31778" x="3609975" y="2909888"/>
          <p14:tracePt t="31785" x="3609975" y="2873375"/>
          <p14:tracePt t="31793" x="3609975" y="2817813"/>
          <p14:tracePt t="31801" x="3609975" y="2771775"/>
          <p14:tracePt t="31809" x="3609975" y="2735263"/>
          <p14:tracePt t="31817" x="3609975" y="2708275"/>
          <p14:tracePt t="31825" x="3619500" y="2635250"/>
          <p14:tracePt t="31833" x="3646488" y="2598738"/>
          <p14:tracePt t="31841" x="3656013" y="2562225"/>
          <p14:tracePt t="31849" x="3673475" y="2517775"/>
          <p14:tracePt t="31857" x="3702050" y="2481263"/>
          <p14:tracePt t="31865" x="3719513" y="2444750"/>
          <p14:tracePt t="31873" x="3746500" y="2408238"/>
          <p14:tracePt t="31883" x="3783013" y="2362200"/>
          <p14:tracePt t="31898" x="3865563" y="2306638"/>
          <p14:tracePt t="31904" x="3919538" y="2279650"/>
          <p14:tracePt t="31912" x="3956050" y="2262188"/>
          <p14:tracePt t="31920" x="4011613" y="2252663"/>
          <p14:tracePt t="31928" x="4065588" y="2243138"/>
          <p14:tracePt t="31936" x="4129088" y="2216150"/>
          <p14:tracePt t="31945" x="4202113" y="2216150"/>
          <p14:tracePt t="31952" x="4267200" y="2206625"/>
          <p14:tracePt t="31961" x="4340225" y="2206625"/>
          <p14:tracePt t="31969" x="4394200" y="2206625"/>
          <p14:tracePt t="31977" x="4448175" y="2206625"/>
          <p14:tracePt t="31985" x="4494213" y="2206625"/>
          <p14:tracePt t="31993" x="4530725" y="2206625"/>
          <p14:tracePt t="32002" x="4549775" y="2206625"/>
          <p14:tracePt t="32009" x="4557713" y="2206625"/>
          <p14:tracePt t="32018" x="4576763" y="2206625"/>
          <p14:tracePt t="32033" x="4594225" y="2233613"/>
          <p14:tracePt t="32041" x="4603750" y="2270125"/>
          <p14:tracePt t="32049" x="4630738" y="2389188"/>
          <p14:tracePt t="32057" x="4659313" y="2435225"/>
          <p14:tracePt t="32065" x="4686300" y="2508250"/>
          <p14:tracePt t="32073" x="4703763" y="2571750"/>
          <p14:tracePt t="32083" x="4730750" y="2635250"/>
          <p14:tracePt t="32089" x="4730750" y="2671763"/>
          <p14:tracePt t="32099" x="4740275" y="2708275"/>
          <p14:tracePt t="32105" x="4767263" y="2744788"/>
          <p14:tracePt t="32113" x="4776788" y="2790825"/>
          <p14:tracePt t="32121" x="4786313" y="2836863"/>
          <p14:tracePt t="32130" x="4786313" y="2863850"/>
          <p14:tracePt t="32137" x="4795838" y="2900363"/>
          <p14:tracePt t="32146" x="4795838" y="2946400"/>
          <p14:tracePt t="32153" x="4795838" y="2982913"/>
          <p14:tracePt t="32163" x="4795838" y="3000375"/>
          <p14:tracePt t="32169" x="4795838" y="3036888"/>
          <p14:tracePt t="32178" x="4795838" y="3046413"/>
          <p14:tracePt t="32185" x="4795838" y="3063875"/>
          <p14:tracePt t="32194" x="4795838" y="3100388"/>
          <p14:tracePt t="32201" x="4786313" y="3136900"/>
          <p14:tracePt t="32209" x="4767263" y="3155950"/>
          <p14:tracePt t="32217" x="4740275" y="3182938"/>
          <p14:tracePt t="32225" x="4722813" y="3200400"/>
          <p14:tracePt t="32240" x="4713288" y="3209925"/>
          <p14:tracePt t="32480" x="4722813" y="3200400"/>
          <p14:tracePt t="32489" x="4730750" y="3192463"/>
          <p14:tracePt t="32506" x="4740275" y="3182938"/>
          <p14:tracePt t="32522" x="4740275" y="3163888"/>
          <p14:tracePt t="32841" x="4759325" y="3155950"/>
          <p14:tracePt t="32850" x="4767263" y="3155950"/>
          <p14:tracePt t="32858" x="4776788" y="3155950"/>
          <p14:tracePt t="32865" x="4795838" y="3155950"/>
          <p14:tracePt t="32904" x="4803775" y="3155950"/>
          <p14:tracePt t="32912" x="4813300" y="3155950"/>
          <p14:tracePt t="32920" x="4832350" y="3155950"/>
          <p14:tracePt t="32928" x="4840288" y="3155950"/>
          <p14:tracePt t="32936" x="4849813" y="3155950"/>
          <p14:tracePt t="32945" x="4859338" y="3155950"/>
          <p14:tracePt t="32962" x="4868863" y="3155950"/>
          <p14:tracePt t="32979" x="4876800" y="3155950"/>
          <p14:tracePt t="32986" x="4886325" y="3146425"/>
          <p14:tracePt t="33218" x="4895850" y="3136900"/>
          <p14:tracePt t="33234" x="4895850" y="3127375"/>
          <p14:tracePt t="33250" x="4895850" y="3119438"/>
          <p14:tracePt t="33274" x="4895850" y="3109913"/>
          <p14:tracePt t="33282" x="4895850" y="3100388"/>
          <p14:tracePt t="33290" x="4895850" y="3082925"/>
          <p14:tracePt t="33297" x="4895850" y="3073400"/>
          <p14:tracePt t="33322" x="4895850" y="3063875"/>
          <p14:tracePt t="33331" x="4895850" y="3046413"/>
          <p14:tracePt t="33338" x="4895850" y="3036888"/>
          <p14:tracePt t="33626" x="4895850" y="3027363"/>
          <p14:tracePt t="33634" x="4895850" y="3017838"/>
          <p14:tracePt t="36010" x="4895850" y="2990850"/>
          <p14:tracePt t="36018" x="4895850" y="2973388"/>
          <p14:tracePt t="36026" x="4895850" y="2946400"/>
          <p14:tracePt t="36034" x="4895850" y="2927350"/>
          <p14:tracePt t="36042" x="4895850" y="2909888"/>
          <p14:tracePt t="36050" x="4905375" y="2909888"/>
          <p14:tracePt t="36354" x="4913313" y="2881313"/>
          <p14:tracePt t="36363" x="4932363" y="2836863"/>
          <p14:tracePt t="36370" x="4941888" y="2790825"/>
          <p14:tracePt t="36378" x="4959350" y="2735263"/>
          <p14:tracePt t="36386" x="4978400" y="2671763"/>
          <p14:tracePt t="36394" x="4995863" y="2608263"/>
          <p14:tracePt t="36402" x="5005388" y="2571750"/>
          <p14:tracePt t="36409" x="5059363" y="2489200"/>
          <p14:tracePt t="36417" x="5059363" y="2435225"/>
          <p14:tracePt t="36424" x="5086350" y="2352675"/>
          <p14:tracePt t="36432" x="5122863" y="2252663"/>
          <p14:tracePt t="36440" x="5151438" y="2160588"/>
          <p14:tracePt t="36448" x="5195888" y="2043113"/>
          <p14:tracePt t="36456" x="5224463" y="1933575"/>
          <p14:tracePt t="36464" x="5297488" y="1778000"/>
          <p14:tracePt t="36472" x="5360988" y="1660525"/>
          <p14:tracePt t="36480" x="5405438" y="1514475"/>
          <p14:tracePt t="36488" x="5478463" y="1339850"/>
          <p14:tracePt t="36496" x="5524500" y="1212850"/>
          <p14:tracePt t="36504" x="5570538" y="1057275"/>
          <p14:tracePt t="36512" x="5634038" y="911225"/>
          <p14:tracePt t="36521" x="5661025" y="793750"/>
          <p14:tracePt t="36529" x="5697538" y="684213"/>
          <p14:tracePt t="40969" x="4922838" y="711200"/>
          <p14:tracePt t="40978" x="4686300" y="893763"/>
          <p14:tracePt t="40985" x="4467225" y="1020763"/>
          <p14:tracePt t="40992" x="4348163" y="1139825"/>
          <p14:tracePt t="41000" x="4230688" y="1231900"/>
          <p14:tracePt t="41008" x="4175125" y="1276350"/>
          <p14:tracePt t="41016" x="4129088" y="1349375"/>
          <p14:tracePt t="41024" x="4121150" y="1385888"/>
          <p14:tracePt t="41032" x="4075113" y="1468438"/>
          <p14:tracePt t="41040" x="4065588" y="1531938"/>
          <p14:tracePt t="41048" x="4038600" y="1604963"/>
          <p14:tracePt t="41056" x="4011613" y="1687513"/>
          <p14:tracePt t="41064" x="3984625" y="1768475"/>
          <p14:tracePt t="41072" x="3984625" y="1841500"/>
          <p14:tracePt t="41080" x="3975100" y="1914525"/>
          <p14:tracePt t="41089" x="3948113" y="2033588"/>
          <p14:tracePt t="41098" x="3919538" y="2125663"/>
          <p14:tracePt t="41105" x="3902075" y="2252663"/>
          <p14:tracePt t="41114" x="3856038" y="2389188"/>
          <p14:tracePt t="41121" x="3856038" y="2535238"/>
          <p14:tracePt t="41129" x="3829050" y="2662238"/>
          <p14:tracePt t="41137" x="3829050" y="2771775"/>
          <p14:tracePt t="41146" x="3802063" y="2873375"/>
          <p14:tracePt t="41153" x="3792538" y="2946400"/>
          <p14:tracePt t="41162" x="3775075" y="3017838"/>
          <p14:tracePt t="41169" x="3775075" y="3100388"/>
          <p14:tracePt t="41179" x="3775075" y="3136900"/>
          <p14:tracePt t="41185" x="3765550" y="3182938"/>
          <p14:tracePt t="41195" x="3765550" y="3219450"/>
          <p14:tracePt t="41201" x="3765550" y="3236913"/>
          <p14:tracePt t="41209" x="3765550" y="3265488"/>
          <p14:tracePt t="41217" x="3765550" y="3282950"/>
          <p14:tracePt t="41225" x="3765550" y="3292475"/>
          <p14:tracePt t="41233" x="3765550" y="3309938"/>
          <p14:tracePt t="41241" x="3765550" y="3319463"/>
          <p14:tracePt t="41249" x="3765550" y="3338513"/>
          <p14:tracePt t="41257" x="3765550" y="3365500"/>
          <p14:tracePt t="41265" x="3765550" y="3419475"/>
          <p14:tracePt t="41273" x="3765550" y="3475038"/>
          <p14:tracePt t="41281" x="3765550" y="3511550"/>
          <p14:tracePt t="41289" x="3765550" y="3584575"/>
          <p14:tracePt t="41297" x="3765550" y="3621088"/>
          <p14:tracePt t="41305" x="3765550" y="3657600"/>
          <p14:tracePt t="41313" x="3792538" y="3711575"/>
          <p14:tracePt t="41322" x="3810000" y="3775075"/>
          <p14:tracePt t="41329" x="3829050" y="3803650"/>
          <p14:tracePt t="41337" x="3856038" y="3840163"/>
          <p14:tracePt t="41344" x="3892550" y="3884613"/>
          <p14:tracePt t="41352" x="3938588" y="3930650"/>
          <p14:tracePt t="41360" x="3984625" y="3957638"/>
          <p14:tracePt t="41368" x="4048125" y="3994150"/>
          <p14:tracePt t="41377" x="4094163" y="4013200"/>
          <p14:tracePt t="41384" x="4138613" y="4040188"/>
          <p14:tracePt t="41392" x="4157663" y="4057650"/>
          <p14:tracePt t="41400" x="4165600" y="4067175"/>
          <p14:tracePt t="41408" x="4165600" y="4086225"/>
          <p14:tracePt t="41417" x="4165600" y="4103688"/>
          <p14:tracePt t="41425" x="4165600" y="4140200"/>
          <p14:tracePt t="41434" x="4165600" y="4167188"/>
          <p14:tracePt t="41442" x="4165600" y="4186238"/>
          <p14:tracePt t="41449" x="4165600" y="4232275"/>
          <p14:tracePt t="41457" x="4148138" y="4259263"/>
          <p14:tracePt t="41464" x="4111625" y="4295775"/>
          <p14:tracePt t="41472" x="4065588" y="4340225"/>
          <p14:tracePt t="41480" x="4002088" y="4395788"/>
          <p14:tracePt t="41488" x="3948113" y="4432300"/>
          <p14:tracePt t="41496" x="3892550" y="4441825"/>
          <p14:tracePt t="41504" x="3792538" y="4486275"/>
          <p14:tracePt t="41512" x="3702050" y="4514850"/>
          <p14:tracePt t="41520" x="3619500" y="4532313"/>
          <p14:tracePt t="41528" x="3490913" y="4568825"/>
          <p14:tracePt t="41536" x="3400425" y="4568825"/>
          <p14:tracePt t="41545" x="3281363" y="4578350"/>
          <p14:tracePt t="41552" x="3208338" y="4578350"/>
          <p14:tracePt t="41560" x="3136900" y="4578350"/>
          <p14:tracePt t="41568" x="3063875" y="4578350"/>
          <p14:tracePt t="41577" x="3027363" y="4578350"/>
          <p14:tracePt t="41584" x="2990850" y="4578350"/>
          <p14:tracePt t="41592" x="2971800" y="4568825"/>
          <p14:tracePt t="41600" x="2962275" y="4559300"/>
          <p14:tracePt t="41608" x="2944813" y="4541838"/>
          <p14:tracePt t="41624" x="2944813" y="4514850"/>
          <p14:tracePt t="41632" x="2935288" y="4495800"/>
          <p14:tracePt t="41640" x="2935288" y="4468813"/>
          <p14:tracePt t="41648" x="2935288" y="4441825"/>
          <p14:tracePt t="41657" x="2935288" y="4405313"/>
          <p14:tracePt t="41673" x="2935288" y="4368800"/>
          <p14:tracePt t="41682" x="2935288" y="4313238"/>
          <p14:tracePt t="41690" x="2935288" y="4249738"/>
          <p14:tracePt t="41697" x="2935288" y="4195763"/>
          <p14:tracePt t="41706" x="2935288" y="4140200"/>
          <p14:tracePt t="41714" x="2935288" y="4067175"/>
          <p14:tracePt t="41722" x="2935288" y="4013200"/>
          <p14:tracePt t="41730" x="2935288" y="3967163"/>
          <p14:tracePt t="41738" x="2935288" y="3930650"/>
          <p14:tracePt t="41748" x="2935288" y="3884613"/>
          <p14:tracePt t="41754" x="2935288" y="3875088"/>
          <p14:tracePt t="41764" x="2935288" y="3867150"/>
          <p14:tracePt t="41770" x="2935288" y="3848100"/>
          <p14:tracePt t="41780" x="2944813" y="3830638"/>
          <p14:tracePt t="41794" x="2954338" y="3821113"/>
          <p14:tracePt t="41800" x="2954338" y="3811588"/>
          <p14:tracePt t="41808" x="2962275" y="3803650"/>
          <p14:tracePt t="41816" x="2971800" y="3794125"/>
          <p14:tracePt t="41824" x="2990850" y="3784600"/>
          <p14:tracePt t="41833" x="3017838" y="3784600"/>
          <p14:tracePt t="41840" x="3044825" y="3784600"/>
          <p14:tracePt t="41848" x="3081338" y="3775075"/>
          <p14:tracePt t="41857" x="3117850" y="3775075"/>
          <p14:tracePt t="41865" x="3144838" y="3775075"/>
          <p14:tracePt t="41873" x="3190875" y="3775075"/>
          <p14:tracePt t="41881" x="3217863" y="3775075"/>
          <p14:tracePt t="41889" x="3236913" y="3775075"/>
          <p14:tracePt t="41896" x="3244850" y="3775075"/>
          <p14:tracePt t="41905" x="3281363" y="3784600"/>
          <p14:tracePt t="41912" x="3309938" y="3803650"/>
          <p14:tracePt t="41921" x="3354388" y="3840163"/>
          <p14:tracePt t="41929" x="3390900" y="3875088"/>
          <p14:tracePt t="41937" x="3436938" y="3894138"/>
          <p14:tracePt t="41944" x="3455988" y="3911600"/>
          <p14:tracePt t="41953" x="3500438" y="3940175"/>
          <p14:tracePt t="41961" x="3546475" y="3976688"/>
          <p14:tracePt t="41969" x="3556000" y="3976688"/>
          <p14:tracePt t="41978" x="3563938" y="3994150"/>
          <p14:tracePt t="41985" x="3563938" y="4013200"/>
          <p14:tracePt t="41994" x="3573463" y="4030663"/>
          <p14:tracePt t="42001" x="3573463" y="4049713"/>
          <p14:tracePt t="42009" x="3592513" y="4067175"/>
          <p14:tracePt t="42017" x="3592513" y="4076700"/>
          <p14:tracePt t="42025" x="3592513" y="4086225"/>
          <p14:tracePt t="42033" x="3592513" y="4094163"/>
          <p14:tracePt t="42041" x="3592513" y="4122738"/>
          <p14:tracePt t="42049" x="3592513" y="4140200"/>
          <p14:tracePt t="42057" x="3592513" y="4149725"/>
          <p14:tracePt t="42065" x="3592513" y="4167188"/>
          <p14:tracePt t="42073" x="3592513" y="4176713"/>
          <p14:tracePt t="42081" x="3582988" y="4195763"/>
          <p14:tracePt t="42089" x="3573463" y="4203700"/>
          <p14:tracePt t="42096" x="3556000" y="4222750"/>
          <p14:tracePt t="42104" x="3546475" y="4232275"/>
          <p14:tracePt t="42112" x="3519488" y="4232275"/>
          <p14:tracePt t="42120" x="3500438" y="4240213"/>
          <p14:tracePt t="42128" x="3473450" y="4240213"/>
          <p14:tracePt t="42136" x="3446463" y="4240213"/>
          <p14:tracePt t="42145" x="3419475" y="4240213"/>
          <p14:tracePt t="42153" x="3400425" y="4240213"/>
          <p14:tracePt t="42161" x="3373438" y="4240213"/>
          <p14:tracePt t="42169" x="3354388" y="4240213"/>
          <p14:tracePt t="42177" x="3317875" y="4240213"/>
          <p14:tracePt t="42184" x="3309938" y="4240213"/>
          <p14:tracePt t="42192" x="3290888" y="4240213"/>
          <p14:tracePt t="42200" x="3273425" y="4240213"/>
          <p14:tracePt t="42208" x="3263900" y="4240213"/>
          <p14:tracePt t="42216" x="3236913" y="4240213"/>
          <p14:tracePt t="42225" x="3227388" y="4232275"/>
          <p14:tracePt t="42233" x="3217863" y="4222750"/>
          <p14:tracePt t="42241" x="3208338" y="4213225"/>
          <p14:tracePt t="42249" x="3181350" y="4195763"/>
          <p14:tracePt t="42257" x="3181350" y="4186238"/>
          <p14:tracePt t="42265" x="3163888" y="4176713"/>
          <p14:tracePt t="42273" x="3163888" y="4167188"/>
          <p14:tracePt t="42281" x="3136900" y="4140200"/>
          <p14:tracePt t="42289" x="3108325" y="4122738"/>
          <p14:tracePt t="42298" x="3081338" y="4094163"/>
          <p14:tracePt t="42305" x="3054350" y="4076700"/>
          <p14:tracePt t="42312" x="3017838" y="4067175"/>
          <p14:tracePt t="42321" x="2990850" y="4057650"/>
          <p14:tracePt t="42329" x="2944813" y="4030663"/>
          <p14:tracePt t="42337" x="2925763" y="4021138"/>
          <p14:tracePt t="42345" x="2898775" y="4013200"/>
          <p14:tracePt t="42353" x="2881313" y="4013200"/>
          <p14:tracePt t="42363" x="2862263" y="4013200"/>
          <p14:tracePt t="42378" x="2852738" y="4013200"/>
          <p14:tracePt t="42434" x="2844800" y="4003675"/>
          <p14:tracePt t="42442" x="2844800" y="3994150"/>
          <p14:tracePt t="42450" x="2844800" y="3984625"/>
          <p14:tracePt t="42457" x="2844800" y="3976688"/>
          <p14:tracePt t="42466" x="2844800" y="3957638"/>
          <p14:tracePt t="42474" x="2844800" y="3948113"/>
          <p14:tracePt t="42481" x="2844800" y="3940175"/>
          <p14:tracePt t="42497" x="2844800" y="3921125"/>
          <p14:tracePt t="42506" x="2835275" y="3903663"/>
          <p14:tracePt t="42513" x="2835275" y="3884613"/>
          <p14:tracePt t="42522" x="2835275" y="3867150"/>
          <p14:tracePt t="42530" x="2835275" y="3857625"/>
          <p14:tracePt t="42537" x="2835275" y="3848100"/>
          <p14:tracePt t="42547" x="2835275" y="3821113"/>
          <p14:tracePt t="42554" x="2835275" y="3803650"/>
          <p14:tracePt t="42563" x="2835275" y="3784600"/>
          <p14:tracePt t="42569" x="2835275" y="3767138"/>
          <p14:tracePt t="42586" x="2835275" y="3738563"/>
          <p14:tracePt t="42595" x="2835275" y="3721100"/>
          <p14:tracePt t="42602" x="2852738" y="3702050"/>
          <p14:tracePt t="42611" x="2852738" y="3694113"/>
          <p14:tracePt t="42618" x="2862263" y="3675063"/>
          <p14:tracePt t="42626" x="2871788" y="3657600"/>
          <p14:tracePt t="42634" x="2871788" y="3648075"/>
          <p14:tracePt t="42650" x="2889250" y="3629025"/>
          <p14:tracePt t="42658" x="2898775" y="3621088"/>
          <p14:tracePt t="42689" x="2908300" y="3611563"/>
          <p14:tracePt t="42770" x="2917825" y="3602038"/>
          <p14:tracePt t="42778" x="2935288" y="3602038"/>
          <p14:tracePt t="42786" x="2954338" y="3629025"/>
          <p14:tracePt t="42802" x="2981325" y="3648075"/>
          <p14:tracePt t="42818" x="2990850" y="3657600"/>
          <p14:tracePt t="42826" x="3008313" y="3665538"/>
          <p14:tracePt t="42833" x="3027363" y="3675063"/>
          <p14:tracePt t="45608" x="3027363" y="3684588"/>
          <p14:tracePt t="45709" x="3027363" y="3694113"/>
          <p14:tracePt t="45713" x="3017838" y="3694113"/>
          <p14:tracePt t="45722" x="2998788" y="3694113"/>
          <p14:tracePt t="45730" x="2990850" y="3694113"/>
          <p14:tracePt t="45744" x="2962275" y="3694113"/>
          <p14:tracePt t="45752" x="2954338" y="3694113"/>
          <p14:tracePt t="45760" x="2925763" y="3684588"/>
          <p14:tracePt t="45768" x="2917825" y="3684588"/>
          <p14:tracePt t="45776" x="2908300" y="3675063"/>
          <p14:tracePt t="45858" x="2898775" y="3675063"/>
          <p14:tracePt t="45874" x="2898775" y="3665538"/>
          <p14:tracePt t="45881" x="2898775" y="3648075"/>
          <p14:tracePt t="45889" x="2935288" y="3611563"/>
          <p14:tracePt t="45899" x="2998788" y="3575050"/>
          <p14:tracePt t="45906" x="3063875" y="3556000"/>
          <p14:tracePt t="45915" x="3136900" y="3529013"/>
          <p14:tracePt t="45921" x="3171825" y="3502025"/>
          <p14:tracePt t="45931" x="3227388" y="3492500"/>
          <p14:tracePt t="45938" x="3254375" y="3475038"/>
          <p14:tracePt t="45946" x="3263900" y="3475038"/>
          <p14:tracePt t="45954" x="3300413" y="3465513"/>
          <p14:tracePt t="45986" x="3309938" y="3465513"/>
          <p14:tracePt t="46026" x="3317875" y="3465513"/>
          <p14:tracePt t="46033" x="3317875" y="3482975"/>
          <p14:tracePt t="46042" x="3317875" y="3511550"/>
          <p14:tracePt t="46050" x="3317875" y="3529013"/>
          <p14:tracePt t="46057" x="3317875" y="3538538"/>
          <p14:tracePt t="46065" x="3317875" y="3548063"/>
          <p14:tracePt t="46073" x="3317875" y="3556000"/>
          <p14:tracePt t="46081" x="3317875" y="3565525"/>
          <p14:tracePt t="46089" x="3317875" y="3584575"/>
          <p14:tracePt t="46097" x="3317875" y="3602038"/>
          <p14:tracePt t="46105" x="3317875" y="3611563"/>
          <p14:tracePt t="46442" x="3327400" y="3621088"/>
          <p14:tracePt t="46866" x="3336925" y="3621088"/>
          <p14:tracePt t="46874" x="3354388" y="3621088"/>
          <p14:tracePt t="46884" x="3373438" y="3621088"/>
          <p14:tracePt t="46889" x="3382963" y="3629025"/>
          <p14:tracePt t="47171" x="3390900" y="3638550"/>
          <p14:tracePt t="47194" x="3400425" y="3638550"/>
          <p14:tracePt t="47409" x="3400425" y="3648075"/>
          <p14:tracePt t="47417" x="3400425" y="3657600"/>
          <p14:tracePt t="47426" x="3400425" y="3675063"/>
          <p14:tracePt t="47442" x="3400425" y="3694113"/>
          <p14:tracePt t="47450" x="3400425" y="3730625"/>
          <p14:tracePt t="47458" x="3373438" y="3748088"/>
          <p14:tracePt t="47466" x="3346450" y="3775075"/>
          <p14:tracePt t="47474" x="3327400" y="3794125"/>
          <p14:tracePt t="47482" x="3281363" y="3840163"/>
          <p14:tracePt t="47490" x="3263900" y="3857625"/>
          <p14:tracePt t="47498" x="3254375" y="3884613"/>
          <p14:tracePt t="47505" x="3227388" y="3911600"/>
          <p14:tracePt t="47512" x="3200400" y="3940175"/>
          <p14:tracePt t="47520" x="3171825" y="4003675"/>
          <p14:tracePt t="47528" x="3154363" y="4030663"/>
          <p14:tracePt t="47536" x="3117850" y="4076700"/>
          <p14:tracePt t="47546" x="3108325" y="4113213"/>
          <p14:tracePt t="47552" x="3108325" y="4149725"/>
          <p14:tracePt t="47560" x="3100388" y="4195763"/>
          <p14:tracePt t="47568" x="3100388" y="4213225"/>
          <p14:tracePt t="47577" x="3090863" y="4240213"/>
          <p14:tracePt t="47584" x="3090863" y="4259263"/>
          <p14:tracePt t="47593" x="3090863" y="4268788"/>
          <p14:tracePt t="47674" x="3090863" y="4259263"/>
          <p14:tracePt t="47682" x="3090863" y="4249738"/>
          <p14:tracePt t="47690" x="3090863" y="4240213"/>
          <p14:tracePt t="47866" x="3100388" y="4240213"/>
          <p14:tracePt t="48074" x="3108325" y="4240213"/>
          <p14:tracePt t="48129" x="3117850" y="4249738"/>
          <p14:tracePt t="48145" x="3136900" y="4249738"/>
          <p14:tracePt t="48154" x="3144838" y="4249738"/>
          <p14:tracePt t="48162" x="3163888" y="4240213"/>
          <p14:tracePt t="48178" x="3171825" y="4213225"/>
          <p14:tracePt t="48586" x="3190875" y="4222750"/>
          <p14:tracePt t="48616" x="3200400" y="4222750"/>
          <p14:tracePt t="48624" x="3208338" y="4222750"/>
          <p14:tracePt t="48633" x="3236913" y="4222750"/>
          <p14:tracePt t="48641" x="3273425" y="4222750"/>
          <p14:tracePt t="48649" x="3290888" y="4222750"/>
          <p14:tracePt t="48657" x="3300413" y="4222750"/>
          <p14:tracePt t="48665" x="3317875" y="4213225"/>
          <p14:tracePt t="48673" x="3327400" y="4213225"/>
          <p14:tracePt t="48681" x="3336925" y="4203700"/>
          <p14:tracePt t="48689" x="3346450" y="4195763"/>
          <p14:tracePt t="48705" x="3354388" y="4195763"/>
          <p14:tracePt t="52002" x="3327400" y="4195763"/>
          <p14:tracePt t="52012" x="3317875" y="4195763"/>
          <p14:tracePt t="52017" x="3300413" y="4195763"/>
          <p14:tracePt t="52027" x="3281363" y="4195763"/>
          <p14:tracePt t="52034" x="3236913" y="4195763"/>
          <p14:tracePt t="52042" x="3227388" y="4195763"/>
          <p14:tracePt t="52050" x="3200400" y="4195763"/>
          <p14:tracePt t="52058" x="3190875" y="4195763"/>
          <p14:tracePt t="52066" x="3181350" y="4195763"/>
          <p14:tracePt t="52074" x="3163888" y="4195763"/>
          <p14:tracePt t="52082" x="3154363" y="4195763"/>
          <p14:tracePt t="52090" x="3144838" y="4195763"/>
          <p14:tracePt t="52106" x="3136900" y="4195763"/>
          <p14:tracePt t="52122" x="3127375" y="4186238"/>
          <p14:tracePt t="52129" x="3117850" y="4176713"/>
          <p14:tracePt t="52146" x="3117850" y="4167188"/>
          <p14:tracePt t="52154" x="3108325" y="4159250"/>
          <p14:tracePt t="52170" x="3108325" y="4130675"/>
          <p14:tracePt t="52179" x="3100388" y="4122738"/>
          <p14:tracePt t="52186" x="3100388" y="4113213"/>
          <p14:tracePt t="52197" x="3100388" y="4103688"/>
          <p14:tracePt t="52266" x="3100388" y="4094163"/>
          <p14:tracePt t="52282" x="3100388" y="4076700"/>
          <p14:tracePt t="52290" x="3117850" y="4040188"/>
          <p14:tracePt t="52298" x="3163888" y="4040188"/>
          <p14:tracePt t="52306" x="3217863" y="4030663"/>
          <p14:tracePt t="52314" x="3290888" y="4030663"/>
          <p14:tracePt t="52322" x="3354388" y="4021138"/>
          <p14:tracePt t="52331" x="3463925" y="4003675"/>
          <p14:tracePt t="52338" x="3556000" y="4003675"/>
          <p14:tracePt t="52346" x="3673475" y="3967163"/>
          <p14:tracePt t="52353" x="3765550" y="3967163"/>
          <p14:tracePt t="52361" x="3819525" y="3940175"/>
          <p14:tracePt t="52369" x="3938588" y="3884613"/>
          <p14:tracePt t="52377" x="4038600" y="3821113"/>
          <p14:tracePt t="52385" x="4157663" y="3738563"/>
          <p14:tracePt t="52394" x="4238625" y="3648075"/>
          <p14:tracePt t="52401" x="4348163" y="3548063"/>
          <p14:tracePt t="52411" x="4421188" y="3446463"/>
          <p14:tracePt t="52417" x="4494213" y="3309938"/>
          <p14:tracePt t="52425" x="4567238" y="3163888"/>
          <p14:tracePt t="52433" x="4630738" y="3027363"/>
          <p14:tracePt t="52441" x="4703763" y="2854325"/>
          <p14:tracePt t="52449" x="4767263" y="2708275"/>
          <p14:tracePt t="52457" x="4868863" y="2508250"/>
          <p14:tracePt t="52465" x="4941888" y="2371725"/>
          <p14:tracePt t="52473" x="5014913" y="2233613"/>
          <p14:tracePt t="52481" x="5105400" y="2089150"/>
          <p14:tracePt t="52489" x="5178425" y="1951038"/>
          <p14:tracePt t="52497" x="5268913" y="1797050"/>
          <p14:tracePt t="52505" x="5341938" y="1660525"/>
          <p14:tracePt t="52513" x="5414963" y="1550988"/>
          <p14:tracePt t="52521" x="5478463" y="1412875"/>
          <p14:tracePt t="52530" x="5534025" y="1331913"/>
          <p14:tracePt t="52536" x="5588000" y="1231900"/>
          <p14:tracePt t="52544" x="5616575" y="1149350"/>
          <p14:tracePt t="52552" x="5624513" y="1112838"/>
          <p14:tracePt t="52561" x="5653088" y="1076325"/>
          <p14:tracePt t="52568" x="5661025" y="1057275"/>
          <p14:tracePt t="52576" x="5661025" y="1049338"/>
          <p14:tracePt t="52600" x="5661025" y="1039813"/>
          <p14:tracePt t="52617" x="5661025" y="1020763"/>
          <p14:tracePt t="52625" x="5670550" y="993775"/>
          <p14:tracePt t="52642" x="5670550" y="957263"/>
          <p14:tracePt t="52650" x="5688013" y="930275"/>
          <p14:tracePt t="52658" x="5697538" y="911225"/>
          <p14:tracePt t="52666" x="5707063" y="893763"/>
          <p14:tracePt t="52674" x="5707063" y="874713"/>
          <p14:tracePt t="52682" x="5707063" y="857250"/>
          <p14:tracePt t="52690" x="5716588" y="839788"/>
          <p14:tracePt t="52698" x="5716588" y="830263"/>
          <p14:tracePt t="52706" x="5716588" y="820738"/>
          <p14:tracePt t="52713" x="5716588" y="811213"/>
          <p14:tracePt t="52721" x="5716588" y="793750"/>
          <p14:tracePt t="52729" x="5724525" y="766763"/>
          <p14:tracePt t="52745" x="5724525" y="720725"/>
          <p14:tracePt t="52753" x="5724525" y="711200"/>
          <p14:tracePt t="52761" x="5743575" y="674688"/>
          <p14:tracePt t="52769" x="5753100" y="628650"/>
          <p14:tracePt t="58795" x="5653088" y="628650"/>
          <p14:tracePt t="58800" x="5634038" y="701675"/>
          <p14:tracePt t="58809" x="5580063" y="784225"/>
          <p14:tracePt t="58816" x="5551488" y="866775"/>
          <p14:tracePt t="58825" x="5497513" y="993775"/>
          <p14:tracePt t="58832" x="5451475" y="1093788"/>
          <p14:tracePt t="58840" x="5405438" y="1212850"/>
          <p14:tracePt t="58848" x="5368925" y="1358900"/>
          <p14:tracePt t="58856" x="5334000" y="1485900"/>
          <p14:tracePt t="58865" x="5297488" y="1604963"/>
          <p14:tracePt t="58873" x="5232400" y="1768475"/>
          <p14:tracePt t="58894" x="5159375" y="2033588"/>
          <p14:tracePt t="58898" x="5132388" y="2179638"/>
          <p14:tracePt t="58905" x="5114925" y="2335213"/>
          <p14:tracePt t="58913" x="5086350" y="2462213"/>
          <p14:tracePt t="58921" x="5068888" y="2554288"/>
          <p14:tracePt t="58930" x="5068888" y="2662238"/>
          <p14:tracePt t="58937" x="5068888" y="2754313"/>
          <p14:tracePt t="58946" x="5059363" y="2817813"/>
          <p14:tracePt t="58953" x="5059363" y="2909888"/>
          <p14:tracePt t="58961" x="5049838" y="2936875"/>
          <p14:tracePt t="58969" x="5032375" y="2982913"/>
          <p14:tracePt t="58977" x="5014913" y="3046413"/>
          <p14:tracePt t="58985" x="5005388" y="3100388"/>
          <p14:tracePt t="58994" x="4968875" y="3163888"/>
          <p14:tracePt t="59001" x="4959350" y="3209925"/>
          <p14:tracePt t="59011" x="4941888" y="3265488"/>
          <p14:tracePt t="59017" x="4932363" y="3309938"/>
          <p14:tracePt t="59027" x="4913313" y="3338513"/>
          <p14:tracePt t="59033" x="4905375" y="3382963"/>
          <p14:tracePt t="59042" x="4905375" y="3411538"/>
          <p14:tracePt t="59049" x="4905375" y="3438525"/>
          <p14:tracePt t="59057" x="4905375" y="3455988"/>
          <p14:tracePt t="59065" x="4905375" y="3465513"/>
          <p14:tracePt t="59073" x="4905375" y="3482975"/>
          <p14:tracePt t="59081" x="4905375" y="3502025"/>
          <p14:tracePt t="59089" x="4905375" y="3511550"/>
          <p14:tracePt t="59105" x="4905375" y="3519488"/>
          <p14:tracePt t="59113" x="4905375" y="3548063"/>
          <p14:tracePt t="59121" x="4905375" y="3556000"/>
          <p14:tracePt t="59129" x="4905375" y="3584575"/>
          <p14:tracePt t="59137" x="4905375" y="3592513"/>
          <p14:tracePt t="59144" x="4905375" y="3629025"/>
          <p14:tracePt t="59153" x="4905375" y="3657600"/>
          <p14:tracePt t="59160" x="4905375" y="3684588"/>
          <p14:tracePt t="59169" x="4905375" y="3730625"/>
          <p14:tracePt t="59176" x="4905375" y="3748088"/>
          <p14:tracePt t="59185" x="4905375" y="3784600"/>
          <p14:tracePt t="59193" x="4913313" y="3830638"/>
          <p14:tracePt t="59201" x="4922838" y="3857625"/>
          <p14:tracePt t="59212" x="4932363" y="3884613"/>
          <p14:tracePt t="59217" x="4932363" y="3930650"/>
          <p14:tracePt t="59227" x="4941888" y="3948113"/>
          <p14:tracePt t="59233" x="4949825" y="3957638"/>
          <p14:tracePt t="59242" x="4959350" y="3984625"/>
          <p14:tracePt t="59266" x="4968875" y="3994150"/>
          <p14:tracePt t="59314" x="4986338" y="3994150"/>
          <p14:tracePt t="59321" x="4995863" y="3994150"/>
          <p14:tracePt t="59330" x="5005388" y="3994150"/>
          <p14:tracePt t="59345" x="5005388" y="3984625"/>
          <p14:tracePt t="59456" x="5022850" y="3984625"/>
          <p14:tracePt t="59899" x="5032375" y="3984625"/>
          <p14:tracePt t="59914" x="5041900" y="3994150"/>
          <p14:tracePt t="59922" x="5049838" y="3994150"/>
          <p14:tracePt t="59930" x="5078413" y="4003675"/>
          <p14:tracePt t="59938" x="5086350" y="4003675"/>
          <p14:tracePt t="59946" x="5086350" y="4013200"/>
          <p14:tracePt t="59954" x="5105400" y="4021138"/>
          <p14:tracePt t="59962" x="5114925" y="4030663"/>
          <p14:tracePt t="59976" x="5122863" y="4030663"/>
          <p14:tracePt t="59993" x="5132388" y="4040188"/>
          <p14:tracePt t="60000" x="5141913" y="4049713"/>
          <p14:tracePt t="60009" x="5141913" y="4067175"/>
          <p14:tracePt t="60017" x="5141913" y="4076700"/>
          <p14:tracePt t="60026" x="5141913" y="4094163"/>
          <p14:tracePt t="60034" x="5159375" y="4113213"/>
          <p14:tracePt t="60050" x="5168900" y="4122738"/>
          <p14:tracePt t="60066" x="5168900" y="4140200"/>
          <p14:tracePt t="60074" x="5178425" y="4149725"/>
          <p14:tracePt t="60322" x="5168900" y="4149725"/>
          <p14:tracePt t="60338" x="5159375" y="4149725"/>
          <p14:tracePt t="60355" x="5141913" y="4149725"/>
          <p14:tracePt t="60361" x="5132388" y="4149725"/>
          <p14:tracePt t="60368" x="5122863" y="4149725"/>
          <p14:tracePt t="60392" x="5114925" y="4149725"/>
          <p14:tracePt t="60400" x="5095875" y="4149725"/>
          <p14:tracePt t="60409" x="5086350" y="4149725"/>
          <p14:tracePt t="60416" x="5078413" y="4140200"/>
          <p14:tracePt t="60433" x="5068888" y="4140200"/>
          <p14:tracePt t="60441" x="5049838" y="4140200"/>
          <p14:tracePt t="60458" x="5041900" y="4140200"/>
          <p14:tracePt t="60466" x="5032375" y="4140200"/>
          <p14:tracePt t="60474" x="5014913" y="4140200"/>
          <p14:tracePt t="60490" x="5005388" y="4140200"/>
          <p14:tracePt t="60498" x="4995863" y="4140200"/>
          <p14:tracePt t="60514" x="4978400" y="4140200"/>
          <p14:tracePt t="60522" x="4968875" y="4140200"/>
          <p14:tracePt t="60538" x="4959350" y="4140200"/>
          <p14:tracePt t="60546" x="4941888" y="4149725"/>
          <p14:tracePt t="61026" x="4932363" y="4159250"/>
          <p14:tracePt t="61049" x="4905375" y="4167188"/>
          <p14:tracePt t="61058" x="4886325" y="4167188"/>
          <p14:tracePt t="61065" x="4886325" y="4176713"/>
          <p14:tracePt t="61082" x="4868863" y="4195763"/>
          <p14:tracePt t="61098" x="4859338" y="4203700"/>
          <p14:tracePt t="61114" x="4849813" y="4203700"/>
          <p14:tracePt t="61122" x="4840288" y="4213225"/>
          <p14:tracePt t="61153" x="4840288" y="4222750"/>
          <p14:tracePt t="61178" x="4840288" y="4232275"/>
          <p14:tracePt t="61376" x="4849813" y="4232275"/>
          <p14:tracePt t="61400" x="4849813" y="4222750"/>
          <p14:tracePt t="61416" x="4849813" y="4213225"/>
          <p14:tracePt t="61754" x="4849813" y="4203700"/>
          <p14:tracePt t="61761" x="4849813" y="4195763"/>
          <p14:tracePt t="61769" x="4849813" y="4167188"/>
          <p14:tracePt t="61778" x="4849813" y="4159250"/>
          <p14:tracePt t="61785" x="4859338" y="4149725"/>
          <p14:tracePt t="61794" x="4859338" y="4140200"/>
          <p14:tracePt t="61802" x="4868863" y="4140200"/>
          <p14:tracePt t="61826" x="4876800" y="4130675"/>
          <p14:tracePt t="62226" x="4868863" y="4130675"/>
          <p14:tracePt t="62234" x="4849813" y="4140200"/>
          <p14:tracePt t="62242" x="4813300" y="4140200"/>
          <p14:tracePt t="62248" x="4776788" y="4159250"/>
          <p14:tracePt t="62256" x="4713288" y="4159250"/>
          <p14:tracePt t="62264" x="4676775" y="4167188"/>
          <p14:tracePt t="62272" x="4622800" y="4167188"/>
          <p14:tracePt t="62280" x="4603750" y="4167188"/>
          <p14:tracePt t="62288" x="4557713" y="4167188"/>
          <p14:tracePt t="62296" x="4521200" y="4167188"/>
          <p14:tracePt t="62305" x="4503738" y="4167188"/>
          <p14:tracePt t="62313" x="4476750" y="4167188"/>
          <p14:tracePt t="62321" x="4421188" y="4167188"/>
          <p14:tracePt t="62329" x="4376738" y="4167188"/>
          <p14:tracePt t="62337" x="4294188" y="4167188"/>
          <p14:tracePt t="62345" x="4221163" y="4167188"/>
          <p14:tracePt t="62353" x="4094163" y="4167188"/>
          <p14:tracePt t="62361" x="3984625" y="4167188"/>
          <p14:tracePt t="62369" x="3892550" y="4167188"/>
          <p14:tracePt t="62377" x="3756025" y="4149725"/>
          <p14:tracePt t="62385" x="3683000" y="4149725"/>
          <p14:tracePt t="62394" x="3609975" y="4140200"/>
          <p14:tracePt t="62401" x="3546475" y="4122738"/>
          <p14:tracePt t="62410" x="3509963" y="4113213"/>
          <p14:tracePt t="62417" x="3500438" y="4103688"/>
          <p14:tracePt t="62427" x="3473450" y="4094163"/>
          <p14:tracePt t="62443" x="3463925" y="4086225"/>
          <p14:tracePt t="62457" x="3455988" y="4086225"/>
          <p14:tracePt t="62465" x="3446463" y="4067175"/>
          <p14:tracePt t="62473" x="3427413" y="4030663"/>
          <p14:tracePt t="62481" x="3419475" y="4013200"/>
          <p14:tracePt t="62489" x="3409950" y="3984625"/>
          <p14:tracePt t="62497" x="3400425" y="3967163"/>
          <p14:tracePt t="62505" x="3373438" y="3921125"/>
          <p14:tracePt t="62513" x="3363913" y="3903663"/>
          <p14:tracePt t="62521" x="3317875" y="3830638"/>
          <p14:tracePt t="62530" x="3309938" y="3803650"/>
          <p14:tracePt t="62537" x="3300413" y="3738563"/>
          <p14:tracePt t="62546" x="3263900" y="3694113"/>
          <p14:tracePt t="62553" x="3244850" y="3638550"/>
          <p14:tracePt t="62563" x="3227388" y="3592513"/>
          <p14:tracePt t="62569" x="3200400" y="3548063"/>
          <p14:tracePt t="62577" x="3190875" y="3502025"/>
          <p14:tracePt t="62585" x="3181350" y="3465513"/>
          <p14:tracePt t="62594" x="3171825" y="3402013"/>
          <p14:tracePt t="62601" x="3171825" y="3346450"/>
          <p14:tracePt t="62610" x="3171825" y="3302000"/>
          <p14:tracePt t="62617" x="3171825" y="3236913"/>
          <p14:tracePt t="62627" x="3171825" y="3192463"/>
          <p14:tracePt t="62633" x="3171825" y="3127375"/>
          <p14:tracePt t="62643" x="3171825" y="3073400"/>
          <p14:tracePt t="62649" x="3171825" y="3009900"/>
          <p14:tracePt t="62657" x="3171825" y="2917825"/>
          <p14:tracePt t="62665" x="3200400" y="2817813"/>
          <p14:tracePt t="62673" x="3227388" y="2744788"/>
          <p14:tracePt t="62681" x="3273425" y="2644775"/>
          <p14:tracePt t="62689" x="3290888" y="2581275"/>
          <p14:tracePt t="62697" x="3336925" y="2508250"/>
          <p14:tracePt t="62705" x="3373438" y="2408238"/>
          <p14:tracePt t="62713" x="3427413" y="2343150"/>
          <p14:tracePt t="62721" x="3482975" y="2243138"/>
          <p14:tracePt t="62729" x="3536950" y="2160588"/>
          <p14:tracePt t="62737" x="3592513" y="2089150"/>
          <p14:tracePt t="62745" x="3629025" y="2043113"/>
          <p14:tracePt t="62753" x="3665538" y="1997075"/>
          <p14:tracePt t="62760" x="3683000" y="1979613"/>
          <p14:tracePt t="62777" x="3692525" y="1970088"/>
          <p14:tracePt t="62849" x="3702050" y="1960563"/>
          <p14:tracePt t="62858" x="3719513" y="1970088"/>
          <p14:tracePt t="62865" x="3738563" y="1997075"/>
          <p14:tracePt t="62874" x="3783013" y="2052638"/>
          <p14:tracePt t="62882" x="3838575" y="2133600"/>
          <p14:tracePt t="62898" x="3965575" y="2298700"/>
          <p14:tracePt t="62905" x="4002088" y="2362200"/>
          <p14:tracePt t="62913" x="4102100" y="2444750"/>
          <p14:tracePt t="62921" x="4175125" y="2535238"/>
          <p14:tracePt t="62931" x="4238625" y="2598738"/>
          <p14:tracePt t="62938" x="4303713" y="2654300"/>
          <p14:tracePt t="62947" x="4357688" y="2717800"/>
          <p14:tracePt t="62953" x="4413250" y="2781300"/>
          <p14:tracePt t="62962" x="4448175" y="2827338"/>
          <p14:tracePt t="62969" x="4484688" y="2890838"/>
          <p14:tracePt t="62977" x="4513263" y="2936875"/>
          <p14:tracePt t="62986" x="4521200" y="3000375"/>
          <p14:tracePt t="62994" x="4521200" y="3073400"/>
          <p14:tracePt t="63001" x="4530725" y="3127375"/>
          <p14:tracePt t="63011" x="4530725" y="3228975"/>
          <p14:tracePt t="63017" x="4530725" y="3302000"/>
          <p14:tracePt t="63027" x="4530725" y="3355975"/>
          <p14:tracePt t="63033" x="4530725" y="3392488"/>
          <p14:tracePt t="63043" x="4530725" y="3446463"/>
          <p14:tracePt t="63050" x="4530725" y="3511550"/>
          <p14:tracePt t="63058" x="4530725" y="3565525"/>
          <p14:tracePt t="63065" x="4503738" y="3611563"/>
          <p14:tracePt t="63073" x="4503738" y="3648075"/>
          <p14:tracePt t="63082" x="4494213" y="3694113"/>
          <p14:tracePt t="63090" x="4484688" y="3738563"/>
          <p14:tracePt t="63097" x="4476750" y="3767138"/>
          <p14:tracePt t="63105" x="4440238" y="3811588"/>
          <p14:tracePt t="63113" x="4430713" y="3857625"/>
          <p14:tracePt t="63121" x="4403725" y="3884613"/>
          <p14:tracePt t="63130" x="4376738" y="3911600"/>
          <p14:tracePt t="63137" x="4348163" y="3976688"/>
          <p14:tracePt t="63147" x="4311650" y="4003675"/>
          <p14:tracePt t="63153" x="4267200" y="4040188"/>
          <p14:tracePt t="63162" x="4230688" y="4076700"/>
          <p14:tracePt t="63169" x="4202113" y="4094163"/>
          <p14:tracePt t="63177" x="4157663" y="4113213"/>
          <p14:tracePt t="63186" x="4111625" y="4140200"/>
          <p14:tracePt t="63194" x="4084638" y="4149725"/>
          <p14:tracePt t="63202" x="4065588" y="4167188"/>
          <p14:tracePt t="63211" x="4038600" y="4176713"/>
          <p14:tracePt t="63218" x="4029075" y="4176713"/>
          <p14:tracePt t="63227" x="4021138" y="4176713"/>
          <p14:tracePt t="63234" x="4011613" y="4176713"/>
          <p14:tracePt t="63282" x="3992563" y="4176713"/>
          <p14:tracePt t="63290" x="3975100" y="4186238"/>
          <p14:tracePt t="63297" x="3938588" y="4195763"/>
          <p14:tracePt t="63306" x="3892550" y="4222750"/>
          <p14:tracePt t="63313" x="3875088" y="4222750"/>
          <p14:tracePt t="63322" x="3838575" y="4232275"/>
          <p14:tracePt t="63329" x="3810000" y="4240213"/>
          <p14:tracePt t="63338" x="3792538" y="4240213"/>
          <p14:tracePt t="63346" x="3783013" y="4240213"/>
          <p14:tracePt t="63354" x="3775075" y="4240213"/>
          <p14:tracePt t="63784" x="3792538" y="4240213"/>
          <p14:tracePt t="63792" x="3829050" y="4240213"/>
          <p14:tracePt t="63800" x="3838575" y="4240213"/>
          <p14:tracePt t="63808" x="3883025" y="4232275"/>
          <p14:tracePt t="63816" x="3911600" y="4232275"/>
          <p14:tracePt t="63826" x="3929063" y="4222750"/>
          <p14:tracePt t="63833" x="3975100" y="4203700"/>
          <p14:tracePt t="63843" x="4038600" y="4195763"/>
          <p14:tracePt t="63849" x="4094163" y="4167188"/>
          <p14:tracePt t="63858" x="4157663" y="4159250"/>
          <p14:tracePt t="63865" x="4248150" y="4130675"/>
          <p14:tracePt t="63874" x="4311650" y="4103688"/>
          <p14:tracePt t="63881" x="4403725" y="4094163"/>
          <p14:tracePt t="63890" x="4448175" y="4067175"/>
          <p14:tracePt t="63897" x="4494213" y="4067175"/>
          <p14:tracePt t="63906" x="4549775" y="4049713"/>
          <p14:tracePt t="63913" x="4586288" y="4040188"/>
          <p14:tracePt t="63931" x="4640263" y="4040188"/>
          <p14:tracePt t="63937" x="4667250" y="4030663"/>
          <p14:tracePt t="63947" x="4686300" y="4030663"/>
          <p14:tracePt t="63954" x="4730750" y="4030663"/>
          <p14:tracePt t="63962" x="4767263" y="4021138"/>
          <p14:tracePt t="63969" x="4786313" y="4021138"/>
          <p14:tracePt t="63978" x="4832350" y="3994150"/>
          <p14:tracePt t="63986" x="4849813" y="3994150"/>
          <p14:tracePt t="63994" x="4905375" y="3976688"/>
          <p14:tracePt t="64001" x="4949825" y="3976688"/>
          <p14:tracePt t="64011" x="5005388" y="3948113"/>
          <p14:tracePt t="64017" x="5049838" y="3940175"/>
          <p14:tracePt t="64027" x="5086350" y="3930650"/>
          <p14:tracePt t="64033" x="5105400" y="3921125"/>
          <p14:tracePt t="64043" x="5141913" y="3911600"/>
          <p14:tracePt t="64050" x="5151438" y="3911600"/>
          <p14:tracePt t="64058" x="5159375" y="3911600"/>
          <p14:tracePt t="64065" x="5168900" y="3903663"/>
          <p14:tracePt t="64114" x="5168900" y="3894138"/>
          <p14:tracePt t="64265" x="5178425" y="3884613"/>
          <p14:tracePt t="64274" x="5195888" y="3884613"/>
          <p14:tracePt t="64282" x="5232400" y="3884613"/>
          <p14:tracePt t="64289" x="5268913" y="3867150"/>
          <p14:tracePt t="64297" x="5297488" y="3830638"/>
          <p14:tracePt t="64306" x="5341938" y="3811588"/>
          <p14:tracePt t="64313" x="5405438" y="3757613"/>
          <p14:tracePt t="64321" x="5470525" y="3702050"/>
          <p14:tracePt t="64330" x="5514975" y="3684588"/>
          <p14:tracePt t="64338" x="5580063" y="3648075"/>
          <p14:tracePt t="64347" x="5616575" y="3621088"/>
          <p14:tracePt t="64353" x="5643563" y="3592513"/>
          <p14:tracePt t="64363" x="5688013" y="3575050"/>
          <p14:tracePt t="64369" x="5753100" y="3529013"/>
          <p14:tracePt t="64377" x="5789613" y="3519488"/>
          <p14:tracePt t="64385" x="5826125" y="3511550"/>
          <p14:tracePt t="64394" x="5870575" y="3475038"/>
          <p14:tracePt t="64402" x="5889625" y="3465513"/>
          <p14:tracePt t="64410" x="5935663" y="3455988"/>
          <p14:tracePt t="64417" x="5953125" y="3446463"/>
          <p14:tracePt t="64427" x="5962650" y="3438525"/>
          <p14:tracePt t="64433" x="5972175" y="3438525"/>
          <p14:tracePt t="64443" x="5980113" y="3429000"/>
          <p14:tracePt t="64466" x="5999163" y="3429000"/>
          <p14:tracePt t="64474" x="6007100" y="3419475"/>
          <p14:tracePt t="64482" x="6016625" y="3419475"/>
          <p14:tracePt t="64490" x="6026150" y="3419475"/>
          <p14:tracePt t="64498" x="6043613" y="3419475"/>
          <p14:tracePt t="64513" x="6053138" y="3419475"/>
          <p14:tracePt t="64522" x="6062663" y="3419475"/>
          <p14:tracePt t="64529" x="6080125" y="3419475"/>
          <p14:tracePt t="64537" x="6089650" y="3419475"/>
          <p14:tracePt t="64545" x="6108700" y="3419475"/>
          <p14:tracePt t="64553" x="6126163" y="3419475"/>
          <p14:tracePt t="64561" x="6145213" y="3419475"/>
          <p14:tracePt t="64569" x="6172200" y="3419475"/>
          <p14:tracePt t="64577" x="6189663" y="3392488"/>
          <p14:tracePt t="64594" x="6218238" y="3382963"/>
          <p14:tracePt t="64601" x="6235700" y="3382963"/>
          <p14:tracePt t="64611" x="6245225" y="3382963"/>
          <p14:tracePt t="64617" x="6281738" y="3382963"/>
          <p14:tracePt t="64627" x="6291263" y="3382963"/>
          <p14:tracePt t="64634" x="6326188" y="3382963"/>
          <p14:tracePt t="64644" x="6362700" y="3382963"/>
          <p14:tracePt t="64649" x="6381750" y="3382963"/>
          <p14:tracePt t="64658" x="6435725" y="3382963"/>
          <p14:tracePt t="64666" x="6481763" y="3382963"/>
          <p14:tracePt t="64674" x="6518275" y="3382963"/>
          <p14:tracePt t="64681" x="6564313" y="3382963"/>
          <p14:tracePt t="64689" x="6591300" y="3382963"/>
          <p14:tracePt t="64697" x="6627813" y="3382963"/>
          <p14:tracePt t="64706" x="6664325" y="3382963"/>
          <p14:tracePt t="64714" x="6691313" y="3382963"/>
          <p14:tracePt t="64721" x="6718300" y="3382963"/>
          <p14:tracePt t="64729" x="6727825" y="3382963"/>
          <p14:tracePt t="64738" x="6737350" y="3382963"/>
          <p14:tracePt t="64754" x="6746875" y="3382963"/>
          <p14:tracePt t="65114" x="6754813" y="3382963"/>
          <p14:tracePt t="65128" x="6754813" y="3346450"/>
          <p14:tracePt t="65136" x="6754813" y="3302000"/>
          <p14:tracePt t="65144" x="6754813" y="3265488"/>
          <p14:tracePt t="65152" x="6746875" y="3228975"/>
          <p14:tracePt t="65160" x="6710363" y="3155950"/>
          <p14:tracePt t="65169" x="6700838" y="3127375"/>
          <p14:tracePt t="65179" x="6673850" y="3073400"/>
          <p14:tracePt t="65186" x="6654800" y="3027363"/>
          <p14:tracePt t="65194" x="6627813" y="2963863"/>
          <p14:tracePt t="65201" x="6618288" y="2917825"/>
          <p14:tracePt t="65210" x="6581775" y="2854325"/>
          <p14:tracePt t="65218" x="6573838" y="2800350"/>
          <p14:tracePt t="65226" x="6554788" y="2771775"/>
          <p14:tracePt t="65232" x="6537325" y="2708275"/>
          <p14:tracePt t="65241" x="6508750" y="2598738"/>
          <p14:tracePt t="65248" x="6464300" y="2498725"/>
          <p14:tracePt t="65256" x="6435725" y="2389188"/>
          <p14:tracePt t="65264" x="6391275" y="2252663"/>
          <p14:tracePt t="65272" x="6381750" y="2160588"/>
          <p14:tracePt t="65280" x="6354763" y="2079625"/>
          <p14:tracePt t="65289" x="6326188" y="1987550"/>
          <p14:tracePt t="65297" x="6299200" y="1887538"/>
          <p14:tracePt t="65305" x="6291263" y="1833563"/>
          <p14:tracePt t="65313" x="6245225" y="1768475"/>
          <p14:tracePt t="65321" x="6235700" y="1687513"/>
          <p14:tracePt t="65329" x="6226175" y="1595438"/>
          <p14:tracePt t="65337" x="6199188" y="1531938"/>
          <p14:tracePt t="65345" x="6199188" y="1477963"/>
          <p14:tracePt t="65353" x="6181725" y="1404938"/>
          <p14:tracePt t="65362" x="6181725" y="1339850"/>
          <p14:tracePt t="65369" x="6181725" y="1285875"/>
          <p14:tracePt t="65377" x="6181725" y="1212850"/>
          <p14:tracePt t="65384" x="6181725" y="1139825"/>
          <p14:tracePt t="65392" x="6181725" y="1085850"/>
          <p14:tracePt t="65400" x="6181725" y="1030288"/>
          <p14:tracePt t="65408" x="6181725" y="966788"/>
          <p14:tracePt t="65416" x="6172200" y="911225"/>
          <p14:tracePt t="65425" x="6172200" y="866775"/>
          <p14:tracePt t="65432" x="6162675" y="811213"/>
          <p14:tracePt t="65441" x="6162675" y="784225"/>
          <p14:tracePt t="65449" x="6162675" y="757238"/>
          <p14:tracePt t="65456" x="6162675" y="711200"/>
          <p14:tracePt t="65464" x="6162675" y="674688"/>
          <p14:tracePt t="65472" x="6162675" y="657225"/>
          <p14:tracePt t="65480" x="6162675" y="628650"/>
          <p14:tracePt t="66460" x="6245225" y="628650"/>
          <p14:tracePt t="66466" x="6245225" y="665163"/>
          <p14:tracePt t="66474" x="6254750" y="730250"/>
          <p14:tracePt t="66482" x="6262688" y="784225"/>
          <p14:tracePt t="66490" x="6262688" y="839788"/>
          <p14:tracePt t="66498" x="6262688" y="903288"/>
          <p14:tracePt t="66506" x="6272213" y="957263"/>
          <p14:tracePt t="66513" x="6299200" y="1003300"/>
          <p14:tracePt t="66522" x="6299200" y="1057275"/>
          <p14:tracePt t="66530" x="6308725" y="1122363"/>
          <p14:tracePt t="66538" x="6308725" y="1195388"/>
          <p14:tracePt t="66547" x="6326188" y="1268413"/>
          <p14:tracePt t="66554" x="6335713" y="1368425"/>
          <p14:tracePt t="66563" x="6362700" y="1477963"/>
          <p14:tracePt t="66570" x="6362700" y="1568450"/>
          <p14:tracePt t="66577" x="6381750" y="1677988"/>
          <p14:tracePt t="66586" x="6391275" y="1804988"/>
          <p14:tracePt t="66594" x="6408738" y="1960563"/>
          <p14:tracePt t="66602" x="6408738" y="2106613"/>
          <p14:tracePt t="66610" x="6408738" y="2262188"/>
          <p14:tracePt t="66618" x="6435725" y="2416175"/>
          <p14:tracePt t="66628" x="6454775" y="2544763"/>
          <p14:tracePt t="66634" x="6481763" y="2708275"/>
          <p14:tracePt t="66644" x="6508750" y="2817813"/>
          <p14:tracePt t="66650" x="6537325" y="2917825"/>
          <p14:tracePt t="66660" x="6537325" y="3027363"/>
          <p14:tracePt t="66666" x="6554788" y="3100388"/>
          <p14:tracePt t="66674" x="6591300" y="3182938"/>
          <p14:tracePt t="66682" x="6600825" y="3246438"/>
          <p14:tracePt t="66690" x="6618288" y="3302000"/>
          <p14:tracePt t="66698" x="6637338" y="3346450"/>
          <p14:tracePt t="66706" x="6645275" y="3365500"/>
          <p14:tracePt t="66715" x="6654800" y="3402013"/>
          <p14:tracePt t="66721" x="6664325" y="3419475"/>
          <p14:tracePt t="66731" x="6673850" y="3446463"/>
          <p14:tracePt t="66738" x="6681788" y="3455988"/>
          <p14:tracePt t="66747" x="6691313" y="3465513"/>
          <p14:tracePt t="66777" x="6691313" y="3475038"/>
          <p14:tracePt t="67042" x="6681788" y="3475038"/>
          <p14:tracePt t="67050" x="6645275" y="3475038"/>
          <p14:tracePt t="67059" x="6610350" y="3455988"/>
          <p14:tracePt t="67066" x="6581775" y="3438525"/>
          <p14:tracePt t="67074" x="6573838" y="3438525"/>
          <p14:tracePt t="67080" x="6564313" y="3429000"/>
          <p14:tracePt t="67088" x="6554788" y="3419475"/>
          <p14:tracePt t="67104" x="6545263" y="3402013"/>
          <p14:tracePt t="67112" x="6537325" y="3392488"/>
          <p14:tracePt t="67128" x="6537325" y="3375025"/>
          <p14:tracePt t="67136" x="6537325" y="3365500"/>
          <p14:tracePt t="67145" x="6537325" y="3346450"/>
          <p14:tracePt t="67162" x="6518275" y="3319463"/>
          <p14:tracePt t="67170" x="6518275" y="3302000"/>
          <p14:tracePt t="67177" x="6518275" y="3273425"/>
          <p14:tracePt t="67186" x="6518275" y="3255963"/>
          <p14:tracePt t="67194" x="6518275" y="3228975"/>
          <p14:tracePt t="67202" x="6518275" y="3209925"/>
          <p14:tracePt t="67212" x="6518275" y="3173413"/>
          <p14:tracePt t="67218" x="6518275" y="3155950"/>
          <p14:tracePt t="67228" x="6518275" y="3146425"/>
          <p14:tracePt t="67234" x="6518275" y="3136900"/>
          <p14:tracePt t="67244" x="6518275" y="3119438"/>
          <p14:tracePt t="67250" x="6527800" y="3100388"/>
          <p14:tracePt t="67260" x="6545263" y="3082925"/>
          <p14:tracePt t="67266" x="6554788" y="3073400"/>
          <p14:tracePt t="67274" x="6573838" y="3063875"/>
          <p14:tracePt t="67282" x="6610350" y="3046413"/>
          <p14:tracePt t="67290" x="6637338" y="3036888"/>
          <p14:tracePt t="67298" x="6645275" y="3036888"/>
          <p14:tracePt t="67306" x="6681788" y="3036888"/>
          <p14:tracePt t="67314" x="6718300" y="3036888"/>
          <p14:tracePt t="67322" x="6773863" y="3036888"/>
          <p14:tracePt t="67330" x="6837363" y="3036888"/>
          <p14:tracePt t="67338" x="6846888" y="3036888"/>
          <p14:tracePt t="67346" x="6919913" y="3046413"/>
          <p14:tracePt t="67354" x="6983413" y="3073400"/>
          <p14:tracePt t="67361" x="7065963" y="3109913"/>
          <p14:tracePt t="67369" x="7110413" y="3119438"/>
          <p14:tracePt t="67377" x="7165975" y="3146425"/>
          <p14:tracePt t="67385" x="7212013" y="3173413"/>
          <p14:tracePt t="67393" x="7256463" y="3192463"/>
          <p14:tracePt t="67400" x="7275513" y="3192463"/>
          <p14:tracePt t="67409" x="7292975" y="3209925"/>
          <p14:tracePt t="67416" x="7302500" y="3209925"/>
          <p14:tracePt t="67425" x="7312025" y="3219450"/>
          <p14:tracePt t="67482" x="7312025" y="3228975"/>
          <p14:tracePt t="67490" x="7312025" y="3246438"/>
          <p14:tracePt t="67498" x="7312025" y="3273425"/>
          <p14:tracePt t="67506" x="7312025" y="3302000"/>
          <p14:tracePt t="67514" x="7312025" y="3346450"/>
          <p14:tracePt t="67522" x="7312025" y="3402013"/>
          <p14:tracePt t="67530" x="7312025" y="3419475"/>
          <p14:tracePt t="67538" x="7312025" y="3455988"/>
          <p14:tracePt t="67546" x="7302500" y="3475038"/>
          <p14:tracePt t="67554" x="7302500" y="3492500"/>
          <p14:tracePt t="67561" x="7292975" y="3519488"/>
          <p14:tracePt t="67568" x="7283450" y="3538538"/>
          <p14:tracePt t="67584" x="7275513" y="3565525"/>
          <p14:tracePt t="67593" x="7265988" y="3565525"/>
          <p14:tracePt t="67600" x="7256463" y="3575050"/>
          <p14:tracePt t="67609" x="7248525" y="3575050"/>
          <p14:tracePt t="67616" x="7229475" y="3575050"/>
          <p14:tracePt t="67866" x="7219950" y="3584575"/>
          <p14:tracePt t="67874" x="7212013" y="3621088"/>
          <p14:tracePt t="67881" x="7212013" y="3675063"/>
          <p14:tracePt t="67889" x="7192963" y="3757613"/>
          <p14:tracePt t="67913" x="7138988" y="4130675"/>
          <p14:tracePt t="67921" x="7119938" y="4259263"/>
          <p14:tracePt t="67929" x="7119938" y="4422775"/>
          <p14:tracePt t="67937" x="7092950" y="4551363"/>
          <p14:tracePt t="67945" x="7092950" y="4660900"/>
          <p14:tracePt t="67953" x="7083425" y="4787900"/>
          <p14:tracePt t="67963" x="7083425" y="4897438"/>
          <p14:tracePt t="67970" x="7083425" y="4970463"/>
          <p14:tracePt t="67977" x="7083425" y="5043488"/>
          <p14:tracePt t="67985" x="7083425" y="5089525"/>
          <p14:tracePt t="67993" x="7083425" y="5106988"/>
          <p14:tracePt t="68001" x="7083425" y="5126038"/>
          <p14:tracePt t="68011" x="7073900" y="5133975"/>
          <p14:tracePt t="68017" x="7046913" y="5143500"/>
          <p14:tracePt t="68066" x="7037388" y="5143500"/>
          <p14:tracePt t="68074" x="7029450" y="5153025"/>
          <p14:tracePt t="68089" x="7000875" y="5153025"/>
          <p14:tracePt t="68097" x="6992938" y="5153025"/>
          <p14:tracePt t="68105" x="6973888" y="5153025"/>
          <p14:tracePt t="68113" x="6964363" y="5153025"/>
          <p14:tracePt t="68121" x="6946900" y="5153025"/>
          <p14:tracePt t="68129" x="6929438" y="5153025"/>
          <p14:tracePt t="68137" x="6910388" y="5143500"/>
          <p14:tracePt t="68145" x="6892925" y="5116513"/>
          <p14:tracePt t="68153" x="6864350" y="5016500"/>
          <p14:tracePt t="68162" x="6846888" y="4914900"/>
          <p14:tracePt t="68169" x="6846888" y="4805363"/>
          <p14:tracePt t="68177" x="6846888" y="4678363"/>
          <p14:tracePt t="68185" x="6846888" y="4532313"/>
          <p14:tracePt t="68194" x="6846888" y="4376738"/>
          <p14:tracePt t="68201" x="6846888" y="4213225"/>
          <p14:tracePt t="68213" x="6846888" y="4067175"/>
          <p14:tracePt t="68217" x="6846888" y="3921125"/>
          <p14:tracePt t="68228" x="6846888" y="3757613"/>
          <p14:tracePt t="68233" x="6846888" y="3611563"/>
          <p14:tracePt t="68242" x="6846888" y="3482975"/>
          <p14:tracePt t="68248" x="6846888" y="3375025"/>
          <p14:tracePt t="68256" x="6846888" y="3265488"/>
          <p14:tracePt t="68264" x="6846888" y="3155950"/>
          <p14:tracePt t="68272" x="6846888" y="3063875"/>
          <p14:tracePt t="68280" x="6846888" y="2954338"/>
          <p14:tracePt t="68288" x="6846888" y="2844800"/>
          <p14:tracePt t="68296" x="6846888" y="2717800"/>
          <p14:tracePt t="68304" x="6846888" y="2608263"/>
          <p14:tracePt t="68312" x="6837363" y="2508250"/>
          <p14:tracePt t="68320" x="6819900" y="2398713"/>
          <p14:tracePt t="68328" x="6810375" y="2306638"/>
          <p14:tracePt t="68336" x="6791325" y="2206625"/>
          <p14:tracePt t="68344" x="6783388" y="2116138"/>
          <p14:tracePt t="68352" x="6773863" y="2043113"/>
          <p14:tracePt t="68360" x="6754813" y="1943100"/>
          <p14:tracePt t="68368" x="6727825" y="1851025"/>
          <p14:tracePt t="68376" x="6727825" y="1797050"/>
          <p14:tracePt t="68384" x="6718300" y="1731963"/>
          <p14:tracePt t="68393" x="6718300" y="1677988"/>
          <p14:tracePt t="68401" x="6710363" y="1631950"/>
          <p14:tracePt t="68409" x="6710363" y="1577975"/>
          <p14:tracePt t="68417" x="6681788" y="1550988"/>
          <p14:tracePt t="68426" x="6673850" y="1522413"/>
          <p14:tracePt t="68433" x="6664325" y="1477963"/>
          <p14:tracePt t="68442" x="6654800" y="1431925"/>
          <p14:tracePt t="68449" x="6645275" y="1395413"/>
          <p14:tracePt t="68457" x="6645275" y="1376363"/>
          <p14:tracePt t="68465" x="6618288" y="1312863"/>
          <p14:tracePt t="68473" x="6610350" y="1276350"/>
          <p14:tracePt t="68481" x="6600825" y="1239838"/>
          <p14:tracePt t="68489" x="6591300" y="1185863"/>
          <p14:tracePt t="68497" x="6564313" y="1130300"/>
          <p14:tracePt t="68505" x="6554788" y="1085850"/>
          <p14:tracePt t="68513" x="6545263" y="1039813"/>
          <p14:tracePt t="68521" x="6545263" y="1003300"/>
          <p14:tracePt t="68529" x="6537325" y="984250"/>
          <p14:tracePt t="68537" x="6537325" y="939800"/>
          <p14:tracePt t="68545" x="6527800" y="911225"/>
          <p14:tracePt t="68553" x="6518275" y="893763"/>
          <p14:tracePt t="68561" x="6518275" y="874713"/>
          <p14:tracePt t="68569" x="6518275" y="847725"/>
          <p14:tracePt t="68577" x="6508750" y="830263"/>
          <p14:tracePt t="68585" x="6508750" y="811213"/>
          <p14:tracePt t="68594" x="6508750" y="793750"/>
          <p14:tracePt t="68601" x="6491288" y="738188"/>
          <p14:tracePt t="68609" x="6491288" y="730250"/>
          <p14:tracePt t="68617" x="6481763" y="674688"/>
          <p14:tracePt t="68625" x="6464300" y="638175"/>
          <p14:tracePt t="70544" x="7275513" y="592138"/>
          <p14:tracePt t="70553" x="7539038" y="665163"/>
          <p14:tracePt t="70560" x="7804150" y="738188"/>
          <p14:tracePt t="70568" x="8040688" y="774700"/>
          <p14:tracePt t="70576" x="8277225" y="866775"/>
          <p14:tracePt t="70584" x="8496300" y="920750"/>
          <p14:tracePt t="70592" x="8678863" y="947738"/>
          <p14:tracePt t="70600" x="8834438" y="993775"/>
          <p14:tracePt t="70609" x="8961438" y="1039813"/>
          <p14:tracePt t="70616" x="9043988" y="10763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71550" y="692150"/>
            <a:ext cx="7772400" cy="1143000"/>
          </a:xfrm>
        </p:spPr>
        <p:txBody>
          <a:bodyPr/>
          <a:lstStyle/>
          <a:p>
            <a:pPr eaLnBrk="1" hangingPunct="1"/>
            <a:r>
              <a:rPr lang="en-US" altLang="ja-JP" sz="3800"/>
              <a:t>System bus vs. I/O bus</a:t>
            </a:r>
          </a:p>
        </p:txBody>
      </p:sp>
      <p:grpSp>
        <p:nvGrpSpPr>
          <p:cNvPr id="9219" name="Group 3"/>
          <p:cNvGrpSpPr>
            <a:grpSpLocks/>
          </p:cNvGrpSpPr>
          <p:nvPr/>
        </p:nvGrpSpPr>
        <p:grpSpPr bwMode="auto">
          <a:xfrm>
            <a:off x="1295400" y="2286000"/>
            <a:ext cx="2895600" cy="1905000"/>
            <a:chOff x="2880" y="1440"/>
            <a:chExt cx="1824" cy="1200"/>
          </a:xfrm>
        </p:grpSpPr>
        <p:grpSp>
          <p:nvGrpSpPr>
            <p:cNvPr id="9269" name="Group 4"/>
            <p:cNvGrpSpPr>
              <a:grpSpLocks/>
            </p:cNvGrpSpPr>
            <p:nvPr/>
          </p:nvGrpSpPr>
          <p:grpSpPr bwMode="auto">
            <a:xfrm>
              <a:off x="2880" y="1440"/>
              <a:ext cx="384" cy="1008"/>
              <a:chOff x="1200" y="1392"/>
              <a:chExt cx="384" cy="1008"/>
            </a:xfrm>
          </p:grpSpPr>
          <p:sp>
            <p:nvSpPr>
              <p:cNvPr id="9287" name="Oval 5"/>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8" name="Rectangle 6"/>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9" name="Line 7"/>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270" name="Group 8"/>
            <p:cNvGrpSpPr>
              <a:grpSpLocks/>
            </p:cNvGrpSpPr>
            <p:nvPr/>
          </p:nvGrpSpPr>
          <p:grpSpPr bwMode="auto">
            <a:xfrm>
              <a:off x="4320" y="1440"/>
              <a:ext cx="384" cy="1008"/>
              <a:chOff x="1200" y="1392"/>
              <a:chExt cx="384" cy="1008"/>
            </a:xfrm>
          </p:grpSpPr>
          <p:sp>
            <p:nvSpPr>
              <p:cNvPr id="9284" name="Oval 9"/>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5" name="Rectangle 10"/>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6" name="Line 11"/>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271" name="Group 12"/>
            <p:cNvGrpSpPr>
              <a:grpSpLocks/>
            </p:cNvGrpSpPr>
            <p:nvPr/>
          </p:nvGrpSpPr>
          <p:grpSpPr bwMode="auto">
            <a:xfrm>
              <a:off x="3840" y="1440"/>
              <a:ext cx="384" cy="1008"/>
              <a:chOff x="1200" y="1392"/>
              <a:chExt cx="384" cy="1008"/>
            </a:xfrm>
          </p:grpSpPr>
          <p:sp>
            <p:nvSpPr>
              <p:cNvPr id="9281" name="Oval 13"/>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2" name="Rectangle 14"/>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3" name="Line 15"/>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272" name="Group 16"/>
            <p:cNvGrpSpPr>
              <a:grpSpLocks/>
            </p:cNvGrpSpPr>
            <p:nvPr/>
          </p:nvGrpSpPr>
          <p:grpSpPr bwMode="auto">
            <a:xfrm>
              <a:off x="3360" y="1440"/>
              <a:ext cx="384" cy="1008"/>
              <a:chOff x="1200" y="1392"/>
              <a:chExt cx="384" cy="1008"/>
            </a:xfrm>
          </p:grpSpPr>
          <p:sp>
            <p:nvSpPr>
              <p:cNvPr id="9278" name="Oval 17"/>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79" name="Rectangle 18"/>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80" name="Line 19"/>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73" name="Line 20"/>
            <p:cNvSpPr>
              <a:spLocks noChangeShapeType="1"/>
            </p:cNvSpPr>
            <p:nvPr/>
          </p:nvSpPr>
          <p:spPr bwMode="auto">
            <a:xfrm>
              <a:off x="3072" y="244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74" name="Line 21"/>
            <p:cNvSpPr>
              <a:spLocks noChangeShapeType="1"/>
            </p:cNvSpPr>
            <p:nvPr/>
          </p:nvSpPr>
          <p:spPr bwMode="auto">
            <a:xfrm>
              <a:off x="3552" y="244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75" name="Line 22"/>
            <p:cNvSpPr>
              <a:spLocks noChangeShapeType="1"/>
            </p:cNvSpPr>
            <p:nvPr/>
          </p:nvSpPr>
          <p:spPr bwMode="auto">
            <a:xfrm>
              <a:off x="4032" y="244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76" name="Line 23"/>
            <p:cNvSpPr>
              <a:spLocks noChangeShapeType="1"/>
            </p:cNvSpPr>
            <p:nvPr/>
          </p:nvSpPr>
          <p:spPr bwMode="auto">
            <a:xfrm>
              <a:off x="4512" y="244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77" name="Line 24"/>
            <p:cNvSpPr>
              <a:spLocks noChangeShapeType="1"/>
            </p:cNvSpPr>
            <p:nvPr/>
          </p:nvSpPr>
          <p:spPr bwMode="auto">
            <a:xfrm>
              <a:off x="3072" y="2640"/>
              <a:ext cx="14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20" name="Line 25"/>
          <p:cNvSpPr>
            <a:spLocks noChangeShapeType="1"/>
          </p:cNvSpPr>
          <p:nvPr/>
        </p:nvSpPr>
        <p:spPr bwMode="auto">
          <a:xfrm>
            <a:off x="2667000" y="4191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21" name="Rectangle 26"/>
          <p:cNvSpPr>
            <a:spLocks noChangeArrowheads="1"/>
          </p:cNvSpPr>
          <p:nvPr/>
        </p:nvSpPr>
        <p:spPr bwMode="auto">
          <a:xfrm>
            <a:off x="2133600" y="5257800"/>
            <a:ext cx="1066800" cy="914400"/>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9222" name="Group 27"/>
          <p:cNvGrpSpPr>
            <a:grpSpLocks/>
          </p:cNvGrpSpPr>
          <p:nvPr/>
        </p:nvGrpSpPr>
        <p:grpSpPr bwMode="auto">
          <a:xfrm>
            <a:off x="1752600" y="4267200"/>
            <a:ext cx="914400" cy="457200"/>
            <a:chOff x="1104" y="2688"/>
            <a:chExt cx="576" cy="288"/>
          </a:xfrm>
        </p:grpSpPr>
        <p:sp>
          <p:nvSpPr>
            <p:cNvPr id="9267" name="Line 28"/>
            <p:cNvSpPr>
              <a:spLocks noChangeShapeType="1"/>
            </p:cNvSpPr>
            <p:nvPr/>
          </p:nvSpPr>
          <p:spPr bwMode="auto">
            <a:xfrm>
              <a:off x="1392" y="283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68" name="Rectangle 29"/>
            <p:cNvSpPr>
              <a:spLocks noChangeArrowheads="1"/>
            </p:cNvSpPr>
            <p:nvPr/>
          </p:nvSpPr>
          <p:spPr bwMode="auto">
            <a:xfrm>
              <a:off x="1104" y="2688"/>
              <a:ext cx="288" cy="28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nvGrpSpPr>
          <p:cNvPr id="9223" name="Group 30"/>
          <p:cNvGrpSpPr>
            <a:grpSpLocks/>
          </p:cNvGrpSpPr>
          <p:nvPr/>
        </p:nvGrpSpPr>
        <p:grpSpPr bwMode="auto">
          <a:xfrm>
            <a:off x="1752600" y="4724400"/>
            <a:ext cx="914400" cy="457200"/>
            <a:chOff x="1104" y="2688"/>
            <a:chExt cx="576" cy="288"/>
          </a:xfrm>
        </p:grpSpPr>
        <p:sp>
          <p:nvSpPr>
            <p:cNvPr id="9265" name="Line 31"/>
            <p:cNvSpPr>
              <a:spLocks noChangeShapeType="1"/>
            </p:cNvSpPr>
            <p:nvPr/>
          </p:nvSpPr>
          <p:spPr bwMode="auto">
            <a:xfrm>
              <a:off x="1392" y="283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66" name="Rectangle 32"/>
            <p:cNvSpPr>
              <a:spLocks noChangeArrowheads="1"/>
            </p:cNvSpPr>
            <p:nvPr/>
          </p:nvSpPr>
          <p:spPr bwMode="auto">
            <a:xfrm>
              <a:off x="1104" y="2688"/>
              <a:ext cx="288" cy="28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9224" name="Line 33"/>
          <p:cNvSpPr>
            <a:spLocks noChangeShapeType="1"/>
          </p:cNvSpPr>
          <p:nvPr/>
        </p:nvSpPr>
        <p:spPr bwMode="auto">
          <a:xfrm>
            <a:off x="2667000" y="48768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111650" name="Group 34"/>
          <p:cNvGrpSpPr>
            <a:grpSpLocks/>
          </p:cNvGrpSpPr>
          <p:nvPr/>
        </p:nvGrpSpPr>
        <p:grpSpPr bwMode="auto">
          <a:xfrm>
            <a:off x="4114800" y="2286000"/>
            <a:ext cx="4578350" cy="3987800"/>
            <a:chOff x="2592" y="1440"/>
            <a:chExt cx="2884" cy="2512"/>
          </a:xfrm>
        </p:grpSpPr>
        <p:grpSp>
          <p:nvGrpSpPr>
            <p:cNvPr id="9226" name="Group 35"/>
            <p:cNvGrpSpPr>
              <a:grpSpLocks/>
            </p:cNvGrpSpPr>
            <p:nvPr/>
          </p:nvGrpSpPr>
          <p:grpSpPr bwMode="auto">
            <a:xfrm>
              <a:off x="3216" y="1440"/>
              <a:ext cx="384" cy="1008"/>
              <a:chOff x="1200" y="1392"/>
              <a:chExt cx="384" cy="1008"/>
            </a:xfrm>
          </p:grpSpPr>
          <p:sp>
            <p:nvSpPr>
              <p:cNvPr id="9262" name="Oval 36"/>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63" name="Rectangle 37"/>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64" name="Line 38"/>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227" name="Group 39"/>
            <p:cNvGrpSpPr>
              <a:grpSpLocks/>
            </p:cNvGrpSpPr>
            <p:nvPr/>
          </p:nvGrpSpPr>
          <p:grpSpPr bwMode="auto">
            <a:xfrm>
              <a:off x="4656" y="1440"/>
              <a:ext cx="384" cy="1008"/>
              <a:chOff x="1200" y="1392"/>
              <a:chExt cx="384" cy="1008"/>
            </a:xfrm>
          </p:grpSpPr>
          <p:sp>
            <p:nvSpPr>
              <p:cNvPr id="9259" name="Oval 40"/>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60" name="Rectangle 41"/>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61" name="Line 42"/>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228" name="Group 43"/>
            <p:cNvGrpSpPr>
              <a:grpSpLocks/>
            </p:cNvGrpSpPr>
            <p:nvPr/>
          </p:nvGrpSpPr>
          <p:grpSpPr bwMode="auto">
            <a:xfrm>
              <a:off x="4176" y="1440"/>
              <a:ext cx="384" cy="1008"/>
              <a:chOff x="1200" y="1392"/>
              <a:chExt cx="384" cy="1008"/>
            </a:xfrm>
          </p:grpSpPr>
          <p:sp>
            <p:nvSpPr>
              <p:cNvPr id="9256" name="Oval 44"/>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57" name="Rectangle 45"/>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58" name="Line 46"/>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9229" name="Group 47"/>
            <p:cNvGrpSpPr>
              <a:grpSpLocks/>
            </p:cNvGrpSpPr>
            <p:nvPr/>
          </p:nvGrpSpPr>
          <p:grpSpPr bwMode="auto">
            <a:xfrm>
              <a:off x="3696" y="1440"/>
              <a:ext cx="384" cy="1008"/>
              <a:chOff x="1200" y="1392"/>
              <a:chExt cx="384" cy="1008"/>
            </a:xfrm>
          </p:grpSpPr>
          <p:sp>
            <p:nvSpPr>
              <p:cNvPr id="9253" name="Oval 48"/>
              <p:cNvSpPr>
                <a:spLocks noChangeArrowheads="1"/>
              </p:cNvSpPr>
              <p:nvPr/>
            </p:nvSpPr>
            <p:spPr bwMode="auto">
              <a:xfrm>
                <a:off x="1200" y="1392"/>
                <a:ext cx="384" cy="38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54" name="Rectangle 49"/>
              <p:cNvSpPr>
                <a:spLocks noChangeArrowheads="1"/>
              </p:cNvSpPr>
              <p:nvPr/>
            </p:nvSpPr>
            <p:spPr bwMode="auto">
              <a:xfrm>
                <a:off x="1248" y="2112"/>
                <a:ext cx="288"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55" name="Line 50"/>
              <p:cNvSpPr>
                <a:spLocks noChangeShapeType="1"/>
              </p:cNvSpPr>
              <p:nvPr/>
            </p:nvSpPr>
            <p:spPr bwMode="auto">
              <a:xfrm>
                <a:off x="1392" y="1776"/>
                <a:ext cx="0" cy="33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30" name="Rectangle 51"/>
            <p:cNvSpPr>
              <a:spLocks noChangeArrowheads="1"/>
            </p:cNvSpPr>
            <p:nvPr/>
          </p:nvSpPr>
          <p:spPr bwMode="auto">
            <a:xfrm>
              <a:off x="3744" y="3312"/>
              <a:ext cx="672" cy="576"/>
            </a:xfrm>
            <a:prstGeom prst="rect">
              <a:avLst/>
            </a:prstGeom>
            <a:solidFill>
              <a:srgbClr val="FF66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9231" name="Group 52"/>
            <p:cNvGrpSpPr>
              <a:grpSpLocks/>
            </p:cNvGrpSpPr>
            <p:nvPr/>
          </p:nvGrpSpPr>
          <p:grpSpPr bwMode="auto">
            <a:xfrm>
              <a:off x="3408" y="2448"/>
              <a:ext cx="1440" cy="864"/>
              <a:chOff x="3408" y="2448"/>
              <a:chExt cx="1440" cy="864"/>
            </a:xfrm>
          </p:grpSpPr>
          <p:sp>
            <p:nvSpPr>
              <p:cNvPr id="9246" name="Line 53"/>
              <p:cNvSpPr>
                <a:spLocks noChangeShapeType="1"/>
              </p:cNvSpPr>
              <p:nvPr/>
            </p:nvSpPr>
            <p:spPr bwMode="auto">
              <a:xfrm>
                <a:off x="3408" y="2448"/>
                <a:ext cx="0" cy="19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7" name="Line 54"/>
              <p:cNvSpPr>
                <a:spLocks noChangeShapeType="1"/>
              </p:cNvSpPr>
              <p:nvPr/>
            </p:nvSpPr>
            <p:spPr bwMode="auto">
              <a:xfrm>
                <a:off x="3888" y="2448"/>
                <a:ext cx="0" cy="19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8" name="Line 55"/>
              <p:cNvSpPr>
                <a:spLocks noChangeShapeType="1"/>
              </p:cNvSpPr>
              <p:nvPr/>
            </p:nvSpPr>
            <p:spPr bwMode="auto">
              <a:xfrm>
                <a:off x="4368" y="2448"/>
                <a:ext cx="0" cy="19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9" name="Line 56"/>
              <p:cNvSpPr>
                <a:spLocks noChangeShapeType="1"/>
              </p:cNvSpPr>
              <p:nvPr/>
            </p:nvSpPr>
            <p:spPr bwMode="auto">
              <a:xfrm>
                <a:off x="4848" y="2448"/>
                <a:ext cx="0" cy="19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50" name="Line 57"/>
              <p:cNvSpPr>
                <a:spLocks noChangeShapeType="1"/>
              </p:cNvSpPr>
              <p:nvPr/>
            </p:nvSpPr>
            <p:spPr bwMode="auto">
              <a:xfrm>
                <a:off x="3408" y="2640"/>
                <a:ext cx="1440"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51" name="Line 58"/>
              <p:cNvSpPr>
                <a:spLocks noChangeShapeType="1"/>
              </p:cNvSpPr>
              <p:nvPr/>
            </p:nvSpPr>
            <p:spPr bwMode="auto">
              <a:xfrm>
                <a:off x="4080" y="2640"/>
                <a:ext cx="0" cy="67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52" name="Line 59"/>
              <p:cNvSpPr>
                <a:spLocks noChangeShapeType="1"/>
              </p:cNvSpPr>
              <p:nvPr/>
            </p:nvSpPr>
            <p:spPr bwMode="auto">
              <a:xfrm>
                <a:off x="3744" y="3072"/>
                <a:ext cx="3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32" name="Text Box 60"/>
            <p:cNvSpPr txBox="1">
              <a:spLocks noChangeArrowheads="1"/>
            </p:cNvSpPr>
            <p:nvPr/>
          </p:nvSpPr>
          <p:spPr bwMode="auto">
            <a:xfrm>
              <a:off x="4368" y="2736"/>
              <a:ext cx="110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System</a:t>
              </a:r>
              <a:r>
                <a:rPr lang="ja-JP" altLang="en-US" sz="2400">
                  <a:latin typeface="Times New Roman" panose="02020603050405020304" pitchFamily="18" charset="0"/>
                </a:rPr>
                <a:t>　</a:t>
              </a:r>
              <a:r>
                <a:rPr lang="en-US" altLang="ja-JP" sz="2400">
                  <a:latin typeface="Times New Roman" panose="02020603050405020304" pitchFamily="18" charset="0"/>
                </a:rPr>
                <a:t>Bus</a:t>
              </a:r>
            </a:p>
            <a:p>
              <a:pPr eaLnBrk="1" hangingPunct="1"/>
              <a:r>
                <a:rPr lang="en-US" altLang="ja-JP" sz="2400">
                  <a:latin typeface="Times New Roman" panose="02020603050405020304" pitchFamily="18" charset="0"/>
                </a:rPr>
                <a:t>(Dedicated)</a:t>
              </a:r>
            </a:p>
          </p:txBody>
        </p:sp>
        <p:sp>
          <p:nvSpPr>
            <p:cNvPr id="9233" name="Text Box 61"/>
            <p:cNvSpPr txBox="1">
              <a:spLocks noChangeArrowheads="1"/>
            </p:cNvSpPr>
            <p:nvPr/>
          </p:nvSpPr>
          <p:spPr bwMode="auto">
            <a:xfrm>
              <a:off x="2774" y="3434"/>
              <a:ext cx="92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latin typeface="Times New Roman" panose="02020603050405020304" pitchFamily="18" charset="0"/>
                </a:rPr>
                <a:t>I/O</a:t>
              </a:r>
              <a:r>
                <a:rPr lang="ja-JP" altLang="en-US" sz="2400">
                  <a:latin typeface="Times New Roman" panose="02020603050405020304" pitchFamily="18" charset="0"/>
                </a:rPr>
                <a:t>　</a:t>
              </a:r>
              <a:r>
                <a:rPr lang="en-US" altLang="ja-JP" sz="2400">
                  <a:latin typeface="Times New Roman" panose="02020603050405020304" pitchFamily="18" charset="0"/>
                </a:rPr>
                <a:t>Bus</a:t>
              </a:r>
            </a:p>
            <a:p>
              <a:pPr eaLnBrk="1" hangingPunct="1"/>
              <a:r>
                <a:rPr lang="en-US" altLang="ja-JP" sz="2400">
                  <a:latin typeface="Times New Roman" panose="02020603050405020304" pitchFamily="18" charset="0"/>
                </a:rPr>
                <a:t>(Standard)</a:t>
              </a:r>
            </a:p>
          </p:txBody>
        </p:sp>
        <p:grpSp>
          <p:nvGrpSpPr>
            <p:cNvPr id="9234" name="Group 62"/>
            <p:cNvGrpSpPr>
              <a:grpSpLocks/>
            </p:cNvGrpSpPr>
            <p:nvPr/>
          </p:nvGrpSpPr>
          <p:grpSpPr bwMode="auto">
            <a:xfrm>
              <a:off x="2592" y="2256"/>
              <a:ext cx="1152" cy="1104"/>
              <a:chOff x="2592" y="2256"/>
              <a:chExt cx="1152" cy="1104"/>
            </a:xfrm>
          </p:grpSpPr>
          <p:grpSp>
            <p:nvGrpSpPr>
              <p:cNvPr id="9235" name="Group 63"/>
              <p:cNvGrpSpPr>
                <a:grpSpLocks/>
              </p:cNvGrpSpPr>
              <p:nvPr/>
            </p:nvGrpSpPr>
            <p:grpSpPr bwMode="auto">
              <a:xfrm>
                <a:off x="2592" y="2688"/>
                <a:ext cx="576" cy="672"/>
                <a:chOff x="3504" y="2640"/>
                <a:chExt cx="576" cy="672"/>
              </a:xfrm>
            </p:grpSpPr>
            <p:sp>
              <p:nvSpPr>
                <p:cNvPr id="9239" name="Line 64"/>
                <p:cNvSpPr>
                  <a:spLocks noChangeShapeType="1"/>
                </p:cNvSpPr>
                <p:nvPr/>
              </p:nvSpPr>
              <p:spPr bwMode="auto">
                <a:xfrm>
                  <a:off x="4080" y="2640"/>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0" name="Line 65"/>
                <p:cNvSpPr>
                  <a:spLocks noChangeShapeType="1"/>
                </p:cNvSpPr>
                <p:nvPr/>
              </p:nvSpPr>
              <p:spPr bwMode="auto">
                <a:xfrm>
                  <a:off x="3792" y="283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1" name="Rectangle 66"/>
                <p:cNvSpPr>
                  <a:spLocks noChangeArrowheads="1"/>
                </p:cNvSpPr>
                <p:nvPr/>
              </p:nvSpPr>
              <p:spPr bwMode="auto">
                <a:xfrm>
                  <a:off x="3504" y="2688"/>
                  <a:ext cx="288" cy="28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nvGrpSpPr>
                <p:cNvPr id="9242" name="Group 67"/>
                <p:cNvGrpSpPr>
                  <a:grpSpLocks/>
                </p:cNvGrpSpPr>
                <p:nvPr/>
              </p:nvGrpSpPr>
              <p:grpSpPr bwMode="auto">
                <a:xfrm>
                  <a:off x="3504" y="2976"/>
                  <a:ext cx="576" cy="288"/>
                  <a:chOff x="1104" y="2688"/>
                  <a:chExt cx="576" cy="288"/>
                </a:xfrm>
              </p:grpSpPr>
              <p:sp>
                <p:nvSpPr>
                  <p:cNvPr id="9244" name="Line 68"/>
                  <p:cNvSpPr>
                    <a:spLocks noChangeShapeType="1"/>
                  </p:cNvSpPr>
                  <p:nvPr/>
                </p:nvSpPr>
                <p:spPr bwMode="auto">
                  <a:xfrm>
                    <a:off x="1392" y="2832"/>
                    <a:ext cx="28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45" name="Rectangle 69"/>
                  <p:cNvSpPr>
                    <a:spLocks noChangeArrowheads="1"/>
                  </p:cNvSpPr>
                  <p:nvPr/>
                </p:nvSpPr>
                <p:spPr bwMode="auto">
                  <a:xfrm>
                    <a:off x="1104" y="2688"/>
                    <a:ext cx="288" cy="288"/>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sp>
              <p:nvSpPr>
                <p:cNvPr id="9243" name="Line 70"/>
                <p:cNvSpPr>
                  <a:spLocks noChangeShapeType="1"/>
                </p:cNvSpPr>
                <p:nvPr/>
              </p:nvSpPr>
              <p:spPr bwMode="auto">
                <a:xfrm>
                  <a:off x="4080" y="3072"/>
                  <a:ext cx="0"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9236" name="Rectangle 71"/>
              <p:cNvSpPr>
                <a:spLocks noChangeArrowheads="1"/>
              </p:cNvSpPr>
              <p:nvPr/>
            </p:nvSpPr>
            <p:spPr bwMode="auto">
              <a:xfrm>
                <a:off x="3552" y="2976"/>
                <a:ext cx="192" cy="240"/>
              </a:xfrm>
              <a:prstGeom prst="rect">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9237" name="Line 72"/>
              <p:cNvSpPr>
                <a:spLocks noChangeShapeType="1"/>
              </p:cNvSpPr>
              <p:nvPr/>
            </p:nvSpPr>
            <p:spPr bwMode="auto">
              <a:xfrm>
                <a:off x="3168" y="3072"/>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238" name="AutoShape 73"/>
              <p:cNvSpPr>
                <a:spLocks noChangeArrowheads="1"/>
              </p:cNvSpPr>
              <p:nvPr/>
            </p:nvSpPr>
            <p:spPr bwMode="auto">
              <a:xfrm>
                <a:off x="2832" y="2256"/>
                <a:ext cx="144" cy="144"/>
              </a:xfrm>
              <a:prstGeom prst="rightArrow">
                <a:avLst>
                  <a:gd name="adj1" fmla="val 50000"/>
                  <a:gd name="adj2" fmla="val 25000"/>
                </a:avLst>
              </a:prstGeom>
              <a:solidFill>
                <a:srgbClr val="CC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grpSp>
      </p:grpSp>
      <p:pic>
        <p:nvPicPr>
          <p:cNvPr id="3" name="オーディオ 2">
            <a:hlinkClick r:id="" action="ppaction://media"/>
            <a:extLst>
              <a:ext uri="{FF2B5EF4-FFF2-40B4-BE49-F238E27FC236}">
                <a16:creationId xmlns:a16="http://schemas.microsoft.com/office/drawing/2014/main" id="{0995DB94-776B-4105-AFFC-7375ADE4B6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781"/>
    </mc:Choice>
    <mc:Fallback>
      <p:transition spd="slow" advTm="32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1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71600" y="404813"/>
            <a:ext cx="7772400" cy="1143000"/>
          </a:xfrm>
        </p:spPr>
        <p:txBody>
          <a:bodyPr/>
          <a:lstStyle/>
          <a:p>
            <a:pPr eaLnBrk="1" hangingPunct="1"/>
            <a:r>
              <a:rPr lang="en-US" altLang="ja-JP"/>
              <a:t>Synchronous vs. Asynchronous</a:t>
            </a:r>
          </a:p>
        </p:txBody>
      </p:sp>
      <p:sp>
        <p:nvSpPr>
          <p:cNvPr id="11267" name="Rectangle 3"/>
          <p:cNvSpPr>
            <a:spLocks noGrp="1" noChangeArrowheads="1"/>
          </p:cNvSpPr>
          <p:nvPr>
            <p:ph type="body" idx="1"/>
          </p:nvPr>
        </p:nvSpPr>
        <p:spPr>
          <a:xfrm>
            <a:off x="971550" y="1412875"/>
            <a:ext cx="8353425" cy="3970338"/>
          </a:xfrm>
        </p:spPr>
        <p:txBody>
          <a:bodyPr/>
          <a:lstStyle/>
          <a:p>
            <a:pPr eaLnBrk="1" hangingPunct="1"/>
            <a:r>
              <a:rPr lang="en-US" altLang="ja-JP"/>
              <a:t>Synchronous bus</a:t>
            </a:r>
          </a:p>
          <a:p>
            <a:pPr lvl="1" eaLnBrk="1" hangingPunct="1"/>
            <a:r>
              <a:rPr lang="en-US" altLang="ja-JP"/>
              <a:t>Data is sent synchronized with a clock</a:t>
            </a:r>
          </a:p>
          <a:p>
            <a:pPr lvl="2" eaLnBrk="1" hangingPunct="1"/>
            <a:r>
              <a:rPr lang="en-US" altLang="ja-JP"/>
              <a:t>Easy to handshake, block (continuous) data transfer</a:t>
            </a:r>
          </a:p>
          <a:p>
            <a:pPr lvl="2" eaLnBrk="1" hangingPunct="1"/>
            <a:r>
              <a:rPr lang="en-US" altLang="ja-JP"/>
              <a:t>Module numbers/types are limited</a:t>
            </a:r>
          </a:p>
          <a:p>
            <a:pPr lvl="1" eaLnBrk="1" hangingPunct="1"/>
            <a:r>
              <a:rPr lang="en-US" altLang="ja-JP"/>
              <a:t>PCI</a:t>
            </a:r>
            <a:r>
              <a:rPr lang="ja-JP" altLang="en-US"/>
              <a:t>、</a:t>
            </a:r>
            <a:r>
              <a:rPr lang="en-US" altLang="ja-JP"/>
              <a:t>Mbus</a:t>
            </a:r>
            <a:r>
              <a:rPr lang="ja-JP" altLang="en-US"/>
              <a:t>、</a:t>
            </a:r>
            <a:r>
              <a:rPr lang="en-US" altLang="ja-JP"/>
              <a:t>PCIx</a:t>
            </a:r>
            <a:r>
              <a:rPr lang="ja-JP" altLang="en-US"/>
              <a:t>、</a:t>
            </a:r>
            <a:r>
              <a:rPr lang="en-US" altLang="ja-JP"/>
              <a:t>PCI express,</a:t>
            </a:r>
            <a:r>
              <a:rPr lang="ja-JP" altLang="en-US"/>
              <a:t>　</a:t>
            </a:r>
            <a:r>
              <a:rPr lang="en-US" altLang="ja-JP"/>
              <a:t>On chip buses</a:t>
            </a:r>
          </a:p>
          <a:p>
            <a:pPr lvl="1" eaLnBrk="1" hangingPunct="1"/>
            <a:r>
              <a:rPr lang="en-US" altLang="ja-JP"/>
              <a:t>Performance centric</a:t>
            </a:r>
          </a:p>
          <a:p>
            <a:pPr eaLnBrk="1" hangingPunct="1"/>
            <a:r>
              <a:rPr lang="en-US" altLang="ja-JP"/>
              <a:t>Asynchronous bus</a:t>
            </a:r>
          </a:p>
          <a:p>
            <a:pPr lvl="1" eaLnBrk="1" hangingPunct="1"/>
            <a:r>
              <a:rPr lang="en-US" altLang="ja-JP"/>
              <a:t> Data is sent without a system clock</a:t>
            </a:r>
          </a:p>
          <a:p>
            <a:pPr lvl="2" eaLnBrk="1" hangingPunct="1"/>
            <a:r>
              <a:rPr lang="en-US" altLang="ja-JP"/>
              <a:t>Variable modules can be connected</a:t>
            </a:r>
          </a:p>
          <a:p>
            <a:pPr lvl="1" eaLnBrk="1" hangingPunct="1"/>
            <a:r>
              <a:rPr lang="en-US" altLang="ja-JP"/>
              <a:t>VME</a:t>
            </a:r>
            <a:r>
              <a:rPr lang="ja-JP" altLang="en-US"/>
              <a:t>、</a:t>
            </a:r>
            <a:r>
              <a:rPr lang="en-US" altLang="ja-JP"/>
              <a:t>Futurebus+</a:t>
            </a:r>
          </a:p>
          <a:p>
            <a:pPr eaLnBrk="1" hangingPunct="1"/>
            <a:endParaRPr lang="en-US" altLang="ja-JP"/>
          </a:p>
          <a:p>
            <a:pPr eaLnBrk="1" hangingPunct="1"/>
            <a:endParaRPr lang="en-US" altLang="ja-JP"/>
          </a:p>
        </p:txBody>
      </p:sp>
      <p:sp>
        <p:nvSpPr>
          <p:cNvPr id="112644" name="Text Box 4"/>
          <p:cNvSpPr txBox="1">
            <a:spLocks noChangeArrowheads="1"/>
          </p:cNvSpPr>
          <p:nvPr/>
        </p:nvSpPr>
        <p:spPr bwMode="auto">
          <a:xfrm>
            <a:off x="1835150" y="6165850"/>
            <a:ext cx="6773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2400">
                <a:solidFill>
                  <a:srgbClr val="CC0000"/>
                </a:solidFill>
                <a:latin typeface="Times New Roman" panose="02020603050405020304" pitchFamily="18" charset="0"/>
              </a:rPr>
              <a:t>Recently, asynchronous buses are not commonly used</a:t>
            </a:r>
          </a:p>
        </p:txBody>
      </p:sp>
      <p:pic>
        <p:nvPicPr>
          <p:cNvPr id="2" name="オーディオ 1">
            <a:hlinkClick r:id="" action="ppaction://media"/>
            <a:extLst>
              <a:ext uri="{FF2B5EF4-FFF2-40B4-BE49-F238E27FC236}">
                <a16:creationId xmlns:a16="http://schemas.microsoft.com/office/drawing/2014/main" id="{F6B71DF1-43C0-44B0-9EAF-101F15A978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5460"/>
    </mc:Choice>
    <mc:Fallback>
      <p:transition spd="slow" advTm="85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12644" grpId="0" autoUpdateAnimBg="0"/>
    </p:bldLst>
  </p:timing>
  <p:extLst>
    <p:ext uri="{3A86A75C-4F4B-4683-9AE1-C65F6400EC91}">
      <p14:laserTraceLst xmlns:p14="http://schemas.microsoft.com/office/powerpoint/2010/main">
        <p14:tracePtLst>
          <p14:tracePt t="6002" x="2114550" y="4149725"/>
          <p14:tracePt t="6171" x="2114550" y="4140200"/>
          <p14:tracePt t="6179" x="2106613" y="4140200"/>
          <p14:tracePt t="6196" x="2097088" y="4130675"/>
          <p14:tracePt t="6220" x="2087563" y="4122738"/>
          <p14:tracePt t="6245" x="2070100" y="4113213"/>
          <p14:tracePt t="6267" x="2051050" y="4103688"/>
          <p14:tracePt t="6323" x="2051050" y="4094163"/>
          <p14:tracePt t="6340" x="2041525" y="4086225"/>
          <p14:tracePt t="6355" x="2024063" y="4067175"/>
          <p14:tracePt t="6363" x="2014538" y="4057650"/>
          <p14:tracePt t="6387" x="2014538" y="4049713"/>
          <p14:tracePt t="6412" x="2014538" y="4040188"/>
          <p14:tracePt t="6667" x="2014538" y="4030663"/>
          <p14:tracePt t="6692" x="2024063" y="4030663"/>
          <p14:tracePt t="8891" x="2133600" y="3994150"/>
          <p14:tracePt t="8899" x="2333625" y="3984625"/>
          <p14:tracePt t="8907" x="2589213" y="3967163"/>
          <p14:tracePt t="8915" x="2817813" y="3967163"/>
          <p14:tracePt t="8923" x="3008313" y="3967163"/>
          <p14:tracePt t="8931" x="3208338" y="3967163"/>
          <p14:tracePt t="8939" x="3300413" y="3948113"/>
          <p14:tracePt t="8949" x="3336925" y="3921125"/>
          <p14:tracePt t="8955" x="3346450" y="3894138"/>
          <p14:tracePt t="8963" x="3346450" y="3857625"/>
          <p14:tracePt t="8971" x="3346450" y="3821113"/>
          <p14:tracePt t="8979" x="3346450" y="3767138"/>
          <p14:tracePt t="8987" x="3346450" y="3721100"/>
          <p14:tracePt t="8995" x="3346450" y="3684588"/>
          <p14:tracePt t="9003" x="3346450" y="3602038"/>
          <p14:tracePt t="9013" x="3346450" y="3538538"/>
          <p14:tracePt t="9019" x="3346450" y="3502025"/>
          <p14:tracePt t="9027" x="3354388" y="3482975"/>
          <p14:tracePt t="9035" x="3354388" y="3455988"/>
          <p14:tracePt t="9044" x="3363913" y="3438525"/>
          <p14:tracePt t="9051" x="3373438" y="3419475"/>
          <p14:tracePt t="9059" x="3373438" y="3411538"/>
          <p14:tracePt t="9091" x="3373438" y="3402013"/>
          <p14:tracePt t="9115" x="3373438" y="3392488"/>
          <p14:tracePt t="9131" x="3373438" y="3375025"/>
          <p14:tracePt t="9139" x="3373438" y="3365500"/>
          <p14:tracePt t="9155" x="3373438" y="3328988"/>
          <p14:tracePt t="9163" x="3373438" y="3282950"/>
          <p14:tracePt t="9171" x="3373438" y="3246438"/>
          <p14:tracePt t="9180" x="3373438" y="3200400"/>
          <p14:tracePt t="9187" x="3373438" y="3146425"/>
          <p14:tracePt t="9196" x="3346450" y="3063875"/>
          <p14:tracePt t="9203" x="3317875" y="2990850"/>
          <p14:tracePt t="9213" x="3281363" y="2927350"/>
          <p14:tracePt t="9219" x="3244850" y="2844800"/>
          <p14:tracePt t="9227" x="3171825" y="2744788"/>
          <p14:tracePt t="9235" x="3117850" y="2708275"/>
          <p14:tracePt t="9244" x="3090863" y="2671763"/>
          <p14:tracePt t="9251" x="3044825" y="2625725"/>
          <p14:tracePt t="9259" x="2990850" y="2544763"/>
          <p14:tracePt t="9267" x="2944813" y="2481263"/>
          <p14:tracePt t="9275" x="2935288" y="2425700"/>
          <p14:tracePt t="9283" x="2935288" y="2325688"/>
          <p14:tracePt t="9291" x="2898775" y="2262188"/>
          <p14:tracePt t="9299" x="2852738" y="2189163"/>
          <p14:tracePt t="9307" x="2808288" y="2116138"/>
          <p14:tracePt t="9315" x="2771775" y="2089150"/>
          <p14:tracePt t="9323" x="2762250" y="2070100"/>
          <p14:tracePt t="9331" x="2752725" y="2060575"/>
          <p14:tracePt t="9339" x="2752725" y="2024063"/>
          <p14:tracePt t="9347" x="2752725" y="2016125"/>
          <p14:tracePt t="9355" x="2744788" y="1987550"/>
          <p14:tracePt t="9387" x="2725738" y="1979613"/>
          <p14:tracePt t="9492" x="2716213" y="1970088"/>
          <p14:tracePt t="9524" x="2689225" y="1960563"/>
          <p14:tracePt t="9763" x="2679700" y="1960563"/>
          <p14:tracePt t="10155" x="2671763" y="1960563"/>
          <p14:tracePt t="10163" x="2671763" y="1970088"/>
          <p14:tracePt t="10171" x="2671763" y="1987550"/>
          <p14:tracePt t="10179" x="2635250" y="2016125"/>
          <p14:tracePt t="10187" x="2616200" y="2052638"/>
          <p14:tracePt t="10196" x="2570163" y="2125663"/>
          <p14:tracePt t="10217" x="2498725" y="2216150"/>
          <p14:tracePt t="10220" x="2452688" y="2262188"/>
          <p14:tracePt t="10229" x="2397125" y="2343150"/>
          <p14:tracePt t="10237" x="2324100" y="2416175"/>
          <p14:tracePt t="10245" x="2297113" y="2462213"/>
          <p14:tracePt t="10254" x="2243138" y="2525713"/>
          <p14:tracePt t="10262" x="2206625" y="2571750"/>
          <p14:tracePt t="10268" x="2170113" y="2608263"/>
          <p14:tracePt t="10275" x="2133600" y="2671763"/>
          <p14:tracePt t="10283" x="2114550" y="2735263"/>
          <p14:tracePt t="10291" x="2087563" y="2771775"/>
          <p14:tracePt t="10299" x="2060575" y="2836863"/>
          <p14:tracePt t="10307" x="2051050" y="2900363"/>
          <p14:tracePt t="10315" x="2024063" y="2973388"/>
          <p14:tracePt t="10323" x="2014538" y="3017838"/>
          <p14:tracePt t="10331" x="2005013" y="3063875"/>
          <p14:tracePt t="10339" x="1997075" y="3100388"/>
          <p14:tracePt t="10347" x="1951038" y="3163888"/>
          <p14:tracePt t="10355" x="1941513" y="3228975"/>
          <p14:tracePt t="10364" x="1931988" y="3282950"/>
          <p14:tracePt t="10371" x="1895475" y="3319463"/>
          <p14:tracePt t="10380" x="1887538" y="3355975"/>
          <p14:tracePt t="10387" x="1887538" y="3419475"/>
          <p14:tracePt t="10397" x="1878013" y="3475038"/>
          <p14:tracePt t="10403" x="1878013" y="3529013"/>
          <p14:tracePt t="10413" x="1878013" y="3592513"/>
          <p14:tracePt t="10419" x="1878013" y="3629025"/>
          <p14:tracePt t="10427" x="1878013" y="3665538"/>
          <p14:tracePt t="10435" x="1878013" y="3738563"/>
          <p14:tracePt t="10444" x="1878013" y="3794125"/>
          <p14:tracePt t="10452" x="1878013" y="3848100"/>
          <p14:tracePt t="10462" x="1878013" y="3930650"/>
          <p14:tracePt t="10468" x="1878013" y="4003675"/>
          <p14:tracePt t="10474" x="1878013" y="4076700"/>
          <p14:tracePt t="10483" x="1878013" y="4149725"/>
          <p14:tracePt t="10491" x="1905000" y="4249738"/>
          <p14:tracePt t="10499" x="1905000" y="4286250"/>
          <p14:tracePt t="10507" x="1931988" y="4359275"/>
          <p14:tracePt t="10515" x="1960563" y="4441825"/>
          <p14:tracePt t="10523" x="1987550" y="4505325"/>
          <p14:tracePt t="10531" x="2005013" y="4559300"/>
          <p14:tracePt t="10539" x="2005013" y="4605338"/>
          <p14:tracePt t="10547" x="2033588" y="4632325"/>
          <p14:tracePt t="10555" x="2041525" y="4651375"/>
          <p14:tracePt t="10563" x="2041525" y="4660900"/>
          <p14:tracePt t="10571" x="2041525" y="4687888"/>
          <p14:tracePt t="10579" x="2041525" y="4697413"/>
          <p14:tracePt t="10596" x="2041525" y="4714875"/>
          <p14:tracePt t="10604" x="2041525" y="4724400"/>
          <p14:tracePt t="10628" x="2051050" y="4741863"/>
          <p14:tracePt t="10669" x="2060575" y="4741863"/>
          <p14:tracePt t="10685" x="2070100" y="4751388"/>
          <p14:tracePt t="10692" x="2078038" y="4768850"/>
          <p14:tracePt t="10708" x="2087563" y="4778375"/>
          <p14:tracePt t="10717" x="2097088" y="4787900"/>
          <p14:tracePt t="10724" x="2106613" y="4797425"/>
          <p14:tracePt t="10739" x="2124075" y="4805363"/>
          <p14:tracePt t="10948" x="2133600" y="4805363"/>
          <p14:tracePt t="10972" x="2133600" y="4787900"/>
          <p14:tracePt t="10980" x="2133600" y="4778375"/>
          <p14:tracePt t="10988" x="2133600" y="4768850"/>
          <p14:tracePt t="11013" x="2133600" y="4760913"/>
          <p14:tracePt t="11019" x="2133600" y="4751388"/>
          <p14:tracePt t="11035" x="2133600" y="4741863"/>
          <p14:tracePt t="11051" x="2133600" y="4732338"/>
          <p14:tracePt t="11060" x="2133600" y="4724400"/>
          <p14:tracePt t="11099" x="2133600" y="4705350"/>
          <p14:tracePt t="11115" x="2133600" y="4697413"/>
          <p14:tracePt t="31420" x="2251075" y="4641850"/>
          <p14:tracePt t="31428" x="2489200" y="4587875"/>
          <p14:tracePt t="31436" x="2752725" y="4514850"/>
          <p14:tracePt t="31447" x="3108325" y="4478338"/>
          <p14:tracePt t="31452" x="3317875" y="4441825"/>
          <p14:tracePt t="31459" x="3519488" y="4422775"/>
          <p14:tracePt t="31467" x="3683000" y="4413250"/>
          <p14:tracePt t="31475" x="3819525" y="4413250"/>
          <p14:tracePt t="31482" x="3919538" y="4413250"/>
          <p14:tracePt t="31491" x="4048125" y="4368800"/>
          <p14:tracePt t="31499" x="4138613" y="4359275"/>
          <p14:tracePt t="31507" x="4257675" y="4313238"/>
          <p14:tracePt t="31515" x="4384675" y="4268788"/>
          <p14:tracePt t="31523" x="4567238" y="4130675"/>
          <p14:tracePt t="31531" x="4749800" y="4040188"/>
          <p14:tracePt t="31539" x="5041900" y="3875088"/>
          <p14:tracePt t="31547" x="5324475" y="3730625"/>
          <p14:tracePt t="31555" x="5507038" y="3611563"/>
          <p14:tracePt t="31563" x="5624513" y="3519488"/>
          <p14:tracePt t="31571" x="5688013" y="3455988"/>
          <p14:tracePt t="31579" x="5780088" y="3375025"/>
          <p14:tracePt t="31587" x="5807075" y="3292475"/>
          <p14:tracePt t="31595" x="5816600" y="3200400"/>
          <p14:tracePt t="31603" x="5862638" y="3100388"/>
          <p14:tracePt t="31611" x="5870575" y="3027363"/>
          <p14:tracePt t="31619" x="5870575" y="2963863"/>
          <p14:tracePt t="31628" x="5880100" y="2909888"/>
          <p14:tracePt t="31635" x="5916613" y="2790825"/>
          <p14:tracePt t="31645" x="5926138" y="2662238"/>
          <p14:tracePt t="31651" x="5943600" y="2554288"/>
          <p14:tracePt t="31660" x="5953125" y="2425700"/>
          <p14:tracePt t="31667" x="5999163" y="2306638"/>
          <p14:tracePt t="31675" x="6062663" y="2160588"/>
          <p14:tracePt t="31683" x="6099175" y="2043113"/>
          <p14:tracePt t="31692" x="6162675" y="1897063"/>
          <p14:tracePt t="31699" x="6226175" y="1724025"/>
          <p14:tracePt t="31707" x="6281738" y="1604963"/>
          <p14:tracePt t="31715" x="6308725" y="1531938"/>
          <p14:tracePt t="31723" x="6318250" y="1431925"/>
          <p14:tracePt t="31731" x="6318250" y="1395413"/>
          <p14:tracePt t="31739" x="6318250" y="1322388"/>
          <p14:tracePt t="31747" x="6318250" y="1268413"/>
          <p14:tracePt t="31755" x="6318250" y="1231900"/>
          <p14:tracePt t="31763" x="6318250" y="1185863"/>
          <p14:tracePt t="31771" x="6318250" y="1130300"/>
          <p14:tracePt t="31779" x="6318250" y="1093788"/>
          <p14:tracePt t="31789" x="6318250" y="1049338"/>
          <p14:tracePt t="31795" x="6291263" y="984250"/>
          <p14:tracePt t="31803" x="6291263" y="957263"/>
          <p14:tracePt t="31811" x="6291263" y="930275"/>
          <p14:tracePt t="31819" x="6291263" y="903288"/>
          <p14:tracePt t="31827" x="6291263" y="847725"/>
          <p14:tracePt t="31835" x="6291263" y="820738"/>
          <p14:tracePt t="31844" x="6291263" y="766763"/>
          <p14:tracePt t="31851" x="6291263" y="720725"/>
          <p14:tracePt t="31861" x="6291263" y="665163"/>
          <p14:tracePt t="40468" x="6153150" y="693738"/>
          <p14:tracePt t="40476" x="6145213" y="774700"/>
          <p14:tracePt t="40483" x="6108700" y="839788"/>
          <p14:tracePt t="40493" x="6108700" y="866775"/>
          <p14:tracePt t="40499" x="6080125" y="930275"/>
          <p14:tracePt t="40508" x="6043613" y="1003300"/>
          <p14:tracePt t="40515" x="6035675" y="1049338"/>
          <p14:tracePt t="40524" x="6016625" y="1112838"/>
          <p14:tracePt t="40532" x="6007100" y="1139825"/>
          <p14:tracePt t="40539" x="5999163" y="1212850"/>
          <p14:tracePt t="40547" x="5980113" y="1239838"/>
          <p14:tracePt t="40555" x="5980113" y="1268413"/>
          <p14:tracePt t="40563" x="5972175" y="1322388"/>
          <p14:tracePt t="40571" x="5953125" y="1385888"/>
          <p14:tracePt t="40579" x="5916613" y="1431925"/>
          <p14:tracePt t="40587" x="5899150" y="1495425"/>
          <p14:tracePt t="40595" x="5870575" y="1558925"/>
          <p14:tracePt t="40603" x="5834063" y="1604963"/>
          <p14:tracePt t="40611" x="5797550" y="1651000"/>
          <p14:tracePt t="40619" x="5761038" y="1697038"/>
          <p14:tracePt t="40627" x="5734050" y="1731963"/>
          <p14:tracePt t="40635" x="5724525" y="1741488"/>
          <p14:tracePt t="40643" x="5707063" y="1760538"/>
          <p14:tracePt t="40651" x="5697538" y="1778000"/>
          <p14:tracePt t="40772" x="5688013" y="1797050"/>
          <p14:tracePt t="40787" x="5688013" y="1833563"/>
          <p14:tracePt t="40795" x="5680075" y="1833563"/>
          <p14:tracePt t="40803" x="5680075" y="1851025"/>
          <p14:tracePt t="40811" x="5670550" y="1860550"/>
          <p14:tracePt t="40819" x="5661025" y="1870075"/>
          <p14:tracePt t="40851" x="5653088" y="1887538"/>
          <p14:tracePt t="40884" x="5653088" y="1897063"/>
          <p14:tracePt t="40916" x="5653088" y="1906588"/>
          <p14:tracePt t="47060" x="5653088" y="1924050"/>
          <p14:tracePt t="47108" x="5653088" y="1933575"/>
          <p14:tracePt t="47163" x="5653088" y="1943100"/>
          <p14:tracePt t="47187" x="5653088" y="1951038"/>
          <p14:tracePt t="47212" x="5653088" y="1970088"/>
          <p14:tracePt t="47347" x="5653088" y="1979613"/>
          <p14:tracePt t="47355" x="5653088" y="1987550"/>
          <p14:tracePt t="47363" x="5653088" y="2006600"/>
          <p14:tracePt t="47371" x="5653088" y="2016125"/>
          <p14:tracePt t="47379" x="5661025" y="2024063"/>
          <p14:tracePt t="47403" x="5670550" y="2024063"/>
          <p14:tracePt t="47411" x="5670550" y="2033588"/>
          <p14:tracePt t="47419" x="5670550" y="2043113"/>
          <p14:tracePt t="47427" x="5670550" y="2052638"/>
          <p14:tracePt t="47435" x="5670550" y="2070100"/>
          <p14:tracePt t="47443" x="5680075" y="2097088"/>
          <p14:tracePt t="47467" x="5697538" y="2116138"/>
          <p14:tracePt t="47483" x="5707063" y="2152650"/>
          <p14:tracePt t="47636" x="5707063" y="2160588"/>
          <p14:tracePt t="47644" x="5753100" y="2206625"/>
          <p14:tracePt t="47652" x="5761038" y="2233613"/>
          <p14:tracePt t="47662" x="5761038" y="2243138"/>
          <p14:tracePt t="47669" x="5770563" y="2262188"/>
          <p14:tracePt t="47707" x="5770563" y="2270125"/>
          <p14:tracePt t="47715" x="5780088" y="2279650"/>
          <p14:tracePt t="47731" x="5780088" y="2289175"/>
          <p14:tracePt t="47741" x="5780088" y="2298700"/>
          <p14:tracePt t="47747" x="5780088" y="2325688"/>
          <p14:tracePt t="47756" x="5780088" y="2335213"/>
          <p14:tracePt t="47771" x="5780088" y="2343150"/>
          <p14:tracePt t="47796" x="5780088" y="2362200"/>
          <p14:tracePt t="47876" x="5780088" y="2371725"/>
          <p14:tracePt t="47893" x="5780088" y="2379663"/>
          <p14:tracePt t="47900" x="5780088" y="2398713"/>
          <p14:tracePt t="47924" x="5780088" y="2408238"/>
          <p14:tracePt t="47941" x="5780088" y="2416175"/>
          <p14:tracePt t="47948" x="5780088" y="2425700"/>
          <p14:tracePt t="47956" x="5780088" y="2435225"/>
          <p14:tracePt t="47963" x="5780088" y="2444750"/>
          <p14:tracePt t="47979" x="5780088" y="2452688"/>
          <p14:tracePt t="47987" x="5780088" y="2462213"/>
          <p14:tracePt t="47995" x="5780088" y="2489200"/>
          <p14:tracePt t="48211" x="5761038" y="2481263"/>
          <p14:tracePt t="48219" x="5761038" y="2462213"/>
          <p14:tracePt t="48227" x="5761038" y="2435225"/>
          <p14:tracePt t="48236" x="5761038" y="2416175"/>
          <p14:tracePt t="48243" x="5761038" y="2398713"/>
          <p14:tracePt t="48251" x="5761038" y="2352675"/>
          <p14:tracePt t="48259" x="5761038" y="2316163"/>
          <p14:tracePt t="48267" x="5761038" y="2289175"/>
          <p14:tracePt t="48276" x="5761038" y="2243138"/>
          <p14:tracePt t="48283" x="5761038" y="2206625"/>
          <p14:tracePt t="48292" x="5761038" y="2133600"/>
          <p14:tracePt t="48299" x="5761038" y="2106613"/>
          <p14:tracePt t="48308" x="5761038" y="2089150"/>
          <p14:tracePt t="48315" x="5761038" y="2043113"/>
          <p14:tracePt t="48331" x="5761038" y="2024063"/>
          <p14:tracePt t="48340" x="5761038" y="2016125"/>
          <p14:tracePt t="48876" x="5761038" y="2006600"/>
          <p14:tracePt t="48916" x="5761038" y="1997075"/>
          <p14:tracePt t="49156" x="5761038" y="1987550"/>
          <p14:tracePt t="49171" x="5743575" y="1987550"/>
          <p14:tracePt t="49179" x="5724525" y="1987550"/>
          <p14:tracePt t="49187" x="5707063" y="1997075"/>
          <p14:tracePt t="49195" x="5670550" y="2016125"/>
          <p14:tracePt t="49209" x="5653088" y="2024063"/>
          <p14:tracePt t="49235" x="5634038" y="2024063"/>
          <p14:tracePt t="49244" x="5616575" y="2052638"/>
          <p14:tracePt t="49261" x="5607050" y="2052638"/>
          <p14:tracePt t="49278" x="5597525" y="2060575"/>
          <p14:tracePt t="49284" x="5588000" y="2060575"/>
          <p14:tracePt t="49292" x="5580063" y="2070100"/>
          <p14:tracePt t="49316" x="5580063" y="2079625"/>
          <p14:tracePt t="49325" x="5570538" y="2089150"/>
          <p14:tracePt t="49380" x="5561013" y="2097088"/>
          <p14:tracePt t="49483" x="5551488" y="2097088"/>
          <p14:tracePt t="49532" x="5543550" y="2106613"/>
          <p14:tracePt t="49549" x="5534025" y="2106613"/>
          <p14:tracePt t="49556" x="5524500" y="2106613"/>
          <p14:tracePt t="49564" x="5507038" y="2125663"/>
          <p14:tracePt t="49572" x="5497513" y="2133600"/>
          <p14:tracePt t="49580" x="5487988" y="2143125"/>
          <p14:tracePt t="49588" x="5487988" y="2152650"/>
          <p14:tracePt t="49596" x="5487988" y="2160588"/>
          <p14:tracePt t="49604" x="5478463" y="2179638"/>
          <p14:tracePt t="49612" x="5461000" y="2197100"/>
          <p14:tracePt t="49620" x="5461000" y="2206625"/>
          <p14:tracePt t="49644" x="5451475" y="2216150"/>
          <p14:tracePt t="49652" x="5451475" y="2225675"/>
          <p14:tracePt t="49663" x="5451475" y="2243138"/>
          <p14:tracePt t="49668" x="5441950" y="2262188"/>
          <p14:tracePt t="49684" x="5441950" y="2270125"/>
          <p14:tracePt t="49701" x="5441950" y="2289175"/>
          <p14:tracePt t="49724" x="5434013" y="2289175"/>
          <p14:tracePt t="50027" x="5434013" y="2270125"/>
          <p14:tracePt t="50035" x="5434013" y="2262188"/>
          <p14:tracePt t="50043" x="5434013" y="2252663"/>
          <p14:tracePt t="50051" x="5434013" y="2225675"/>
          <p14:tracePt t="50060" x="5434013" y="2216150"/>
          <p14:tracePt t="50067" x="5434013" y="2206625"/>
          <p14:tracePt t="50083" x="5434013" y="2189163"/>
          <p14:tracePt t="50099" x="5451475" y="2170113"/>
          <p14:tracePt t="50115" x="5461000" y="2160588"/>
          <p14:tracePt t="50163" x="5461000" y="2133600"/>
          <p14:tracePt t="50171" x="5461000" y="2116138"/>
          <p14:tracePt t="50179" x="5478463" y="2089150"/>
          <p14:tracePt t="50187" x="5497513" y="2052638"/>
          <p14:tracePt t="50195" x="5514975" y="2024063"/>
          <p14:tracePt t="50211" x="5570538" y="1960563"/>
          <p14:tracePt t="50219" x="5580063" y="1924050"/>
          <p14:tracePt t="50227" x="5597525" y="1887538"/>
          <p14:tracePt t="50235" x="5624513" y="1860550"/>
          <p14:tracePt t="50243" x="5634038" y="1824038"/>
          <p14:tracePt t="50251" x="5653088" y="1804988"/>
          <p14:tracePt t="50260" x="5661025" y="1787525"/>
          <p14:tracePt t="50267" x="5670550" y="1768475"/>
          <p14:tracePt t="50276" x="5680075" y="1741488"/>
          <p14:tracePt t="50283" x="5688013" y="1724025"/>
          <p14:tracePt t="50293" x="5707063" y="1704975"/>
          <p14:tracePt t="50299" x="5716588" y="1687513"/>
          <p14:tracePt t="50308" x="5724525" y="1668463"/>
          <p14:tracePt t="50315" x="5734050" y="1631950"/>
          <p14:tracePt t="50325" x="5761038" y="1614488"/>
          <p14:tracePt t="50341" x="5780088" y="1587500"/>
          <p14:tracePt t="50347" x="5797550" y="1558925"/>
          <p14:tracePt t="50355" x="5816600" y="1514475"/>
          <p14:tracePt t="50363" x="5843588" y="1468438"/>
          <p14:tracePt t="50371" x="5862638" y="1431925"/>
          <p14:tracePt t="50379" x="5880100" y="1404938"/>
          <p14:tracePt t="50387" x="5899150" y="1358900"/>
          <p14:tracePt t="50395" x="5926138" y="1331913"/>
          <p14:tracePt t="50404" x="5935663" y="1303338"/>
          <p14:tracePt t="50411" x="5972175" y="1258888"/>
          <p14:tracePt t="50419" x="5989638" y="1212850"/>
          <p14:tracePt t="50427" x="6007100" y="1195388"/>
          <p14:tracePt t="50435" x="6035675" y="1149350"/>
          <p14:tracePt t="50443" x="6043613" y="1139825"/>
          <p14:tracePt t="50451" x="6062663" y="1085850"/>
          <p14:tracePt t="50459" x="6080125" y="1057275"/>
          <p14:tracePt t="50467" x="6116638" y="1012825"/>
          <p14:tracePt t="50476" x="6135688" y="966788"/>
          <p14:tracePt t="50483" x="6145213" y="939800"/>
          <p14:tracePt t="50493" x="6172200" y="893763"/>
          <p14:tracePt t="50499" x="6189663" y="874713"/>
          <p14:tracePt t="50508" x="6208713" y="830263"/>
          <p14:tracePt t="50515" x="6235700" y="784225"/>
          <p14:tracePt t="50525" x="6245225" y="774700"/>
          <p14:tracePt t="50531" x="6245225" y="738188"/>
          <p14:tracePt t="50541" x="6262688" y="711200"/>
          <p14:tracePt t="50547" x="6272213" y="693738"/>
          <p14:tracePt t="50555" x="6281738" y="674688"/>
          <p14:tracePt t="50563" x="6291263" y="647700"/>
          <p14:tracePt t="81677" x="7275513" y="465138"/>
          <p14:tracePt t="81684" x="7356475" y="519113"/>
          <p14:tracePt t="81691" x="7502525" y="584200"/>
          <p14:tracePt t="81699" x="7639050" y="620713"/>
          <p14:tracePt t="81707" x="7831138" y="684213"/>
          <p14:tracePt t="81715" x="7994650" y="730250"/>
          <p14:tracePt t="81722" x="8177213" y="774700"/>
          <p14:tracePt t="81731" x="8350250" y="820738"/>
          <p14:tracePt t="81738" x="8515350" y="884238"/>
          <p14:tracePt t="81747" x="8705850" y="947738"/>
          <p14:tracePt t="81755" x="8870950" y="976313"/>
          <p14:tracePt t="81763" x="9034463" y="101282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1.8|0.3"/>
</p:tagLst>
</file>

<file path=ppt/tags/tag10.xml><?xml version="1.0" encoding="utf-8"?>
<p:tagLst xmlns:a="http://schemas.openxmlformats.org/drawingml/2006/main" xmlns:r="http://schemas.openxmlformats.org/officeDocument/2006/relationships" xmlns:p="http://schemas.openxmlformats.org/presentationml/2006/main">
  <p:tag name="TIMING" val="|30|20.6|24.4|13.3|20.1"/>
</p:tagLst>
</file>

<file path=ppt/tags/tag11.xml><?xml version="1.0" encoding="utf-8"?>
<p:tagLst xmlns:a="http://schemas.openxmlformats.org/drawingml/2006/main" xmlns:r="http://schemas.openxmlformats.org/officeDocument/2006/relationships" xmlns:p="http://schemas.openxmlformats.org/presentationml/2006/main">
  <p:tag name="TIMING" val="|31.2|0.8|32.2|0.7"/>
</p:tagLst>
</file>

<file path=ppt/tags/tag12.xml><?xml version="1.0" encoding="utf-8"?>
<p:tagLst xmlns:a="http://schemas.openxmlformats.org/drawingml/2006/main" xmlns:r="http://schemas.openxmlformats.org/officeDocument/2006/relationships" xmlns:p="http://schemas.openxmlformats.org/presentationml/2006/main">
  <p:tag name="TIMING" val="|9.8|0.9|1.1|0.7|14.4"/>
</p:tagLst>
</file>

<file path=ppt/tags/tag13.xml><?xml version="1.0" encoding="utf-8"?>
<p:tagLst xmlns:a="http://schemas.openxmlformats.org/drawingml/2006/main" xmlns:r="http://schemas.openxmlformats.org/officeDocument/2006/relationships" xmlns:p="http://schemas.openxmlformats.org/presentationml/2006/main">
  <p:tag name="TIMING" val="|15.5|0.8|3.6|9.5|0"/>
</p:tagLst>
</file>

<file path=ppt/tags/tag14.xml><?xml version="1.0" encoding="utf-8"?>
<p:tagLst xmlns:a="http://schemas.openxmlformats.org/drawingml/2006/main" xmlns:r="http://schemas.openxmlformats.org/officeDocument/2006/relationships" xmlns:p="http://schemas.openxmlformats.org/presentationml/2006/main">
  <p:tag name="TIMING" val="|16.1|1.1|2.2|1.5|33.7|2.8|1|8.5|17.2|0.8"/>
</p:tagLst>
</file>

<file path=ppt/tags/tag15.xml><?xml version="1.0" encoding="utf-8"?>
<p:tagLst xmlns:a="http://schemas.openxmlformats.org/drawingml/2006/main" xmlns:r="http://schemas.openxmlformats.org/officeDocument/2006/relationships" xmlns:p="http://schemas.openxmlformats.org/presentationml/2006/main">
  <p:tag name="TIMING" val="|17.7|0.6|0.7|8|0.9|18.2"/>
</p:tagLst>
</file>

<file path=ppt/tags/tag16.xml><?xml version="1.0" encoding="utf-8"?>
<p:tagLst xmlns:a="http://schemas.openxmlformats.org/drawingml/2006/main" xmlns:r="http://schemas.openxmlformats.org/officeDocument/2006/relationships" xmlns:p="http://schemas.openxmlformats.org/presentationml/2006/main">
  <p:tag name="TIMING" val="|8.8|4.8|13.3|1.3|2.3|21.2|4.3|1.6"/>
</p:tagLst>
</file>

<file path=ppt/tags/tag17.xml><?xml version="1.0" encoding="utf-8"?>
<p:tagLst xmlns:a="http://schemas.openxmlformats.org/drawingml/2006/main" xmlns:r="http://schemas.openxmlformats.org/officeDocument/2006/relationships" xmlns:p="http://schemas.openxmlformats.org/presentationml/2006/main">
  <p:tag name="TIMING" val="|22.5|2.1|6|17.6"/>
</p:tagLst>
</file>

<file path=ppt/tags/tag18.xml><?xml version="1.0" encoding="utf-8"?>
<p:tagLst xmlns:a="http://schemas.openxmlformats.org/drawingml/2006/main" xmlns:r="http://schemas.openxmlformats.org/officeDocument/2006/relationships" xmlns:p="http://schemas.openxmlformats.org/presentationml/2006/main">
  <p:tag name="TIMING" val="|8.7|7.8|2.1|11.4|0.8|6.6"/>
</p:tagLst>
</file>

<file path=ppt/tags/tag19.xml><?xml version="1.0" encoding="utf-8"?>
<p:tagLst xmlns:a="http://schemas.openxmlformats.org/drawingml/2006/main" xmlns:r="http://schemas.openxmlformats.org/officeDocument/2006/relationships" xmlns:p="http://schemas.openxmlformats.org/presentationml/2006/main">
  <p:tag name="TIMING" val="|9.2"/>
</p:tagLst>
</file>

<file path=ppt/tags/tag2.xml><?xml version="1.0" encoding="utf-8"?>
<p:tagLst xmlns:a="http://schemas.openxmlformats.org/drawingml/2006/main" xmlns:r="http://schemas.openxmlformats.org/officeDocument/2006/relationships" xmlns:p="http://schemas.openxmlformats.org/presentationml/2006/main">
  <p:tag name="TIMING" val="|19.6"/>
</p:tagLst>
</file>

<file path=ppt/tags/tag20.xml><?xml version="1.0" encoding="utf-8"?>
<p:tagLst xmlns:a="http://schemas.openxmlformats.org/drawingml/2006/main" xmlns:r="http://schemas.openxmlformats.org/officeDocument/2006/relationships" xmlns:p="http://schemas.openxmlformats.org/presentationml/2006/main">
  <p:tag name="TIMING" val="|6.3|21.8"/>
</p:tagLst>
</file>

<file path=ppt/tags/tag21.xml><?xml version="1.0" encoding="utf-8"?>
<p:tagLst xmlns:a="http://schemas.openxmlformats.org/drawingml/2006/main" xmlns:r="http://schemas.openxmlformats.org/officeDocument/2006/relationships" xmlns:p="http://schemas.openxmlformats.org/presentationml/2006/main">
  <p:tag name="TIMING" val="|8.9|2.1|2.2"/>
</p:tagLst>
</file>

<file path=ppt/tags/tag22.xml><?xml version="1.0" encoding="utf-8"?>
<p:tagLst xmlns:a="http://schemas.openxmlformats.org/drawingml/2006/main" xmlns:r="http://schemas.openxmlformats.org/officeDocument/2006/relationships" xmlns:p="http://schemas.openxmlformats.org/presentationml/2006/main">
  <p:tag name="TIMING" val="|12.7"/>
</p:tagLst>
</file>

<file path=ppt/tags/tag23.xml><?xml version="1.0" encoding="utf-8"?>
<p:tagLst xmlns:a="http://schemas.openxmlformats.org/drawingml/2006/main" xmlns:r="http://schemas.openxmlformats.org/officeDocument/2006/relationships" xmlns:p="http://schemas.openxmlformats.org/presentationml/2006/main">
  <p:tag name="TIMING" val="|13.2"/>
</p:tagLst>
</file>

<file path=ppt/tags/tag3.xml><?xml version="1.0" encoding="utf-8"?>
<p:tagLst xmlns:a="http://schemas.openxmlformats.org/drawingml/2006/main" xmlns:r="http://schemas.openxmlformats.org/officeDocument/2006/relationships" xmlns:p="http://schemas.openxmlformats.org/presentationml/2006/main">
  <p:tag name="TIMING" val="|83.1"/>
</p:tagLst>
</file>

<file path=ppt/tags/tag4.xml><?xml version="1.0" encoding="utf-8"?>
<p:tagLst xmlns:a="http://schemas.openxmlformats.org/drawingml/2006/main" xmlns:r="http://schemas.openxmlformats.org/officeDocument/2006/relationships" xmlns:p="http://schemas.openxmlformats.org/presentationml/2006/main">
  <p:tag name="TIMING" val="|68.7|10.6"/>
</p:tagLst>
</file>

<file path=ppt/tags/tag5.xml><?xml version="1.0" encoding="utf-8"?>
<p:tagLst xmlns:a="http://schemas.openxmlformats.org/drawingml/2006/main" xmlns:r="http://schemas.openxmlformats.org/officeDocument/2006/relationships" xmlns:p="http://schemas.openxmlformats.org/presentationml/2006/main">
  <p:tag name="TIMING" val="|61|9.1|1.8|11.1|1.3|1|1.3|1.5|6.1|1|5.9"/>
</p:tagLst>
</file>

<file path=ppt/tags/tag6.xml><?xml version="1.0" encoding="utf-8"?>
<p:tagLst xmlns:a="http://schemas.openxmlformats.org/drawingml/2006/main" xmlns:r="http://schemas.openxmlformats.org/officeDocument/2006/relationships" xmlns:p="http://schemas.openxmlformats.org/presentationml/2006/main">
  <p:tag name="TIMING" val="|49.9|5.3|3.9|5|2.7|2.5|4.7|2|20.6|16.3|0.8"/>
</p:tagLst>
</file>

<file path=ppt/tags/tag7.xml><?xml version="1.0" encoding="utf-8"?>
<p:tagLst xmlns:a="http://schemas.openxmlformats.org/drawingml/2006/main" xmlns:r="http://schemas.openxmlformats.org/officeDocument/2006/relationships" xmlns:p="http://schemas.openxmlformats.org/presentationml/2006/main">
  <p:tag name="TIMING" val="|64.8|16.3|4.3|0.6|9.4|1.5|0.9|14.1|1"/>
</p:tagLst>
</file>

<file path=ppt/tags/tag8.xml><?xml version="1.0" encoding="utf-8"?>
<p:tagLst xmlns:a="http://schemas.openxmlformats.org/drawingml/2006/main" xmlns:r="http://schemas.openxmlformats.org/officeDocument/2006/relationships" xmlns:p="http://schemas.openxmlformats.org/presentationml/2006/main">
  <p:tag name="TIMING" val="|60.4|0.8|0.9|1.3"/>
</p:tagLst>
</file>

<file path=ppt/tags/tag9.xml><?xml version="1.0" encoding="utf-8"?>
<p:tagLst xmlns:a="http://schemas.openxmlformats.org/drawingml/2006/main" xmlns:r="http://schemas.openxmlformats.org/officeDocument/2006/relationships" xmlns:p="http://schemas.openxmlformats.org/presentationml/2006/main">
  <p:tag name="TIMING" val="|11.6|2.1|2.2"/>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1650</TotalTime>
  <Words>5426</Words>
  <Application>Microsoft Office PowerPoint</Application>
  <PresentationFormat>画面に合わせる (4:3)</PresentationFormat>
  <Paragraphs>885</Paragraphs>
  <Slides>53</Slides>
  <Notes>49</Notes>
  <HiddenSlides>0</HiddenSlides>
  <MMClips>53</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53</vt:i4>
      </vt:variant>
    </vt:vector>
  </HeadingPairs>
  <TitlesOfParts>
    <vt:vector size="62" baseType="lpstr">
      <vt:lpstr>HGS創英角ｺﾞｼｯｸUB</vt:lpstr>
      <vt:lpstr>HG創英角ｺﾞｼｯｸUB</vt:lpstr>
      <vt:lpstr>Arial</vt:lpstr>
      <vt:lpstr>Arial Black</vt:lpstr>
      <vt:lpstr>Garamond</vt:lpstr>
      <vt:lpstr>Times New Roman</vt:lpstr>
      <vt:lpstr>Verdana</vt:lpstr>
      <vt:lpstr>Wingdings</vt:lpstr>
      <vt:lpstr>Edge</vt:lpstr>
      <vt:lpstr>Bus /　Crossbar Switch </vt:lpstr>
      <vt:lpstr>PowerPoint プレゼンテーション</vt:lpstr>
      <vt:lpstr>Uni-processor structure</vt:lpstr>
      <vt:lpstr>Sharing cache introduces congestion</vt:lpstr>
      <vt:lpstr>The typical multicore structure    </vt:lpstr>
      <vt:lpstr>Implementation of buses</vt:lpstr>
      <vt:lpstr>Requirements</vt:lpstr>
      <vt:lpstr>System bus vs. I/O bus</vt:lpstr>
      <vt:lpstr>Synchronous vs. Asynchronous</vt:lpstr>
      <vt:lpstr>Terms around bus</vt:lpstr>
      <vt:lpstr>A sequence of data transfer with the bus</vt:lpstr>
      <vt:lpstr>Arbiter</vt:lpstr>
      <vt:lpstr>PowerPoint プレゼンテーション</vt:lpstr>
      <vt:lpstr>Daisy Chain</vt:lpstr>
      <vt:lpstr>Open Drain bus</vt:lpstr>
      <vt:lpstr>Distributed bus arbiter</vt:lpstr>
      <vt:lpstr>Modified method（Keio’s patent）</vt:lpstr>
      <vt:lpstr>Starvation Problem </vt:lpstr>
      <vt:lpstr>Round　Robin</vt:lpstr>
      <vt:lpstr>Practical Starvation Avoidance</vt:lpstr>
      <vt:lpstr>Overlap between the arbitration and data transfer</vt:lpstr>
      <vt:lpstr>glossary-1 </vt:lpstr>
      <vt:lpstr>Handshake for data transfer</vt:lpstr>
      <vt:lpstr>２-line ４-edge handshake</vt:lpstr>
      <vt:lpstr>２-line ２-edge handshake</vt:lpstr>
      <vt:lpstr>In the case of multiple slaves</vt:lpstr>
      <vt:lpstr>Quiz</vt:lpstr>
      <vt:lpstr>２-line cannot manage multiple slaves</vt:lpstr>
      <vt:lpstr>３-line handshake</vt:lpstr>
      <vt:lpstr>Handshake in the chip</vt:lpstr>
      <vt:lpstr>Synchronous bus is suitable for block transfer</vt:lpstr>
      <vt:lpstr>Non-Split　Transaction</vt:lpstr>
      <vt:lpstr>Split　Transaction</vt:lpstr>
      <vt:lpstr>Advanced I/O Buses</vt:lpstr>
      <vt:lpstr>PCI Express</vt:lpstr>
      <vt:lpstr>PCIe standard</vt:lpstr>
      <vt:lpstr>An example of bus system using PCI express</vt:lpstr>
      <vt:lpstr>On-chip bus</vt:lpstr>
      <vt:lpstr>NEC MP211</vt:lpstr>
      <vt:lpstr>Summary of Bus</vt:lpstr>
      <vt:lpstr>glossary 2</vt:lpstr>
      <vt:lpstr>Crossbar switch</vt:lpstr>
      <vt:lpstr>Non-blocking property</vt:lpstr>
      <vt:lpstr>Head Of Line (HOL) conflict</vt:lpstr>
      <vt:lpstr>Input buffer switch</vt:lpstr>
      <vt:lpstr>Output buffer switch</vt:lpstr>
      <vt:lpstr>Buffers at cross-point</vt:lpstr>
      <vt:lpstr>An example of a modern router</vt:lpstr>
      <vt:lpstr>Merit/demerit of Crossbars</vt:lpstr>
      <vt:lpstr>SUN T1</vt:lpstr>
      <vt:lpstr>The earth simulator</vt:lpstr>
      <vt:lpstr>glossary 3</vt:lpstr>
      <vt:lpstr>Homework 2</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システムLSIとアーキテクチャ技術　 （part　II：オンチップ並列 　　　　　　　　　　　アーキテクチャ）</dc:title>
  <dc:creator>情報工学科</dc:creator>
  <cp:lastModifiedBy>hunga</cp:lastModifiedBy>
  <cp:revision>90</cp:revision>
  <dcterms:created xsi:type="dcterms:W3CDTF">1999-01-27T05:32:30Z</dcterms:created>
  <dcterms:modified xsi:type="dcterms:W3CDTF">2020-04-02T11:44:24Z</dcterms:modified>
</cp:coreProperties>
</file>